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99" r:id="rId3"/>
    <p:sldId id="292" r:id="rId5"/>
    <p:sldId id="284" r:id="rId6"/>
    <p:sldId id="260" r:id="rId7"/>
    <p:sldId id="296" r:id="rId8"/>
    <p:sldId id="261" r:id="rId9"/>
    <p:sldId id="263" r:id="rId10"/>
    <p:sldId id="264" r:id="rId11"/>
    <p:sldId id="286" r:id="rId12"/>
    <p:sldId id="265" r:id="rId13"/>
    <p:sldId id="267" r:id="rId14"/>
    <p:sldId id="268" r:id="rId15"/>
    <p:sldId id="287" r:id="rId16"/>
    <p:sldId id="270" r:id="rId17"/>
    <p:sldId id="271" r:id="rId18"/>
    <p:sldId id="288" r:id="rId19"/>
    <p:sldId id="273" r:id="rId20"/>
    <p:sldId id="274" r:id="rId21"/>
    <p:sldId id="275" r:id="rId22"/>
    <p:sldId id="289" r:id="rId23"/>
    <p:sldId id="277" r:id="rId24"/>
    <p:sldId id="278" r:id="rId25"/>
    <p:sldId id="279" r:id="rId26"/>
    <p:sldId id="282" r:id="rId27"/>
    <p:sldId id="281" r:id="rId28"/>
    <p:sldId id="298" r:id="rId29"/>
  </p:sldIdLst>
  <p:sldSz cx="9144000" cy="5143500" type="screen16x9"/>
  <p:notesSz cx="6858000" cy="9144000"/>
  <p:custDataLst>
    <p:tags r:id="rId33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CAEA"/>
    <a:srgbClr val="8DCCE1"/>
    <a:srgbClr val="BAD8D6"/>
    <a:srgbClr val="AAD9E8"/>
    <a:srgbClr val="7AB4B0"/>
    <a:srgbClr val="DFEBE2"/>
    <a:srgbClr val="FAFCFA"/>
    <a:srgbClr val="F0F6F1"/>
    <a:srgbClr val="A48279"/>
    <a:srgbClr val="1154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39" autoAdjust="0"/>
    <p:restoredTop sz="96429" autoAdjust="0"/>
  </p:normalViewPr>
  <p:slideViewPr>
    <p:cSldViewPr snapToGrid="0">
      <p:cViewPr varScale="1">
        <p:scale>
          <a:sx n="91" d="100"/>
          <a:sy n="91" d="100"/>
        </p:scale>
        <p:origin x="804" y="78"/>
      </p:cViewPr>
      <p:guideLst/>
    </p:cSldViewPr>
  </p:slideViewPr>
  <p:outlineViewPr>
    <p:cViewPr>
      <p:scale>
        <a:sx n="33" d="100"/>
        <a:sy n="33" d="100"/>
      </p:scale>
      <p:origin x="0" y="-2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tags" Target="tags/tag1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jpeg>
</file>

<file path=ppt/media/image5.png>
</file>

<file path=ppt/media/image6.wdp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E6D4C0-120A-495D-A7F1-CF1B547C3F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9" name="组 7"/>
          <p:cNvGrpSpPr/>
          <p:nvPr userDrawn="1"/>
        </p:nvGrpSpPr>
        <p:grpSpPr>
          <a:xfrm rot="20632315">
            <a:off x="190938" y="132508"/>
            <a:ext cx="449551" cy="790724"/>
            <a:chOff x="3087349" y="2393332"/>
            <a:chExt cx="759141" cy="1335268"/>
          </a:xfrm>
        </p:grpSpPr>
        <p:sp>
          <p:nvSpPr>
            <p:cNvPr id="11" name="椭圆 10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15" name="椭圆 14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16" name="椭圆 15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</p:grpSp>
      <p:grpSp>
        <p:nvGrpSpPr>
          <p:cNvPr id="18" name="组 12"/>
          <p:cNvGrpSpPr/>
          <p:nvPr userDrawn="1"/>
        </p:nvGrpSpPr>
        <p:grpSpPr>
          <a:xfrm rot="13604478">
            <a:off x="2843740" y="234574"/>
            <a:ext cx="449551" cy="790724"/>
            <a:chOff x="3087349" y="2393332"/>
            <a:chExt cx="759141" cy="1335268"/>
          </a:xfrm>
        </p:grpSpPr>
        <p:sp>
          <p:nvSpPr>
            <p:cNvPr id="19" name="椭圆 18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20" name="椭圆 19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21" name="椭圆 20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22" name="椭圆 21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</p:grpSp>
      <p:sp>
        <p:nvSpPr>
          <p:cNvPr id="4" name="矩形 3"/>
          <p:cNvSpPr/>
          <p:nvPr userDrawn="1"/>
        </p:nvSpPr>
        <p:spPr>
          <a:xfrm>
            <a:off x="577438" y="247730"/>
            <a:ext cx="2491078" cy="39598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36351"/>
            <a:ext cx="7886700" cy="246856"/>
          </a:xfrm>
        </p:spPr>
        <p:txBody>
          <a:bodyPr>
            <a:noAutofit/>
          </a:bodyPr>
          <a:lstStyle>
            <a:lvl1pPr>
              <a:defRPr sz="1600" b="1" strike="noStrike">
                <a:ln>
                  <a:noFill/>
                </a:ln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843047"/>
            <a:ext cx="9144000" cy="4176627"/>
          </a:xfrm>
          <a:prstGeom prst="rect">
            <a:avLst/>
          </a:prstGeom>
          <a:solidFill>
            <a:srgbClr val="FAFC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.jpeg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6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守护甜心 - 唯美纯音乐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263718" y="2330036"/>
            <a:ext cx="609600" cy="6096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662370" y="2098053"/>
            <a:ext cx="642112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基于图形学的</a:t>
            </a:r>
            <a:r>
              <a:rPr lang="en-US" altLang="zh-CN" sz="4800" b="1" dirty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Qt</a:t>
            </a:r>
            <a:r>
              <a:rPr lang="zh-CN" altLang="en-US" sz="4800" b="1" dirty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渲染器</a:t>
            </a:r>
            <a:endParaRPr lang="zh-CN" altLang="en-US" sz="48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2444230" y="2953815"/>
            <a:ext cx="4857750" cy="0"/>
          </a:xfrm>
          <a:prstGeom prst="line">
            <a:avLst/>
          </a:prstGeom>
          <a:ln>
            <a:solidFill>
              <a:srgbClr val="DFEBE2"/>
            </a:solidFill>
          </a:ln>
          <a:effectLst>
            <a:outerShdw dist="12700" dir="5400000" algn="t" rotWithShape="0">
              <a:srgbClr val="525367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4"/>
          <p:cNvGrpSpPr>
            <a:grpSpLocks noChangeAspect="1"/>
          </p:cNvGrpSpPr>
          <p:nvPr/>
        </p:nvGrpSpPr>
        <p:grpSpPr bwMode="auto">
          <a:xfrm rot="20839417">
            <a:off x="1273755" y="1218015"/>
            <a:ext cx="1586571" cy="1131883"/>
            <a:chOff x="1164" y="687"/>
            <a:chExt cx="3219" cy="2998"/>
          </a:xfrm>
          <a:solidFill>
            <a:srgbClr val="DFEBE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solidFill>
                  <a:srgbClr val="DFEBE2"/>
                </a:solidFill>
              </a:endParaRPr>
            </a:p>
          </p:txBody>
        </p:sp>
        <p:sp>
          <p:nvSpPr>
            <p:cNvPr id="20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solidFill>
                  <a:srgbClr val="DFEBE2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研究思路</a:t>
            </a:r>
            <a:endParaRPr lang="zh-CN" altLang="en-US" dirty="0"/>
          </a:p>
        </p:txBody>
      </p:sp>
      <p:grpSp>
        <p:nvGrpSpPr>
          <p:cNvPr id="25" name="组 3"/>
          <p:cNvGrpSpPr/>
          <p:nvPr/>
        </p:nvGrpSpPr>
        <p:grpSpPr>
          <a:xfrm>
            <a:off x="1025114" y="1276350"/>
            <a:ext cx="3219450" cy="904875"/>
            <a:chOff x="558800" y="1663700"/>
            <a:chExt cx="4292600" cy="1206500"/>
          </a:xfrm>
        </p:grpSpPr>
        <p:sp>
          <p:nvSpPr>
            <p:cNvPr id="26" name="圆角矩形 25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612901" y="1860685"/>
              <a:ext cx="3060699" cy="843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26248" y="1743731"/>
              <a:ext cx="1109707" cy="104644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4500" b="1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01</a:t>
              </a:r>
              <a:endParaRPr lang="en-US" altLang="zh-CN" sz="4500" b="1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29" name="组 9"/>
          <p:cNvGrpSpPr/>
          <p:nvPr/>
        </p:nvGrpSpPr>
        <p:grpSpPr>
          <a:xfrm>
            <a:off x="4961069" y="1276350"/>
            <a:ext cx="3219450" cy="904875"/>
            <a:chOff x="558800" y="1663700"/>
            <a:chExt cx="4292600" cy="1206500"/>
          </a:xfrm>
        </p:grpSpPr>
        <p:sp>
          <p:nvSpPr>
            <p:cNvPr id="30" name="圆角矩形 29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612901" y="1860685"/>
              <a:ext cx="3060699" cy="843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626248" y="1743731"/>
              <a:ext cx="1109707" cy="104644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4500" b="1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02</a:t>
              </a:r>
              <a:endParaRPr lang="en-US" altLang="zh-CN" sz="4500" b="1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33" name="组 26"/>
          <p:cNvGrpSpPr/>
          <p:nvPr/>
        </p:nvGrpSpPr>
        <p:grpSpPr>
          <a:xfrm>
            <a:off x="1025114" y="2328964"/>
            <a:ext cx="3219450" cy="904875"/>
            <a:chOff x="558800" y="1663700"/>
            <a:chExt cx="4292600" cy="1206500"/>
          </a:xfrm>
        </p:grpSpPr>
        <p:sp>
          <p:nvSpPr>
            <p:cNvPr id="34" name="圆角矩形 33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612901" y="1860685"/>
              <a:ext cx="3060699" cy="843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626248" y="1743731"/>
              <a:ext cx="1109707" cy="104644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4500" b="1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04</a:t>
              </a:r>
              <a:endParaRPr lang="en-US" altLang="zh-CN" sz="4500" b="1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37" name="组 30"/>
          <p:cNvGrpSpPr/>
          <p:nvPr/>
        </p:nvGrpSpPr>
        <p:grpSpPr>
          <a:xfrm>
            <a:off x="4961069" y="2328964"/>
            <a:ext cx="3219450" cy="904875"/>
            <a:chOff x="558800" y="1663700"/>
            <a:chExt cx="4292600" cy="1206500"/>
          </a:xfrm>
        </p:grpSpPr>
        <p:sp>
          <p:nvSpPr>
            <p:cNvPr id="38" name="圆角矩形 37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612901" y="1860685"/>
              <a:ext cx="3060699" cy="843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626248" y="1743731"/>
              <a:ext cx="1109707" cy="104644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4500" b="1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03</a:t>
              </a:r>
              <a:endParaRPr lang="en-US" altLang="zh-CN" sz="4500" b="1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41" name="组 34"/>
          <p:cNvGrpSpPr/>
          <p:nvPr/>
        </p:nvGrpSpPr>
        <p:grpSpPr>
          <a:xfrm>
            <a:off x="1025114" y="3381578"/>
            <a:ext cx="3219450" cy="904875"/>
            <a:chOff x="558800" y="1663700"/>
            <a:chExt cx="4292600" cy="1206500"/>
          </a:xfrm>
        </p:grpSpPr>
        <p:sp>
          <p:nvSpPr>
            <p:cNvPr id="42" name="圆角矩形 41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612901" y="1860685"/>
              <a:ext cx="3060699" cy="843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626248" y="1743731"/>
              <a:ext cx="1109707" cy="104644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4500" b="1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05</a:t>
              </a:r>
              <a:endParaRPr lang="en-US" altLang="zh-CN" sz="4500" b="1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45" name="组 38"/>
          <p:cNvGrpSpPr/>
          <p:nvPr/>
        </p:nvGrpSpPr>
        <p:grpSpPr>
          <a:xfrm>
            <a:off x="4961069" y="3381578"/>
            <a:ext cx="3219450" cy="904875"/>
            <a:chOff x="558800" y="1663700"/>
            <a:chExt cx="4292600" cy="1206500"/>
          </a:xfrm>
        </p:grpSpPr>
        <p:sp>
          <p:nvSpPr>
            <p:cNvPr id="46" name="圆角矩形 45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1612901" y="1860685"/>
              <a:ext cx="3060699" cy="843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626248" y="1743731"/>
              <a:ext cx="1109707" cy="104644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4500" b="1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06</a:t>
              </a:r>
              <a:endParaRPr lang="en-US" altLang="zh-CN" sz="4500" b="1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49" name="右箭头 48"/>
          <p:cNvSpPr/>
          <p:nvPr/>
        </p:nvSpPr>
        <p:spPr>
          <a:xfrm>
            <a:off x="4244564" y="1543050"/>
            <a:ext cx="716506" cy="31432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/>
          </a:p>
        </p:txBody>
      </p:sp>
      <p:sp>
        <p:nvSpPr>
          <p:cNvPr id="50" name="环形箭头 49"/>
          <p:cNvSpPr/>
          <p:nvPr/>
        </p:nvSpPr>
        <p:spPr>
          <a:xfrm rot="5400000">
            <a:off x="7485625" y="1543050"/>
            <a:ext cx="1370738" cy="1370738"/>
          </a:xfrm>
          <a:prstGeom prst="circular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chemeClr val="tx1"/>
              </a:solidFill>
            </a:endParaRPr>
          </a:p>
        </p:txBody>
      </p:sp>
      <p:sp>
        <p:nvSpPr>
          <p:cNvPr id="51" name="右箭头 50"/>
          <p:cNvSpPr/>
          <p:nvPr/>
        </p:nvSpPr>
        <p:spPr>
          <a:xfrm rot="10800000">
            <a:off x="4248302" y="2628138"/>
            <a:ext cx="716506" cy="314325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/>
          </a:p>
        </p:txBody>
      </p:sp>
      <p:sp>
        <p:nvSpPr>
          <p:cNvPr id="52" name="环形箭头 51"/>
          <p:cNvSpPr/>
          <p:nvPr/>
        </p:nvSpPr>
        <p:spPr>
          <a:xfrm rot="16200000" flipH="1">
            <a:off x="349270" y="2620009"/>
            <a:ext cx="1370738" cy="1370738"/>
          </a:xfrm>
          <a:prstGeom prst="circularArrow">
            <a:avLst/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chemeClr val="tx1"/>
              </a:solidFill>
            </a:endParaRPr>
          </a:p>
        </p:txBody>
      </p:sp>
      <p:sp>
        <p:nvSpPr>
          <p:cNvPr id="53" name="右箭头 52"/>
          <p:cNvSpPr/>
          <p:nvPr/>
        </p:nvSpPr>
        <p:spPr>
          <a:xfrm>
            <a:off x="4244564" y="3676472"/>
            <a:ext cx="716506" cy="31432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/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研究方法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628049" y="1108612"/>
            <a:ext cx="3565937" cy="1647825"/>
            <a:chOff x="4628049" y="1108612"/>
            <a:chExt cx="3565937" cy="1647825"/>
          </a:xfrm>
        </p:grpSpPr>
        <p:grpSp>
          <p:nvGrpSpPr>
            <p:cNvPr id="71" name="组 28"/>
            <p:cNvGrpSpPr/>
            <p:nvPr/>
          </p:nvGrpSpPr>
          <p:grpSpPr>
            <a:xfrm>
              <a:off x="4628049" y="1108612"/>
              <a:ext cx="3565937" cy="1647825"/>
              <a:chOff x="769918" y="1435100"/>
              <a:chExt cx="4754582" cy="2197100"/>
            </a:xfrm>
          </p:grpSpPr>
          <p:sp>
            <p:nvSpPr>
              <p:cNvPr id="72" name="矩形 71"/>
              <p:cNvSpPr/>
              <p:nvPr/>
            </p:nvSpPr>
            <p:spPr>
              <a:xfrm>
                <a:off x="769918" y="1435100"/>
                <a:ext cx="4754582" cy="21971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015"/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1030655" y="2542931"/>
                <a:ext cx="4189045" cy="843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标题数字等都可以通过点击和重新输入进行更改，顶部“开始”面板中可以对字体、字号、颜色、行距等进行修改。建议正文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8-10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号字，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1.3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倍字间距。</a:t>
                </a:r>
                <a:endPara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endParaRPr>
              </a:p>
            </p:txBody>
          </p:sp>
          <p:sp>
            <p:nvSpPr>
              <p:cNvPr id="74" name="矩形 73"/>
              <p:cNvSpPr/>
              <p:nvPr/>
            </p:nvSpPr>
            <p:spPr>
              <a:xfrm>
                <a:off x="1030657" y="2145812"/>
                <a:ext cx="1887696" cy="4431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endParaRPr>
              </a:p>
            </p:txBody>
          </p:sp>
        </p:grpSp>
        <p:grpSp>
          <p:nvGrpSpPr>
            <p:cNvPr id="75" name="组 32"/>
            <p:cNvGrpSpPr/>
            <p:nvPr/>
          </p:nvGrpSpPr>
          <p:grpSpPr>
            <a:xfrm>
              <a:off x="4860508" y="1237621"/>
              <a:ext cx="340142" cy="339833"/>
              <a:chOff x="6854825" y="3143250"/>
              <a:chExt cx="1749425" cy="1747838"/>
            </a:xfrm>
            <a:solidFill>
              <a:schemeClr val="bg1"/>
            </a:solidFill>
          </p:grpSpPr>
          <p:sp>
            <p:nvSpPr>
              <p:cNvPr id="76" name="Freeform 17"/>
              <p:cNvSpPr/>
              <p:nvPr/>
            </p:nvSpPr>
            <p:spPr bwMode="auto">
              <a:xfrm>
                <a:off x="7135813" y="3151188"/>
                <a:ext cx="603250" cy="1731963"/>
              </a:xfrm>
              <a:custGeom>
                <a:avLst/>
                <a:gdLst>
                  <a:gd name="T0" fmla="*/ 739 w 812"/>
                  <a:gd name="T1" fmla="*/ 2334 h 2334"/>
                  <a:gd name="T2" fmla="*/ 739 w 812"/>
                  <a:gd name="T3" fmla="*/ 2334 h 2334"/>
                  <a:gd name="T4" fmla="*/ 371 w 812"/>
                  <a:gd name="T5" fmla="*/ 2007 h 2334"/>
                  <a:gd name="T6" fmla="*/ 0 w 812"/>
                  <a:gd name="T7" fmla="*/ 1167 h 2334"/>
                  <a:gd name="T8" fmla="*/ 371 w 812"/>
                  <a:gd name="T9" fmla="*/ 327 h 2334"/>
                  <a:gd name="T10" fmla="*/ 739 w 812"/>
                  <a:gd name="T11" fmla="*/ 0 h 2334"/>
                  <a:gd name="T12" fmla="*/ 812 w 812"/>
                  <a:gd name="T13" fmla="*/ 111 h 2334"/>
                  <a:gd name="T14" fmla="*/ 776 w 812"/>
                  <a:gd name="T15" fmla="*/ 56 h 2334"/>
                  <a:gd name="T16" fmla="*/ 812 w 812"/>
                  <a:gd name="T17" fmla="*/ 111 h 2334"/>
                  <a:gd name="T18" fmla="*/ 133 w 812"/>
                  <a:gd name="T19" fmla="*/ 1167 h 2334"/>
                  <a:gd name="T20" fmla="*/ 812 w 812"/>
                  <a:gd name="T21" fmla="*/ 2222 h 2334"/>
                  <a:gd name="T22" fmla="*/ 739 w 812"/>
                  <a:gd name="T23" fmla="*/ 2334 h 2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12" h="2334">
                    <a:moveTo>
                      <a:pt x="739" y="2334"/>
                    </a:moveTo>
                    <a:lnTo>
                      <a:pt x="739" y="2334"/>
                    </a:lnTo>
                    <a:cubicBezTo>
                      <a:pt x="731" y="2329"/>
                      <a:pt x="552" y="2209"/>
                      <a:pt x="371" y="2007"/>
                    </a:cubicBezTo>
                    <a:cubicBezTo>
                      <a:pt x="128" y="1736"/>
                      <a:pt x="0" y="1445"/>
                      <a:pt x="0" y="1167"/>
                    </a:cubicBezTo>
                    <a:cubicBezTo>
                      <a:pt x="0" y="888"/>
                      <a:pt x="128" y="598"/>
                      <a:pt x="371" y="327"/>
                    </a:cubicBezTo>
                    <a:cubicBezTo>
                      <a:pt x="552" y="125"/>
                      <a:pt x="731" y="5"/>
                      <a:pt x="739" y="0"/>
                    </a:cubicBezTo>
                    <a:lnTo>
                      <a:pt x="812" y="111"/>
                    </a:lnTo>
                    <a:lnTo>
                      <a:pt x="776" y="56"/>
                    </a:lnTo>
                    <a:lnTo>
                      <a:pt x="812" y="111"/>
                    </a:lnTo>
                    <a:cubicBezTo>
                      <a:pt x="806" y="116"/>
                      <a:pt x="133" y="571"/>
                      <a:pt x="133" y="1167"/>
                    </a:cubicBezTo>
                    <a:cubicBezTo>
                      <a:pt x="133" y="1764"/>
                      <a:pt x="806" y="2218"/>
                      <a:pt x="812" y="2222"/>
                    </a:cubicBezTo>
                    <a:lnTo>
                      <a:pt x="739" y="233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77" name="Freeform 18"/>
              <p:cNvSpPr/>
              <p:nvPr/>
            </p:nvSpPr>
            <p:spPr bwMode="auto">
              <a:xfrm>
                <a:off x="7661275" y="3194050"/>
                <a:ext cx="100013" cy="1647825"/>
              </a:xfrm>
              <a:custGeom>
                <a:avLst/>
                <a:gdLst>
                  <a:gd name="T0" fmla="*/ 133 w 133"/>
                  <a:gd name="T1" fmla="*/ 2222 h 2222"/>
                  <a:gd name="T2" fmla="*/ 133 w 133"/>
                  <a:gd name="T3" fmla="*/ 2222 h 2222"/>
                  <a:gd name="T4" fmla="*/ 0 w 133"/>
                  <a:gd name="T5" fmla="*/ 2222 h 2222"/>
                  <a:gd name="T6" fmla="*/ 0 w 133"/>
                  <a:gd name="T7" fmla="*/ 0 h 2222"/>
                  <a:gd name="T8" fmla="*/ 133 w 133"/>
                  <a:gd name="T9" fmla="*/ 0 h 2222"/>
                  <a:gd name="T10" fmla="*/ 133 w 133"/>
                  <a:gd name="T11" fmla="*/ 2222 h 2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222">
                    <a:moveTo>
                      <a:pt x="133" y="2222"/>
                    </a:moveTo>
                    <a:lnTo>
                      <a:pt x="133" y="2222"/>
                    </a:lnTo>
                    <a:lnTo>
                      <a:pt x="0" y="2222"/>
                    </a:lnTo>
                    <a:lnTo>
                      <a:pt x="0" y="0"/>
                    </a:lnTo>
                    <a:lnTo>
                      <a:pt x="133" y="0"/>
                    </a:lnTo>
                    <a:lnTo>
                      <a:pt x="133" y="222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78" name="Freeform 19"/>
              <p:cNvSpPr>
                <a:spLocks noEditPoints="1"/>
              </p:cNvSpPr>
              <p:nvPr/>
            </p:nvSpPr>
            <p:spPr bwMode="auto">
              <a:xfrm>
                <a:off x="6854825" y="3143250"/>
                <a:ext cx="1749425" cy="1747838"/>
              </a:xfrm>
              <a:custGeom>
                <a:avLst/>
                <a:gdLst>
                  <a:gd name="T0" fmla="*/ 1400 w 2356"/>
                  <a:gd name="T1" fmla="*/ 2198 h 2356"/>
                  <a:gd name="T2" fmla="*/ 1400 w 2356"/>
                  <a:gd name="T3" fmla="*/ 2198 h 2356"/>
                  <a:gd name="T4" fmla="*/ 1582 w 2356"/>
                  <a:gd name="T5" fmla="*/ 2018 h 2356"/>
                  <a:gd name="T6" fmla="*/ 1951 w 2356"/>
                  <a:gd name="T7" fmla="*/ 1245 h 2356"/>
                  <a:gd name="T8" fmla="*/ 2220 w 2356"/>
                  <a:gd name="T9" fmla="*/ 1245 h 2356"/>
                  <a:gd name="T10" fmla="*/ 1400 w 2356"/>
                  <a:gd name="T11" fmla="*/ 2198 h 2356"/>
                  <a:gd name="T12" fmla="*/ 136 w 2356"/>
                  <a:gd name="T13" fmla="*/ 1245 h 2356"/>
                  <a:gd name="T14" fmla="*/ 136 w 2356"/>
                  <a:gd name="T15" fmla="*/ 1245 h 2356"/>
                  <a:gd name="T16" fmla="*/ 1817 w 2356"/>
                  <a:gd name="T17" fmla="*/ 1245 h 2356"/>
                  <a:gd name="T18" fmla="*/ 1158 w 2356"/>
                  <a:gd name="T19" fmla="*/ 2222 h 2356"/>
                  <a:gd name="T20" fmla="*/ 136 w 2356"/>
                  <a:gd name="T21" fmla="*/ 1245 h 2356"/>
                  <a:gd name="T22" fmla="*/ 1158 w 2356"/>
                  <a:gd name="T23" fmla="*/ 134 h 2356"/>
                  <a:gd name="T24" fmla="*/ 1158 w 2356"/>
                  <a:gd name="T25" fmla="*/ 134 h 2356"/>
                  <a:gd name="T26" fmla="*/ 1570 w 2356"/>
                  <a:gd name="T27" fmla="*/ 533 h 2356"/>
                  <a:gd name="T28" fmla="*/ 357 w 2356"/>
                  <a:gd name="T29" fmla="*/ 533 h 2356"/>
                  <a:gd name="T30" fmla="*/ 1158 w 2356"/>
                  <a:gd name="T31" fmla="*/ 134 h 2356"/>
                  <a:gd name="T32" fmla="*/ 1999 w 2356"/>
                  <a:gd name="T33" fmla="*/ 533 h 2356"/>
                  <a:gd name="T34" fmla="*/ 1999 w 2356"/>
                  <a:gd name="T35" fmla="*/ 533 h 2356"/>
                  <a:gd name="T36" fmla="*/ 1735 w 2356"/>
                  <a:gd name="T37" fmla="*/ 533 h 2356"/>
                  <a:gd name="T38" fmla="*/ 1582 w 2356"/>
                  <a:gd name="T39" fmla="*/ 338 h 2356"/>
                  <a:gd name="T40" fmla="*/ 1400 w 2356"/>
                  <a:gd name="T41" fmla="*/ 157 h 2356"/>
                  <a:gd name="T42" fmla="*/ 1999 w 2356"/>
                  <a:gd name="T43" fmla="*/ 533 h 2356"/>
                  <a:gd name="T44" fmla="*/ 1817 w 2356"/>
                  <a:gd name="T45" fmla="*/ 1111 h 2356"/>
                  <a:gd name="T46" fmla="*/ 1817 w 2356"/>
                  <a:gd name="T47" fmla="*/ 1111 h 2356"/>
                  <a:gd name="T48" fmla="*/ 136 w 2356"/>
                  <a:gd name="T49" fmla="*/ 1111 h 2356"/>
                  <a:gd name="T50" fmla="*/ 268 w 2356"/>
                  <a:gd name="T51" fmla="*/ 667 h 2356"/>
                  <a:gd name="T52" fmla="*/ 1662 w 2356"/>
                  <a:gd name="T53" fmla="*/ 667 h 2356"/>
                  <a:gd name="T54" fmla="*/ 1817 w 2356"/>
                  <a:gd name="T55" fmla="*/ 1111 h 2356"/>
                  <a:gd name="T56" fmla="*/ 1951 w 2356"/>
                  <a:gd name="T57" fmla="*/ 1111 h 2356"/>
                  <a:gd name="T58" fmla="*/ 1951 w 2356"/>
                  <a:gd name="T59" fmla="*/ 1111 h 2356"/>
                  <a:gd name="T60" fmla="*/ 1816 w 2356"/>
                  <a:gd name="T61" fmla="*/ 667 h 2356"/>
                  <a:gd name="T62" fmla="*/ 2088 w 2356"/>
                  <a:gd name="T63" fmla="*/ 667 h 2356"/>
                  <a:gd name="T64" fmla="*/ 2220 w 2356"/>
                  <a:gd name="T65" fmla="*/ 1111 h 2356"/>
                  <a:gd name="T66" fmla="*/ 1951 w 2356"/>
                  <a:gd name="T67" fmla="*/ 1111 h 2356"/>
                  <a:gd name="T68" fmla="*/ 1178 w 2356"/>
                  <a:gd name="T69" fmla="*/ 0 h 2356"/>
                  <a:gd name="T70" fmla="*/ 1178 w 2356"/>
                  <a:gd name="T71" fmla="*/ 0 h 2356"/>
                  <a:gd name="T72" fmla="*/ 0 w 2356"/>
                  <a:gd name="T73" fmla="*/ 1178 h 2356"/>
                  <a:gd name="T74" fmla="*/ 1178 w 2356"/>
                  <a:gd name="T75" fmla="*/ 2356 h 2356"/>
                  <a:gd name="T76" fmla="*/ 2356 w 2356"/>
                  <a:gd name="T77" fmla="*/ 1178 h 2356"/>
                  <a:gd name="T78" fmla="*/ 1178 w 2356"/>
                  <a:gd name="T79" fmla="*/ 0 h 2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356" h="2356">
                    <a:moveTo>
                      <a:pt x="1400" y="2198"/>
                    </a:moveTo>
                    <a:lnTo>
                      <a:pt x="1400" y="2198"/>
                    </a:lnTo>
                    <a:cubicBezTo>
                      <a:pt x="1456" y="2149"/>
                      <a:pt x="1519" y="2089"/>
                      <a:pt x="1582" y="2018"/>
                    </a:cubicBezTo>
                    <a:cubicBezTo>
                      <a:pt x="1806" y="1768"/>
                      <a:pt x="1932" y="1502"/>
                      <a:pt x="1951" y="1245"/>
                    </a:cubicBezTo>
                    <a:lnTo>
                      <a:pt x="2220" y="1245"/>
                    </a:lnTo>
                    <a:cubicBezTo>
                      <a:pt x="2190" y="1714"/>
                      <a:pt x="1849" y="2101"/>
                      <a:pt x="1400" y="2198"/>
                    </a:cubicBezTo>
                    <a:close/>
                    <a:moveTo>
                      <a:pt x="136" y="1245"/>
                    </a:moveTo>
                    <a:lnTo>
                      <a:pt x="136" y="1245"/>
                    </a:lnTo>
                    <a:lnTo>
                      <a:pt x="1817" y="1245"/>
                    </a:lnTo>
                    <a:cubicBezTo>
                      <a:pt x="1775" y="1756"/>
                      <a:pt x="1257" y="2150"/>
                      <a:pt x="1158" y="2222"/>
                    </a:cubicBezTo>
                    <a:cubicBezTo>
                      <a:pt x="613" y="2211"/>
                      <a:pt x="170" y="1783"/>
                      <a:pt x="136" y="1245"/>
                    </a:cubicBezTo>
                    <a:close/>
                    <a:moveTo>
                      <a:pt x="1158" y="134"/>
                    </a:moveTo>
                    <a:lnTo>
                      <a:pt x="1158" y="134"/>
                    </a:lnTo>
                    <a:cubicBezTo>
                      <a:pt x="1215" y="175"/>
                      <a:pt x="1407" y="321"/>
                      <a:pt x="1570" y="533"/>
                    </a:cubicBezTo>
                    <a:lnTo>
                      <a:pt x="357" y="533"/>
                    </a:lnTo>
                    <a:cubicBezTo>
                      <a:pt x="544" y="295"/>
                      <a:pt x="833" y="140"/>
                      <a:pt x="1158" y="134"/>
                    </a:cubicBezTo>
                    <a:close/>
                    <a:moveTo>
                      <a:pt x="1999" y="533"/>
                    </a:moveTo>
                    <a:lnTo>
                      <a:pt x="1999" y="533"/>
                    </a:lnTo>
                    <a:lnTo>
                      <a:pt x="1735" y="533"/>
                    </a:lnTo>
                    <a:cubicBezTo>
                      <a:pt x="1691" y="467"/>
                      <a:pt x="1640" y="402"/>
                      <a:pt x="1582" y="338"/>
                    </a:cubicBezTo>
                    <a:cubicBezTo>
                      <a:pt x="1519" y="267"/>
                      <a:pt x="1456" y="207"/>
                      <a:pt x="1400" y="157"/>
                    </a:cubicBezTo>
                    <a:cubicBezTo>
                      <a:pt x="1641" y="210"/>
                      <a:pt x="1851" y="346"/>
                      <a:pt x="1999" y="533"/>
                    </a:cubicBezTo>
                    <a:close/>
                    <a:moveTo>
                      <a:pt x="1817" y="1111"/>
                    </a:moveTo>
                    <a:lnTo>
                      <a:pt x="1817" y="1111"/>
                    </a:lnTo>
                    <a:lnTo>
                      <a:pt x="136" y="1111"/>
                    </a:lnTo>
                    <a:cubicBezTo>
                      <a:pt x="146" y="951"/>
                      <a:pt x="193" y="800"/>
                      <a:pt x="268" y="667"/>
                    </a:cubicBezTo>
                    <a:lnTo>
                      <a:pt x="1662" y="667"/>
                    </a:lnTo>
                    <a:cubicBezTo>
                      <a:pt x="1743" y="799"/>
                      <a:pt x="1804" y="949"/>
                      <a:pt x="1817" y="1111"/>
                    </a:cubicBezTo>
                    <a:close/>
                    <a:moveTo>
                      <a:pt x="1951" y="1111"/>
                    </a:moveTo>
                    <a:lnTo>
                      <a:pt x="1951" y="1111"/>
                    </a:lnTo>
                    <a:cubicBezTo>
                      <a:pt x="1940" y="964"/>
                      <a:pt x="1894" y="815"/>
                      <a:pt x="1816" y="667"/>
                    </a:cubicBezTo>
                    <a:lnTo>
                      <a:pt x="2088" y="667"/>
                    </a:lnTo>
                    <a:cubicBezTo>
                      <a:pt x="2163" y="800"/>
                      <a:pt x="2210" y="951"/>
                      <a:pt x="2220" y="1111"/>
                    </a:cubicBezTo>
                    <a:lnTo>
                      <a:pt x="1951" y="1111"/>
                    </a:lnTo>
                    <a:close/>
                    <a:moveTo>
                      <a:pt x="1178" y="0"/>
                    </a:moveTo>
                    <a:lnTo>
                      <a:pt x="1178" y="0"/>
                    </a:lnTo>
                    <a:cubicBezTo>
                      <a:pt x="528" y="0"/>
                      <a:pt x="0" y="528"/>
                      <a:pt x="0" y="1178"/>
                    </a:cubicBezTo>
                    <a:cubicBezTo>
                      <a:pt x="0" y="1827"/>
                      <a:pt x="528" y="2356"/>
                      <a:pt x="1178" y="2356"/>
                    </a:cubicBezTo>
                    <a:cubicBezTo>
                      <a:pt x="1827" y="2356"/>
                      <a:pt x="2356" y="1827"/>
                      <a:pt x="2356" y="1178"/>
                    </a:cubicBezTo>
                    <a:cubicBezTo>
                      <a:pt x="2356" y="528"/>
                      <a:pt x="1827" y="0"/>
                      <a:pt x="1178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79" name="Freeform 20"/>
              <p:cNvSpPr/>
              <p:nvPr/>
            </p:nvSpPr>
            <p:spPr bwMode="auto">
              <a:xfrm>
                <a:off x="7018338" y="4410075"/>
                <a:ext cx="1395413" cy="98425"/>
              </a:xfrm>
              <a:custGeom>
                <a:avLst/>
                <a:gdLst>
                  <a:gd name="T0" fmla="*/ 1877 w 1877"/>
                  <a:gd name="T1" fmla="*/ 133 h 133"/>
                  <a:gd name="T2" fmla="*/ 1877 w 1877"/>
                  <a:gd name="T3" fmla="*/ 133 h 133"/>
                  <a:gd name="T4" fmla="*/ 0 w 1877"/>
                  <a:gd name="T5" fmla="*/ 133 h 133"/>
                  <a:gd name="T6" fmla="*/ 0 w 1877"/>
                  <a:gd name="T7" fmla="*/ 0 h 133"/>
                  <a:gd name="T8" fmla="*/ 1877 w 1877"/>
                  <a:gd name="T9" fmla="*/ 0 h 133"/>
                  <a:gd name="T10" fmla="*/ 1877 w 1877"/>
                  <a:gd name="T11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77" h="133">
                    <a:moveTo>
                      <a:pt x="1877" y="133"/>
                    </a:moveTo>
                    <a:lnTo>
                      <a:pt x="1877" y="133"/>
                    </a:lnTo>
                    <a:lnTo>
                      <a:pt x="0" y="133"/>
                    </a:lnTo>
                    <a:lnTo>
                      <a:pt x="0" y="0"/>
                    </a:lnTo>
                    <a:lnTo>
                      <a:pt x="1877" y="0"/>
                    </a:lnTo>
                    <a:lnTo>
                      <a:pt x="1877" y="13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4628049" y="2846722"/>
            <a:ext cx="3565937" cy="1647825"/>
            <a:chOff x="4628049" y="2846722"/>
            <a:chExt cx="3565937" cy="1647825"/>
          </a:xfrm>
        </p:grpSpPr>
        <p:grpSp>
          <p:nvGrpSpPr>
            <p:cNvPr id="67" name="组 11"/>
            <p:cNvGrpSpPr/>
            <p:nvPr/>
          </p:nvGrpSpPr>
          <p:grpSpPr>
            <a:xfrm>
              <a:off x="4628049" y="2846722"/>
              <a:ext cx="3565937" cy="1647825"/>
              <a:chOff x="6170732" y="3795629"/>
              <a:chExt cx="4754582" cy="2197100"/>
            </a:xfrm>
          </p:grpSpPr>
          <p:sp>
            <p:nvSpPr>
              <p:cNvPr id="68" name="矩形 67"/>
              <p:cNvSpPr/>
              <p:nvPr/>
            </p:nvSpPr>
            <p:spPr>
              <a:xfrm>
                <a:off x="6170732" y="3795629"/>
                <a:ext cx="4754582" cy="21971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015"/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6431469" y="4903460"/>
                <a:ext cx="4189045" cy="843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标题数字等都可以通过点击和重新输入进行更改，顶部“开始”面板中可以对字体、字号、颜色、行距等进行修改。建议正文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8-10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号字，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1.3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倍字间距。</a:t>
                </a:r>
                <a:endPara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endParaRPr>
              </a:p>
            </p:txBody>
          </p:sp>
          <p:sp>
            <p:nvSpPr>
              <p:cNvPr id="70" name="矩形 69"/>
              <p:cNvSpPr/>
              <p:nvPr/>
            </p:nvSpPr>
            <p:spPr>
              <a:xfrm>
                <a:off x="6431471" y="4506341"/>
                <a:ext cx="1887696" cy="4431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endParaRPr>
              </a:p>
            </p:txBody>
          </p:sp>
        </p:grpSp>
        <p:grpSp>
          <p:nvGrpSpPr>
            <p:cNvPr id="80" name="组 42"/>
            <p:cNvGrpSpPr/>
            <p:nvPr/>
          </p:nvGrpSpPr>
          <p:grpSpPr>
            <a:xfrm>
              <a:off x="4860509" y="3030219"/>
              <a:ext cx="361748" cy="283966"/>
              <a:chOff x="3654425" y="5089525"/>
              <a:chExt cx="1860550" cy="1460500"/>
            </a:xfrm>
            <a:solidFill>
              <a:schemeClr val="bg1"/>
            </a:solidFill>
          </p:grpSpPr>
          <p:sp>
            <p:nvSpPr>
              <p:cNvPr id="81" name="Freeform 21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2501 w 2506"/>
                  <a:gd name="T37" fmla="*/ 267 h 1970"/>
                  <a:gd name="T38" fmla="*/ 2501 w 2506"/>
                  <a:gd name="T39" fmla="*/ 267 h 1970"/>
                  <a:gd name="T40" fmla="*/ 1849 w 2506"/>
                  <a:gd name="T41" fmla="*/ 0 h 1970"/>
                  <a:gd name="T42" fmla="*/ 1823 w 2506"/>
                  <a:gd name="T43" fmla="*/ 0 h 1970"/>
                  <a:gd name="T44" fmla="*/ 1253 w 2506"/>
                  <a:gd name="T45" fmla="*/ 184 h 1970"/>
                  <a:gd name="T46" fmla="*/ 683 w 2506"/>
                  <a:gd name="T47" fmla="*/ 0 h 1970"/>
                  <a:gd name="T48" fmla="*/ 657 w 2506"/>
                  <a:gd name="T49" fmla="*/ 0 h 1970"/>
                  <a:gd name="T50" fmla="*/ 5 w 2506"/>
                  <a:gd name="T51" fmla="*/ 267 h 1970"/>
                  <a:gd name="T52" fmla="*/ 0 w 2506"/>
                  <a:gd name="T53" fmla="*/ 279 h 1970"/>
                  <a:gd name="T54" fmla="*/ 0 w 2506"/>
                  <a:gd name="T55" fmla="*/ 1970 h 1970"/>
                  <a:gd name="T56" fmla="*/ 107 w 2506"/>
                  <a:gd name="T57" fmla="*/ 1889 h 1970"/>
                  <a:gd name="T58" fmla="*/ 682 w 2506"/>
                  <a:gd name="T59" fmla="*/ 1709 h 1970"/>
                  <a:gd name="T60" fmla="*/ 1190 w 2506"/>
                  <a:gd name="T61" fmla="*/ 1876 h 1970"/>
                  <a:gd name="T62" fmla="*/ 1208 w 2506"/>
                  <a:gd name="T63" fmla="*/ 1888 h 1970"/>
                  <a:gd name="T64" fmla="*/ 1253 w 2506"/>
                  <a:gd name="T65" fmla="*/ 1924 h 1970"/>
                  <a:gd name="T66" fmla="*/ 1298 w 2506"/>
                  <a:gd name="T67" fmla="*/ 1888 h 1970"/>
                  <a:gd name="T68" fmla="*/ 1316 w 2506"/>
                  <a:gd name="T69" fmla="*/ 1876 h 1970"/>
                  <a:gd name="T70" fmla="*/ 1824 w 2506"/>
                  <a:gd name="T71" fmla="*/ 1709 h 1970"/>
                  <a:gd name="T72" fmla="*/ 2399 w 2506"/>
                  <a:gd name="T73" fmla="*/ 1889 h 1970"/>
                  <a:gd name="T74" fmla="*/ 2506 w 2506"/>
                  <a:gd name="T75" fmla="*/ 1970 h 1970"/>
                  <a:gd name="T76" fmla="*/ 2506 w 2506"/>
                  <a:gd name="T77" fmla="*/ 279 h 1970"/>
                  <a:gd name="T78" fmla="*/ 2501 w 2506"/>
                  <a:gd name="T79" fmla="*/ 267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2501" y="267"/>
                    </a:move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2" name="Freeform 22"/>
              <p:cNvSpPr/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3" name="Freeform 23"/>
              <p:cNvSpPr/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4" name="Freeform 24"/>
              <p:cNvSpPr/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5" name="Freeform 25"/>
              <p:cNvSpPr/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6" name="Freeform 26"/>
              <p:cNvSpPr/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7" name="Freeform 27"/>
              <p:cNvSpPr/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987013" y="2846722"/>
            <a:ext cx="3565937" cy="1647825"/>
            <a:chOff x="987013" y="2846722"/>
            <a:chExt cx="3565937" cy="1647825"/>
          </a:xfrm>
        </p:grpSpPr>
        <p:grpSp>
          <p:nvGrpSpPr>
            <p:cNvPr id="88" name="组 10"/>
            <p:cNvGrpSpPr/>
            <p:nvPr/>
          </p:nvGrpSpPr>
          <p:grpSpPr>
            <a:xfrm>
              <a:off x="987013" y="2846722"/>
              <a:ext cx="3565937" cy="1647825"/>
              <a:chOff x="1316018" y="3795629"/>
              <a:chExt cx="4754582" cy="2197100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1316018" y="3795629"/>
                <a:ext cx="4754582" cy="21971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015"/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1576755" y="4903460"/>
                <a:ext cx="4189045" cy="843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标题数字等都可以通过点击和重新输入进行更改，顶部“开始”面板中可以对字体、字号、颜色、行距等进行修改。建议正文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8-10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号字，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1.3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倍字间距。</a:t>
                </a:r>
                <a:endPara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1576757" y="4506341"/>
                <a:ext cx="1887696" cy="4431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endParaRPr>
              </a:p>
            </p:txBody>
          </p:sp>
        </p:grpSp>
        <p:grpSp>
          <p:nvGrpSpPr>
            <p:cNvPr id="92" name="组 61"/>
            <p:cNvGrpSpPr/>
            <p:nvPr/>
          </p:nvGrpSpPr>
          <p:grpSpPr>
            <a:xfrm>
              <a:off x="1221419" y="3034667"/>
              <a:ext cx="329957" cy="329339"/>
              <a:chOff x="6262688" y="5170488"/>
              <a:chExt cx="1697038" cy="1693863"/>
            </a:xfrm>
            <a:solidFill>
              <a:schemeClr val="bg1"/>
            </a:solidFill>
          </p:grpSpPr>
          <p:sp>
            <p:nvSpPr>
              <p:cNvPr id="93" name="Freeform 28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142 w 2284"/>
                  <a:gd name="T9" fmla="*/ 2204 h 2284"/>
                  <a:gd name="T10" fmla="*/ 1405 w 2284"/>
                  <a:gd name="T11" fmla="*/ 1921 h 2284"/>
                  <a:gd name="T12" fmla="*/ 528 w 2284"/>
                  <a:gd name="T13" fmla="*/ 1940 h 2284"/>
                  <a:gd name="T14" fmla="*/ 704 w 2284"/>
                  <a:gd name="T15" fmla="*/ 1580 h 2284"/>
                  <a:gd name="T16" fmla="*/ 80 w 2284"/>
                  <a:gd name="T17" fmla="*/ 1143 h 2284"/>
                  <a:gd name="T18" fmla="*/ 523 w 2284"/>
                  <a:gd name="T19" fmla="*/ 1142 h 2284"/>
                  <a:gd name="T20" fmla="*/ 391 w 2284"/>
                  <a:gd name="T21" fmla="*/ 392 h 2284"/>
                  <a:gd name="T22" fmla="*/ 778 w 2284"/>
                  <a:gd name="T23" fmla="*/ 407 h 2284"/>
                  <a:gd name="T24" fmla="*/ 391 w 2284"/>
                  <a:gd name="T25" fmla="*/ 392 h 2284"/>
                  <a:gd name="T26" fmla="*/ 1405 w 2284"/>
                  <a:gd name="T27" fmla="*/ 364 h 2284"/>
                  <a:gd name="T28" fmla="*/ 1142 w 2284"/>
                  <a:gd name="T29" fmla="*/ 80 h 2284"/>
                  <a:gd name="T30" fmla="*/ 1591 w 2284"/>
                  <a:gd name="T31" fmla="*/ 788 h 2284"/>
                  <a:gd name="T32" fmla="*/ 1607 w 2284"/>
                  <a:gd name="T33" fmla="*/ 950 h 2284"/>
                  <a:gd name="T34" fmla="*/ 1614 w 2284"/>
                  <a:gd name="T35" fmla="*/ 1143 h 2284"/>
                  <a:gd name="T36" fmla="*/ 1613 w 2284"/>
                  <a:gd name="T37" fmla="*/ 1204 h 2284"/>
                  <a:gd name="T38" fmla="*/ 1711 w 2284"/>
                  <a:gd name="T39" fmla="*/ 1210 h 2284"/>
                  <a:gd name="T40" fmla="*/ 1607 w 2284"/>
                  <a:gd name="T41" fmla="*/ 1335 h 2284"/>
                  <a:gd name="T42" fmla="*/ 1476 w 2284"/>
                  <a:gd name="T43" fmla="*/ 1476 h 2284"/>
                  <a:gd name="T44" fmla="*/ 1431 w 2284"/>
                  <a:gd name="T45" fmla="*/ 1520 h 2284"/>
                  <a:gd name="T46" fmla="*/ 1496 w 2284"/>
                  <a:gd name="T47" fmla="*/ 1592 h 2284"/>
                  <a:gd name="T48" fmla="*/ 1335 w 2284"/>
                  <a:gd name="T49" fmla="*/ 1608 h 2284"/>
                  <a:gd name="T50" fmla="*/ 1142 w 2284"/>
                  <a:gd name="T51" fmla="*/ 1615 h 2284"/>
                  <a:gd name="T52" fmla="*/ 1081 w 2284"/>
                  <a:gd name="T53" fmla="*/ 1614 h 2284"/>
                  <a:gd name="T54" fmla="*/ 1074 w 2284"/>
                  <a:gd name="T55" fmla="*/ 1711 h 2284"/>
                  <a:gd name="T56" fmla="*/ 949 w 2284"/>
                  <a:gd name="T57" fmla="*/ 1608 h 2284"/>
                  <a:gd name="T58" fmla="*/ 808 w 2284"/>
                  <a:gd name="T59" fmla="*/ 1476 h 2284"/>
                  <a:gd name="T60" fmla="*/ 764 w 2284"/>
                  <a:gd name="T61" fmla="*/ 1432 h 2284"/>
                  <a:gd name="T62" fmla="*/ 692 w 2284"/>
                  <a:gd name="T63" fmla="*/ 1497 h 2284"/>
                  <a:gd name="T64" fmla="*/ 676 w 2284"/>
                  <a:gd name="T65" fmla="*/ 1335 h 2284"/>
                  <a:gd name="T66" fmla="*/ 669 w 2284"/>
                  <a:gd name="T67" fmla="*/ 1143 h 2284"/>
                  <a:gd name="T68" fmla="*/ 670 w 2284"/>
                  <a:gd name="T69" fmla="*/ 1080 h 2284"/>
                  <a:gd name="T70" fmla="*/ 573 w 2284"/>
                  <a:gd name="T71" fmla="*/ 1075 h 2284"/>
                  <a:gd name="T72" fmla="*/ 676 w 2284"/>
                  <a:gd name="T73" fmla="*/ 950 h 2284"/>
                  <a:gd name="T74" fmla="*/ 808 w 2284"/>
                  <a:gd name="T75" fmla="*/ 809 h 2284"/>
                  <a:gd name="T76" fmla="*/ 852 w 2284"/>
                  <a:gd name="T77" fmla="*/ 765 h 2284"/>
                  <a:gd name="T78" fmla="*/ 787 w 2284"/>
                  <a:gd name="T79" fmla="*/ 693 h 2284"/>
                  <a:gd name="T80" fmla="*/ 949 w 2284"/>
                  <a:gd name="T81" fmla="*/ 677 h 2284"/>
                  <a:gd name="T82" fmla="*/ 1142 w 2284"/>
                  <a:gd name="T83" fmla="*/ 670 h 2284"/>
                  <a:gd name="T84" fmla="*/ 1203 w 2284"/>
                  <a:gd name="T85" fmla="*/ 671 h 2284"/>
                  <a:gd name="T86" fmla="*/ 1210 w 2284"/>
                  <a:gd name="T87" fmla="*/ 574 h 2284"/>
                  <a:gd name="T88" fmla="*/ 1335 w 2284"/>
                  <a:gd name="T89" fmla="*/ 677 h 2284"/>
                  <a:gd name="T90" fmla="*/ 1431 w 2284"/>
                  <a:gd name="T91" fmla="*/ 765 h 2284"/>
                  <a:gd name="T92" fmla="*/ 1476 w 2284"/>
                  <a:gd name="T93" fmla="*/ 809 h 2284"/>
                  <a:gd name="T94" fmla="*/ 1529 w 2284"/>
                  <a:gd name="T95" fmla="*/ 1303 h 2284"/>
                  <a:gd name="T96" fmla="*/ 1142 w 2284"/>
                  <a:gd name="T97" fmla="*/ 1535 h 2284"/>
                  <a:gd name="T98" fmla="*/ 754 w 2284"/>
                  <a:gd name="T99" fmla="*/ 1303 h 2284"/>
                  <a:gd name="T100" fmla="*/ 864 w 2284"/>
                  <a:gd name="T101" fmla="*/ 865 h 2284"/>
                  <a:gd name="T102" fmla="*/ 1302 w 2284"/>
                  <a:gd name="T103" fmla="*/ 755 h 2284"/>
                  <a:gd name="T104" fmla="*/ 1534 w 2284"/>
                  <a:gd name="T105" fmla="*/ 1143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2284 w 2284"/>
                  <a:gd name="T111" fmla="*/ 1143 h 2284"/>
                  <a:gd name="T112" fmla="*/ 1756 w 2284"/>
                  <a:gd name="T113" fmla="*/ 265 h 2284"/>
                  <a:gd name="T114" fmla="*/ 806 w 2284"/>
                  <a:gd name="T115" fmla="*/ 332 h 2284"/>
                  <a:gd name="T116" fmla="*/ 331 w 2284"/>
                  <a:gd name="T117" fmla="*/ 807 h 2284"/>
                  <a:gd name="T118" fmla="*/ 334 w 2284"/>
                  <a:gd name="T119" fmla="*/ 1950 h 2284"/>
                  <a:gd name="T120" fmla="*/ 1142 w 2284"/>
                  <a:gd name="T121" fmla="*/ 2284 h 2284"/>
                  <a:gd name="T122" fmla="*/ 1949 w 2284"/>
                  <a:gd name="T123" fmla="*/ 1950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607" y="950"/>
                    </a:moveTo>
                    <a:lnTo>
                      <a:pt x="1607" y="950"/>
                    </a:ln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ubicBezTo>
                      <a:pt x="1678" y="1033"/>
                      <a:pt x="1644" y="991"/>
                      <a:pt x="1607" y="950"/>
                    </a:cubicBezTo>
                    <a:close/>
                    <a:moveTo>
                      <a:pt x="1613" y="1204"/>
                    </a:moveTo>
                    <a:lnTo>
                      <a:pt x="1613" y="1204"/>
                    </a:ln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lose/>
                    <a:moveTo>
                      <a:pt x="1607" y="1335"/>
                    </a:moveTo>
                    <a:lnTo>
                      <a:pt x="1607" y="1335"/>
                    </a:lnTo>
                    <a:cubicBezTo>
                      <a:pt x="1644" y="1294"/>
                      <a:pt x="1678" y="1252"/>
                      <a:pt x="1711" y="1210"/>
                    </a:cubicBez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lose/>
                    <a:moveTo>
                      <a:pt x="1431" y="1520"/>
                    </a:moveTo>
                    <a:lnTo>
                      <a:pt x="1431" y="1520"/>
                    </a:ln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lose/>
                    <a:moveTo>
                      <a:pt x="1335" y="1608"/>
                    </a:moveTo>
                    <a:lnTo>
                      <a:pt x="1335" y="1608"/>
                    </a:ln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lose/>
                    <a:moveTo>
                      <a:pt x="1081" y="1614"/>
                    </a:moveTo>
                    <a:lnTo>
                      <a:pt x="1081" y="1614"/>
                    </a:ln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lose/>
                    <a:moveTo>
                      <a:pt x="949" y="1608"/>
                    </a:moveTo>
                    <a:lnTo>
                      <a:pt x="949" y="1608"/>
                    </a:ln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ubicBezTo>
                      <a:pt x="839" y="1599"/>
                      <a:pt x="893" y="1604"/>
                      <a:pt x="949" y="1608"/>
                    </a:cubicBezTo>
                    <a:close/>
                    <a:moveTo>
                      <a:pt x="764" y="1432"/>
                    </a:moveTo>
                    <a:lnTo>
                      <a:pt x="764" y="1432"/>
                    </a:ln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080"/>
                    </a:moveTo>
                    <a:lnTo>
                      <a:pt x="670" y="1080"/>
                    </a:ln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852" y="765"/>
                    </a:moveTo>
                    <a:lnTo>
                      <a:pt x="852" y="765"/>
                    </a:ln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lose/>
                    <a:moveTo>
                      <a:pt x="949" y="677"/>
                    </a:moveTo>
                    <a:lnTo>
                      <a:pt x="949" y="677"/>
                    </a:ln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lose/>
                    <a:moveTo>
                      <a:pt x="1203" y="671"/>
                    </a:moveTo>
                    <a:lnTo>
                      <a:pt x="1203" y="671"/>
                    </a:ln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lose/>
                    <a:moveTo>
                      <a:pt x="1335" y="677"/>
                    </a:moveTo>
                    <a:lnTo>
                      <a:pt x="1335" y="677"/>
                    </a:ln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ubicBezTo>
                      <a:pt x="1444" y="686"/>
                      <a:pt x="1390" y="681"/>
                      <a:pt x="1335" y="677"/>
                    </a:cubicBezTo>
                    <a:close/>
                    <a:moveTo>
                      <a:pt x="1476" y="809"/>
                    </a:moveTo>
                    <a:lnTo>
                      <a:pt x="1476" y="809"/>
                    </a:lnTo>
                    <a:cubicBezTo>
                      <a:pt x="1461" y="794"/>
                      <a:pt x="1446" y="779"/>
                      <a:pt x="1431" y="765"/>
                    </a:cubicBez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lose/>
                    <a:moveTo>
                      <a:pt x="1534" y="1143"/>
                    </a:moveTo>
                    <a:lnTo>
                      <a:pt x="1534" y="1143"/>
                    </a:ln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2284" y="1143"/>
                    </a:moveTo>
                    <a:lnTo>
                      <a:pt x="2284" y="1143"/>
                    </a:lnTo>
                    <a:cubicBezTo>
                      <a:pt x="2284" y="1010"/>
                      <a:pt x="2158" y="892"/>
                      <a:pt x="1952" y="807"/>
                    </a:cubicBez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94" name="Freeform 29"/>
              <p:cNvSpPr/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987013" y="1108612"/>
            <a:ext cx="3565937" cy="1647825"/>
            <a:chOff x="987013" y="1108612"/>
            <a:chExt cx="3565937" cy="1647825"/>
          </a:xfrm>
        </p:grpSpPr>
        <p:grpSp>
          <p:nvGrpSpPr>
            <p:cNvPr id="95" name="组 9"/>
            <p:cNvGrpSpPr/>
            <p:nvPr/>
          </p:nvGrpSpPr>
          <p:grpSpPr>
            <a:xfrm>
              <a:off x="987013" y="1108612"/>
              <a:ext cx="3565937" cy="1647825"/>
              <a:chOff x="1316018" y="1478149"/>
              <a:chExt cx="4754582" cy="2197100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316018" y="1478149"/>
                <a:ext cx="4754582" cy="2197100"/>
              </a:xfrm>
              <a:prstGeom prst="rect">
                <a:avLst/>
              </a:prstGeom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015"/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1576755" y="2585980"/>
                <a:ext cx="4189045" cy="843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标题数字等都可以通过点击和重新输入进行更改，顶部“开始”面板中可以对字体、字号、颜色、行距等进行修改。建议正文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8-10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号字，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1.3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倍字间距。</a:t>
                </a:r>
                <a:endPara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1576757" y="2188861"/>
                <a:ext cx="1887696" cy="4431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endParaRPr>
              </a:p>
            </p:txBody>
          </p:sp>
        </p:grpSp>
        <p:grpSp>
          <p:nvGrpSpPr>
            <p:cNvPr id="99" name="组 68"/>
            <p:cNvGrpSpPr/>
            <p:nvPr/>
          </p:nvGrpSpPr>
          <p:grpSpPr>
            <a:xfrm>
              <a:off x="1221419" y="1215041"/>
              <a:ext cx="234402" cy="362413"/>
              <a:chOff x="6257925" y="-9525"/>
              <a:chExt cx="1514475" cy="2341563"/>
            </a:xfrm>
            <a:solidFill>
              <a:schemeClr val="bg1"/>
            </a:solidFill>
          </p:grpSpPr>
          <p:sp>
            <p:nvSpPr>
              <p:cNvPr id="100" name="Freeform 12"/>
              <p:cNvSpPr/>
              <p:nvPr/>
            </p:nvSpPr>
            <p:spPr bwMode="auto">
              <a:xfrm>
                <a:off x="6551613" y="-9525"/>
                <a:ext cx="484188" cy="327025"/>
              </a:xfrm>
              <a:custGeom>
                <a:avLst/>
                <a:gdLst>
                  <a:gd name="T0" fmla="*/ 25 w 652"/>
                  <a:gd name="T1" fmla="*/ 406 h 440"/>
                  <a:gd name="T2" fmla="*/ 25 w 652"/>
                  <a:gd name="T3" fmla="*/ 406 h 440"/>
                  <a:gd name="T4" fmla="*/ 98 w 652"/>
                  <a:gd name="T5" fmla="*/ 425 h 440"/>
                  <a:gd name="T6" fmla="*/ 618 w 652"/>
                  <a:gd name="T7" fmla="*/ 125 h 440"/>
                  <a:gd name="T8" fmla="*/ 637 w 652"/>
                  <a:gd name="T9" fmla="*/ 52 h 440"/>
                  <a:gd name="T10" fmla="*/ 626 w 652"/>
                  <a:gd name="T11" fmla="*/ 33 h 440"/>
                  <a:gd name="T12" fmla="*/ 554 w 652"/>
                  <a:gd name="T13" fmla="*/ 14 h 440"/>
                  <a:gd name="T14" fmla="*/ 34 w 652"/>
                  <a:gd name="T15" fmla="*/ 314 h 440"/>
                  <a:gd name="T16" fmla="*/ 14 w 652"/>
                  <a:gd name="T17" fmla="*/ 386 h 440"/>
                  <a:gd name="T18" fmla="*/ 25 w 652"/>
                  <a:gd name="T19" fmla="*/ 406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440">
                    <a:moveTo>
                      <a:pt x="25" y="406"/>
                    </a:moveTo>
                    <a:lnTo>
                      <a:pt x="25" y="406"/>
                    </a:lnTo>
                    <a:cubicBezTo>
                      <a:pt x="40" y="431"/>
                      <a:pt x="73" y="440"/>
                      <a:pt x="98" y="425"/>
                    </a:cubicBezTo>
                    <a:lnTo>
                      <a:pt x="618" y="125"/>
                    </a:lnTo>
                    <a:cubicBezTo>
                      <a:pt x="643" y="111"/>
                      <a:pt x="652" y="78"/>
                      <a:pt x="637" y="52"/>
                    </a:cubicBezTo>
                    <a:lnTo>
                      <a:pt x="626" y="33"/>
                    </a:lnTo>
                    <a:cubicBezTo>
                      <a:pt x="612" y="9"/>
                      <a:pt x="579" y="0"/>
                      <a:pt x="554" y="14"/>
                    </a:cubicBezTo>
                    <a:lnTo>
                      <a:pt x="34" y="314"/>
                    </a:lnTo>
                    <a:cubicBezTo>
                      <a:pt x="8" y="328"/>
                      <a:pt x="0" y="361"/>
                      <a:pt x="14" y="386"/>
                    </a:cubicBezTo>
                    <a:lnTo>
                      <a:pt x="25" y="40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101" name="Freeform 13"/>
              <p:cNvSpPr>
                <a:spLocks noEditPoints="1"/>
              </p:cNvSpPr>
              <p:nvPr/>
            </p:nvSpPr>
            <p:spPr bwMode="auto">
              <a:xfrm>
                <a:off x="6257925" y="53975"/>
                <a:ext cx="1339851" cy="2278063"/>
              </a:xfrm>
              <a:custGeom>
                <a:avLst/>
                <a:gdLst>
                  <a:gd name="T0" fmla="*/ 404 w 1804"/>
                  <a:gd name="T1" fmla="*/ 2367 h 3072"/>
                  <a:gd name="T2" fmla="*/ 404 w 1804"/>
                  <a:gd name="T3" fmla="*/ 2367 h 3072"/>
                  <a:gd name="T4" fmla="*/ 550 w 1804"/>
                  <a:gd name="T5" fmla="*/ 2513 h 3072"/>
                  <a:gd name="T6" fmla="*/ 404 w 1804"/>
                  <a:gd name="T7" fmla="*/ 2659 h 3072"/>
                  <a:gd name="T8" fmla="*/ 259 w 1804"/>
                  <a:gd name="T9" fmla="*/ 2513 h 3072"/>
                  <a:gd name="T10" fmla="*/ 404 w 1804"/>
                  <a:gd name="T11" fmla="*/ 2367 h 3072"/>
                  <a:gd name="T12" fmla="*/ 1679 w 1804"/>
                  <a:gd name="T13" fmla="*/ 2747 h 3072"/>
                  <a:gd name="T14" fmla="*/ 1679 w 1804"/>
                  <a:gd name="T15" fmla="*/ 2747 h 3072"/>
                  <a:gd name="T16" fmla="*/ 871 w 1804"/>
                  <a:gd name="T17" fmla="*/ 2747 h 3072"/>
                  <a:gd name="T18" fmla="*/ 762 w 1804"/>
                  <a:gd name="T19" fmla="*/ 2347 h 3072"/>
                  <a:gd name="T20" fmla="*/ 313 w 1804"/>
                  <a:gd name="T21" fmla="*/ 2058 h 3072"/>
                  <a:gd name="T22" fmla="*/ 819 w 1804"/>
                  <a:gd name="T23" fmla="*/ 905 h 3072"/>
                  <a:gd name="T24" fmla="*/ 1178 w 1804"/>
                  <a:gd name="T25" fmla="*/ 1526 h 3072"/>
                  <a:gd name="T26" fmla="*/ 1163 w 1804"/>
                  <a:gd name="T27" fmla="*/ 1535 h 3072"/>
                  <a:gd name="T28" fmla="*/ 1143 w 1804"/>
                  <a:gd name="T29" fmla="*/ 1608 h 3072"/>
                  <a:gd name="T30" fmla="*/ 1216 w 1804"/>
                  <a:gd name="T31" fmla="*/ 1627 h 3072"/>
                  <a:gd name="T32" fmla="*/ 1282 w 1804"/>
                  <a:gd name="T33" fmla="*/ 1589 h 3072"/>
                  <a:gd name="T34" fmla="*/ 1442 w 1804"/>
                  <a:gd name="T35" fmla="*/ 1646 h 3072"/>
                  <a:gd name="T36" fmla="*/ 1673 w 1804"/>
                  <a:gd name="T37" fmla="*/ 1513 h 3072"/>
                  <a:gd name="T38" fmla="*/ 1703 w 1804"/>
                  <a:gd name="T39" fmla="*/ 1346 h 3072"/>
                  <a:gd name="T40" fmla="*/ 1769 w 1804"/>
                  <a:gd name="T41" fmla="*/ 1308 h 3072"/>
                  <a:gd name="T42" fmla="*/ 1789 w 1804"/>
                  <a:gd name="T43" fmla="*/ 1235 h 3072"/>
                  <a:gd name="T44" fmla="*/ 1716 w 1804"/>
                  <a:gd name="T45" fmla="*/ 1215 h 3072"/>
                  <a:gd name="T46" fmla="*/ 1701 w 1804"/>
                  <a:gd name="T47" fmla="*/ 1224 h 3072"/>
                  <a:gd name="T48" fmla="*/ 1145 w 1804"/>
                  <a:gd name="T49" fmla="*/ 261 h 3072"/>
                  <a:gd name="T50" fmla="*/ 1260 w 1804"/>
                  <a:gd name="T51" fmla="*/ 195 h 3072"/>
                  <a:gd name="T52" fmla="*/ 1280 w 1804"/>
                  <a:gd name="T53" fmla="*/ 122 h 3072"/>
                  <a:gd name="T54" fmla="*/ 1229 w 1804"/>
                  <a:gd name="T55" fmla="*/ 34 h 3072"/>
                  <a:gd name="T56" fmla="*/ 1156 w 1804"/>
                  <a:gd name="T57" fmla="*/ 15 h 3072"/>
                  <a:gd name="T58" fmla="*/ 403 w 1804"/>
                  <a:gd name="T59" fmla="*/ 450 h 3072"/>
                  <a:gd name="T60" fmla="*/ 383 w 1804"/>
                  <a:gd name="T61" fmla="*/ 522 h 3072"/>
                  <a:gd name="T62" fmla="*/ 434 w 1804"/>
                  <a:gd name="T63" fmla="*/ 610 h 3072"/>
                  <a:gd name="T64" fmla="*/ 507 w 1804"/>
                  <a:gd name="T65" fmla="*/ 630 h 3072"/>
                  <a:gd name="T66" fmla="*/ 622 w 1804"/>
                  <a:gd name="T67" fmla="*/ 564 h 3072"/>
                  <a:gd name="T68" fmla="*/ 711 w 1804"/>
                  <a:gd name="T69" fmla="*/ 718 h 3072"/>
                  <a:gd name="T70" fmla="*/ 29 w 1804"/>
                  <a:gd name="T71" fmla="*/ 2058 h 3072"/>
                  <a:gd name="T72" fmla="*/ 29 w 1804"/>
                  <a:gd name="T73" fmla="*/ 2801 h 3072"/>
                  <a:gd name="T74" fmla="*/ 29 w 1804"/>
                  <a:gd name="T75" fmla="*/ 2952 h 3072"/>
                  <a:gd name="T76" fmla="*/ 29 w 1804"/>
                  <a:gd name="T77" fmla="*/ 3018 h 3072"/>
                  <a:gd name="T78" fmla="*/ 82 w 1804"/>
                  <a:gd name="T79" fmla="*/ 3072 h 3072"/>
                  <a:gd name="T80" fmla="*/ 1679 w 1804"/>
                  <a:gd name="T81" fmla="*/ 3072 h 3072"/>
                  <a:gd name="T82" fmla="*/ 1732 w 1804"/>
                  <a:gd name="T83" fmla="*/ 3018 h 3072"/>
                  <a:gd name="T84" fmla="*/ 1732 w 1804"/>
                  <a:gd name="T85" fmla="*/ 2801 h 3072"/>
                  <a:gd name="T86" fmla="*/ 1679 w 1804"/>
                  <a:gd name="T87" fmla="*/ 2747 h 30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804" h="3072">
                    <a:moveTo>
                      <a:pt x="404" y="2367"/>
                    </a:moveTo>
                    <a:lnTo>
                      <a:pt x="404" y="2367"/>
                    </a:lnTo>
                    <a:cubicBezTo>
                      <a:pt x="485" y="2367"/>
                      <a:pt x="550" y="2432"/>
                      <a:pt x="550" y="2513"/>
                    </a:cubicBezTo>
                    <a:cubicBezTo>
                      <a:pt x="550" y="2593"/>
                      <a:pt x="485" y="2659"/>
                      <a:pt x="404" y="2659"/>
                    </a:cubicBezTo>
                    <a:cubicBezTo>
                      <a:pt x="324" y="2659"/>
                      <a:pt x="259" y="2593"/>
                      <a:pt x="259" y="2513"/>
                    </a:cubicBezTo>
                    <a:cubicBezTo>
                      <a:pt x="259" y="2432"/>
                      <a:pt x="324" y="2367"/>
                      <a:pt x="404" y="2367"/>
                    </a:cubicBezTo>
                    <a:close/>
                    <a:moveTo>
                      <a:pt x="1679" y="2747"/>
                    </a:moveTo>
                    <a:lnTo>
                      <a:pt x="1679" y="2747"/>
                    </a:lnTo>
                    <a:lnTo>
                      <a:pt x="871" y="2747"/>
                    </a:lnTo>
                    <a:cubicBezTo>
                      <a:pt x="872" y="2652"/>
                      <a:pt x="854" y="2509"/>
                      <a:pt x="762" y="2347"/>
                    </a:cubicBezTo>
                    <a:cubicBezTo>
                      <a:pt x="598" y="2058"/>
                      <a:pt x="313" y="2058"/>
                      <a:pt x="313" y="2058"/>
                    </a:cubicBezTo>
                    <a:cubicBezTo>
                      <a:pt x="349" y="1207"/>
                      <a:pt x="743" y="947"/>
                      <a:pt x="819" y="905"/>
                    </a:cubicBezTo>
                    <a:lnTo>
                      <a:pt x="1178" y="1526"/>
                    </a:lnTo>
                    <a:lnTo>
                      <a:pt x="1163" y="1535"/>
                    </a:lnTo>
                    <a:cubicBezTo>
                      <a:pt x="1137" y="1550"/>
                      <a:pt x="1128" y="1582"/>
                      <a:pt x="1143" y="1608"/>
                    </a:cubicBezTo>
                    <a:cubicBezTo>
                      <a:pt x="1158" y="1633"/>
                      <a:pt x="1191" y="1642"/>
                      <a:pt x="1216" y="1627"/>
                    </a:cubicBezTo>
                    <a:lnTo>
                      <a:pt x="1282" y="1589"/>
                    </a:lnTo>
                    <a:lnTo>
                      <a:pt x="1442" y="1646"/>
                    </a:lnTo>
                    <a:lnTo>
                      <a:pt x="1673" y="1513"/>
                    </a:lnTo>
                    <a:lnTo>
                      <a:pt x="1703" y="1346"/>
                    </a:lnTo>
                    <a:lnTo>
                      <a:pt x="1769" y="1308"/>
                    </a:lnTo>
                    <a:cubicBezTo>
                      <a:pt x="1795" y="1293"/>
                      <a:pt x="1804" y="1260"/>
                      <a:pt x="1789" y="1235"/>
                    </a:cubicBezTo>
                    <a:cubicBezTo>
                      <a:pt x="1774" y="1210"/>
                      <a:pt x="1741" y="1201"/>
                      <a:pt x="1716" y="1215"/>
                    </a:cubicBezTo>
                    <a:lnTo>
                      <a:pt x="1701" y="1224"/>
                    </a:lnTo>
                    <a:lnTo>
                      <a:pt x="1145" y="261"/>
                    </a:lnTo>
                    <a:lnTo>
                      <a:pt x="1260" y="195"/>
                    </a:lnTo>
                    <a:cubicBezTo>
                      <a:pt x="1286" y="180"/>
                      <a:pt x="1294" y="148"/>
                      <a:pt x="1280" y="122"/>
                    </a:cubicBezTo>
                    <a:lnTo>
                      <a:pt x="1229" y="34"/>
                    </a:lnTo>
                    <a:cubicBezTo>
                      <a:pt x="1214" y="9"/>
                      <a:pt x="1181" y="0"/>
                      <a:pt x="1156" y="15"/>
                    </a:cubicBezTo>
                    <a:lnTo>
                      <a:pt x="403" y="450"/>
                    </a:lnTo>
                    <a:cubicBezTo>
                      <a:pt x="377" y="464"/>
                      <a:pt x="368" y="497"/>
                      <a:pt x="383" y="522"/>
                    </a:cubicBezTo>
                    <a:lnTo>
                      <a:pt x="434" y="610"/>
                    </a:lnTo>
                    <a:cubicBezTo>
                      <a:pt x="449" y="636"/>
                      <a:pt x="481" y="645"/>
                      <a:pt x="507" y="630"/>
                    </a:cubicBezTo>
                    <a:lnTo>
                      <a:pt x="622" y="564"/>
                    </a:lnTo>
                    <a:lnTo>
                      <a:pt x="711" y="718"/>
                    </a:lnTo>
                    <a:cubicBezTo>
                      <a:pt x="0" y="1092"/>
                      <a:pt x="29" y="2058"/>
                      <a:pt x="29" y="2058"/>
                    </a:cubicBezTo>
                    <a:lnTo>
                      <a:pt x="29" y="2801"/>
                    </a:lnTo>
                    <a:lnTo>
                      <a:pt x="29" y="2952"/>
                    </a:lnTo>
                    <a:lnTo>
                      <a:pt x="29" y="3018"/>
                    </a:lnTo>
                    <a:cubicBezTo>
                      <a:pt x="29" y="3048"/>
                      <a:pt x="53" y="3072"/>
                      <a:pt x="82" y="3072"/>
                    </a:cubicBezTo>
                    <a:lnTo>
                      <a:pt x="1679" y="3072"/>
                    </a:lnTo>
                    <a:cubicBezTo>
                      <a:pt x="1708" y="3072"/>
                      <a:pt x="1732" y="3048"/>
                      <a:pt x="1732" y="3018"/>
                    </a:cubicBezTo>
                    <a:lnTo>
                      <a:pt x="1732" y="2801"/>
                    </a:lnTo>
                    <a:cubicBezTo>
                      <a:pt x="1732" y="2771"/>
                      <a:pt x="1708" y="2747"/>
                      <a:pt x="1679" y="274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102" name="Freeform 14"/>
              <p:cNvSpPr/>
              <p:nvPr/>
            </p:nvSpPr>
            <p:spPr bwMode="auto">
              <a:xfrm>
                <a:off x="7080250" y="1238250"/>
                <a:ext cx="692150" cy="438150"/>
              </a:xfrm>
              <a:custGeom>
                <a:avLst/>
                <a:gdLst>
                  <a:gd name="T0" fmla="*/ 916 w 931"/>
                  <a:gd name="T1" fmla="*/ 35 h 589"/>
                  <a:gd name="T2" fmla="*/ 916 w 931"/>
                  <a:gd name="T3" fmla="*/ 35 h 589"/>
                  <a:gd name="T4" fmla="*/ 916 w 931"/>
                  <a:gd name="T5" fmla="*/ 35 h 589"/>
                  <a:gd name="T6" fmla="*/ 843 w 931"/>
                  <a:gd name="T7" fmla="*/ 15 h 589"/>
                  <a:gd name="T8" fmla="*/ 35 w 931"/>
                  <a:gd name="T9" fmla="*/ 482 h 589"/>
                  <a:gd name="T10" fmla="*/ 15 w 931"/>
                  <a:gd name="T11" fmla="*/ 555 h 589"/>
                  <a:gd name="T12" fmla="*/ 15 w 931"/>
                  <a:gd name="T13" fmla="*/ 555 h 589"/>
                  <a:gd name="T14" fmla="*/ 88 w 931"/>
                  <a:gd name="T15" fmla="*/ 574 h 589"/>
                  <a:gd name="T16" fmla="*/ 897 w 931"/>
                  <a:gd name="T17" fmla="*/ 107 h 589"/>
                  <a:gd name="T18" fmla="*/ 916 w 931"/>
                  <a:gd name="T19" fmla="*/ 35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1" h="589">
                    <a:moveTo>
                      <a:pt x="916" y="35"/>
                    </a:moveTo>
                    <a:lnTo>
                      <a:pt x="916" y="35"/>
                    </a:lnTo>
                    <a:lnTo>
                      <a:pt x="916" y="35"/>
                    </a:lnTo>
                    <a:cubicBezTo>
                      <a:pt x="902" y="9"/>
                      <a:pt x="869" y="0"/>
                      <a:pt x="843" y="15"/>
                    </a:cubicBezTo>
                    <a:lnTo>
                      <a:pt x="35" y="482"/>
                    </a:lnTo>
                    <a:cubicBezTo>
                      <a:pt x="9" y="497"/>
                      <a:pt x="0" y="529"/>
                      <a:pt x="15" y="555"/>
                    </a:cubicBezTo>
                    <a:lnTo>
                      <a:pt x="15" y="555"/>
                    </a:lnTo>
                    <a:cubicBezTo>
                      <a:pt x="30" y="580"/>
                      <a:pt x="62" y="589"/>
                      <a:pt x="88" y="574"/>
                    </a:cubicBezTo>
                    <a:lnTo>
                      <a:pt x="897" y="107"/>
                    </a:lnTo>
                    <a:cubicBezTo>
                      <a:pt x="922" y="93"/>
                      <a:pt x="931" y="60"/>
                      <a:pt x="916" y="3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研究方法可行性轮证</a:t>
            </a:r>
            <a:endParaRPr lang="zh-CN" altLang="en-US" dirty="0"/>
          </a:p>
        </p:txBody>
      </p:sp>
      <p:grpSp>
        <p:nvGrpSpPr>
          <p:cNvPr id="51" name="组 13"/>
          <p:cNvGrpSpPr/>
          <p:nvPr/>
        </p:nvGrpSpPr>
        <p:grpSpPr>
          <a:xfrm>
            <a:off x="5994394" y="1666300"/>
            <a:ext cx="2623872" cy="855058"/>
            <a:chOff x="8199418" y="2422525"/>
            <a:chExt cx="3365500" cy="1096737"/>
          </a:xfrm>
        </p:grpSpPr>
        <p:grpSp>
          <p:nvGrpSpPr>
            <p:cNvPr id="52" name="组 10"/>
            <p:cNvGrpSpPr/>
            <p:nvPr/>
          </p:nvGrpSpPr>
          <p:grpSpPr>
            <a:xfrm>
              <a:off x="8199418" y="2422525"/>
              <a:ext cx="3365500" cy="1096737"/>
              <a:chOff x="769918" y="2422525"/>
              <a:chExt cx="3365500" cy="1096737"/>
            </a:xfrm>
          </p:grpSpPr>
          <p:grpSp>
            <p:nvGrpSpPr>
              <p:cNvPr id="102" name="组 8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104" name="组 1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109" name="矩形 108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  <p:sp>
                <p:nvSpPr>
                  <p:cNvPr id="110" name="矩形 109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</p:grpSp>
            <p:grpSp>
              <p:nvGrpSpPr>
                <p:cNvPr id="105" name="组 6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107" name="矩形 106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4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  <p:sp>
                <p:nvSpPr>
                  <p:cNvPr id="108" name="矩形 107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4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</p:grpSp>
            <p:sp>
              <p:nvSpPr>
                <p:cNvPr id="106" name="矩形 105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015"/>
                </a:p>
              </p:txBody>
            </p:sp>
          </p:grpSp>
          <p:sp>
            <p:nvSpPr>
              <p:cNvPr id="103" name="矩形 102"/>
              <p:cNvSpPr/>
              <p:nvPr/>
            </p:nvSpPr>
            <p:spPr>
              <a:xfrm>
                <a:off x="3367682" y="2740059"/>
                <a:ext cx="569946" cy="473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1800" b="1" dirty="0">
                    <a:solidFill>
                      <a:srgbClr val="FFFFFF"/>
                    </a:solidFill>
                  </a:rPr>
                  <a:t>04</a:t>
                </a:r>
                <a:endParaRPr lang="zh-CN" altLang="en-US" sz="1015" dirty="0"/>
              </a:p>
            </p:txBody>
          </p:sp>
        </p:grpSp>
        <p:sp>
          <p:nvSpPr>
            <p:cNvPr id="101" name="矩形 100"/>
            <p:cNvSpPr/>
            <p:nvPr/>
          </p:nvSpPr>
          <p:spPr>
            <a:xfrm>
              <a:off x="9303579" y="2768347"/>
              <a:ext cx="1217615" cy="3878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TITLE</a:t>
              </a: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HERE</a:t>
              </a:r>
              <a:endParaRPr lang="en-US" altLang="zh-CN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111" name="组 17"/>
          <p:cNvGrpSpPr/>
          <p:nvPr/>
        </p:nvGrpSpPr>
        <p:grpSpPr>
          <a:xfrm>
            <a:off x="4099225" y="1666300"/>
            <a:ext cx="2623872" cy="855058"/>
            <a:chOff x="5768587" y="2422525"/>
            <a:chExt cx="3365500" cy="1096737"/>
          </a:xfrm>
        </p:grpSpPr>
        <p:grpSp>
          <p:nvGrpSpPr>
            <p:cNvPr id="112" name="组 61"/>
            <p:cNvGrpSpPr/>
            <p:nvPr/>
          </p:nvGrpSpPr>
          <p:grpSpPr>
            <a:xfrm>
              <a:off x="5768587" y="2422525"/>
              <a:ext cx="3365500" cy="1096737"/>
              <a:chOff x="769918" y="2422525"/>
              <a:chExt cx="3365500" cy="1096737"/>
            </a:xfrm>
          </p:grpSpPr>
          <p:grpSp>
            <p:nvGrpSpPr>
              <p:cNvPr id="114" name="组 62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116" name="组 6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121" name="矩形 120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  <p:sp>
                <p:nvSpPr>
                  <p:cNvPr id="122" name="矩形 121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</p:grpSp>
            <p:grpSp>
              <p:nvGrpSpPr>
                <p:cNvPr id="117" name="组 65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119" name="矩形 118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  <p:sp>
                <p:nvSpPr>
                  <p:cNvPr id="120" name="矩形 119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</p:grpSp>
            <p:sp>
              <p:nvSpPr>
                <p:cNvPr id="118" name="矩形 117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015"/>
                </a:p>
              </p:txBody>
            </p:sp>
          </p:grpSp>
          <p:sp>
            <p:nvSpPr>
              <p:cNvPr id="115" name="矩形 114"/>
              <p:cNvSpPr/>
              <p:nvPr/>
            </p:nvSpPr>
            <p:spPr>
              <a:xfrm>
                <a:off x="3367682" y="2740059"/>
                <a:ext cx="569946" cy="473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1800" b="1" dirty="0">
                    <a:solidFill>
                      <a:srgbClr val="FFFFFF"/>
                    </a:solidFill>
                  </a:rPr>
                  <a:t>03</a:t>
                </a:r>
                <a:endParaRPr lang="zh-CN" altLang="en-US" sz="1015" dirty="0"/>
              </a:p>
            </p:txBody>
          </p:sp>
        </p:grpSp>
        <p:sp>
          <p:nvSpPr>
            <p:cNvPr id="113" name="矩形 112"/>
            <p:cNvSpPr/>
            <p:nvPr/>
          </p:nvSpPr>
          <p:spPr>
            <a:xfrm>
              <a:off x="6865895" y="2768347"/>
              <a:ext cx="1217615" cy="3878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TITLE</a:t>
              </a: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HERE</a:t>
              </a:r>
              <a:endParaRPr lang="en-US" altLang="zh-CN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123" name="组 26"/>
          <p:cNvGrpSpPr/>
          <p:nvPr/>
        </p:nvGrpSpPr>
        <p:grpSpPr>
          <a:xfrm>
            <a:off x="2204057" y="1666298"/>
            <a:ext cx="2623872" cy="855058"/>
            <a:chOff x="3337757" y="2422522"/>
            <a:chExt cx="3365500" cy="1096737"/>
          </a:xfrm>
        </p:grpSpPr>
        <p:grpSp>
          <p:nvGrpSpPr>
            <p:cNvPr id="124" name="组 71"/>
            <p:cNvGrpSpPr/>
            <p:nvPr/>
          </p:nvGrpSpPr>
          <p:grpSpPr>
            <a:xfrm>
              <a:off x="3337757" y="2422522"/>
              <a:ext cx="3365500" cy="1096737"/>
              <a:chOff x="769918" y="2422525"/>
              <a:chExt cx="3365500" cy="1096737"/>
            </a:xfrm>
          </p:grpSpPr>
          <p:grpSp>
            <p:nvGrpSpPr>
              <p:cNvPr id="126" name="组 72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128" name="组 7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133" name="矩形 132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  <p:sp>
                <p:nvSpPr>
                  <p:cNvPr id="134" name="矩形 133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</p:grpSp>
            <p:grpSp>
              <p:nvGrpSpPr>
                <p:cNvPr id="129" name="组 75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131" name="矩形 130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  <p:sp>
                <p:nvSpPr>
                  <p:cNvPr id="132" name="矩形 131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</p:grpSp>
            <p:sp>
              <p:nvSpPr>
                <p:cNvPr id="130" name="矩形 129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015"/>
                </a:p>
              </p:txBody>
            </p:sp>
          </p:grpSp>
          <p:sp>
            <p:nvSpPr>
              <p:cNvPr id="127" name="矩形 126"/>
              <p:cNvSpPr/>
              <p:nvPr/>
            </p:nvSpPr>
            <p:spPr>
              <a:xfrm>
                <a:off x="3367682" y="2740059"/>
                <a:ext cx="569946" cy="473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1800" b="1" dirty="0">
                    <a:solidFill>
                      <a:srgbClr val="FFFFFF"/>
                    </a:solidFill>
                  </a:rPr>
                  <a:t>02</a:t>
                </a:r>
                <a:endParaRPr lang="zh-CN" altLang="en-US" sz="1015" dirty="0"/>
              </a:p>
            </p:txBody>
          </p:sp>
        </p:grpSp>
        <p:sp>
          <p:nvSpPr>
            <p:cNvPr id="125" name="矩形 124"/>
            <p:cNvSpPr/>
            <p:nvPr/>
          </p:nvSpPr>
          <p:spPr>
            <a:xfrm>
              <a:off x="4438187" y="2768347"/>
              <a:ext cx="1217615" cy="3878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TITLE</a:t>
              </a: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HERE</a:t>
              </a:r>
              <a:endParaRPr lang="en-US" altLang="zh-CN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135" name="组 59"/>
          <p:cNvGrpSpPr/>
          <p:nvPr/>
        </p:nvGrpSpPr>
        <p:grpSpPr>
          <a:xfrm>
            <a:off x="735284" y="1672611"/>
            <a:ext cx="2197478" cy="855058"/>
            <a:chOff x="1453841" y="2406186"/>
            <a:chExt cx="2818586" cy="1096737"/>
          </a:xfrm>
        </p:grpSpPr>
        <p:grpSp>
          <p:nvGrpSpPr>
            <p:cNvPr id="136" name="组 81"/>
            <p:cNvGrpSpPr/>
            <p:nvPr/>
          </p:nvGrpSpPr>
          <p:grpSpPr>
            <a:xfrm>
              <a:off x="1453841" y="2406186"/>
              <a:ext cx="2818586" cy="1096737"/>
              <a:chOff x="1316832" y="2422525"/>
              <a:chExt cx="2818586" cy="1096737"/>
            </a:xfrm>
          </p:grpSpPr>
          <p:grpSp>
            <p:nvGrpSpPr>
              <p:cNvPr id="138" name="组 82"/>
              <p:cNvGrpSpPr/>
              <p:nvPr/>
            </p:nvGrpSpPr>
            <p:grpSpPr>
              <a:xfrm>
                <a:off x="1316832" y="2422525"/>
                <a:ext cx="2818586" cy="1096737"/>
                <a:chOff x="221317" y="2714625"/>
                <a:chExt cx="3782006" cy="1471612"/>
              </a:xfrm>
            </p:grpSpPr>
            <p:grpSp>
              <p:nvGrpSpPr>
                <p:cNvPr id="140" name="组 8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145" name="矩形 144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  <p:sp>
                <p:nvSpPr>
                  <p:cNvPr id="146" name="矩形 145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</p:grpSp>
            <p:grpSp>
              <p:nvGrpSpPr>
                <p:cNvPr id="141" name="组 85"/>
                <p:cNvGrpSpPr/>
                <p:nvPr/>
              </p:nvGrpSpPr>
              <p:grpSpPr>
                <a:xfrm>
                  <a:off x="221317" y="2714625"/>
                  <a:ext cx="3654524" cy="1471612"/>
                  <a:chOff x="221317" y="2714625"/>
                  <a:chExt cx="3654524" cy="1471612"/>
                </a:xfrm>
              </p:grpSpPr>
              <p:sp>
                <p:nvSpPr>
                  <p:cNvPr id="143" name="矩形 142"/>
                  <p:cNvSpPr/>
                  <p:nvPr/>
                </p:nvSpPr>
                <p:spPr>
                  <a:xfrm>
                    <a:off x="221317" y="2714625"/>
                    <a:ext cx="3134232" cy="1471612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  <p:sp>
                <p:nvSpPr>
                  <p:cNvPr id="144" name="矩形 143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 sz="1015"/>
                  </a:p>
                </p:txBody>
              </p:sp>
            </p:grpSp>
            <p:sp>
              <p:nvSpPr>
                <p:cNvPr id="142" name="矩形 141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015"/>
                </a:p>
              </p:txBody>
            </p:sp>
          </p:grpSp>
          <p:sp>
            <p:nvSpPr>
              <p:cNvPr id="139" name="矩形 138"/>
              <p:cNvSpPr/>
              <p:nvPr/>
            </p:nvSpPr>
            <p:spPr>
              <a:xfrm>
                <a:off x="3367681" y="2740059"/>
                <a:ext cx="569946" cy="473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1800" b="1" dirty="0">
                    <a:solidFill>
                      <a:srgbClr val="FFFFFF"/>
                    </a:solidFill>
                  </a:rPr>
                  <a:t>01</a:t>
                </a:r>
                <a:endParaRPr lang="zh-CN" altLang="en-US" sz="1015" dirty="0"/>
              </a:p>
            </p:txBody>
          </p:sp>
        </p:grpSp>
        <p:sp>
          <p:nvSpPr>
            <p:cNvPr id="137" name="矩形 136"/>
            <p:cNvSpPr/>
            <p:nvPr/>
          </p:nvSpPr>
          <p:spPr>
            <a:xfrm>
              <a:off x="1898405" y="2768348"/>
              <a:ext cx="1217614" cy="3878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TITLE</a:t>
              </a:r>
              <a:r>
                <a:rPr lang="zh-CN" altLang="en-US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05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HERE</a:t>
              </a:r>
              <a:endParaRPr lang="en-US" altLang="zh-CN" sz="10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735285" y="3056472"/>
            <a:ext cx="1693591" cy="9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8-14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号字，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1.3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倍字间距。</a:t>
            </a:r>
            <a:endParaRPr lang="zh-CN" altLang="en-US" sz="9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8" name="矩形 147"/>
          <p:cNvSpPr/>
          <p:nvPr/>
        </p:nvSpPr>
        <p:spPr>
          <a:xfrm>
            <a:off x="735284" y="2758633"/>
            <a:ext cx="1415772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点击此处添加标题</a:t>
            </a:r>
            <a:endParaRPr lang="en-US" altLang="zh-CN" sz="1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9" name="文本框 148"/>
          <p:cNvSpPr txBox="1"/>
          <p:nvPr/>
        </p:nvSpPr>
        <p:spPr>
          <a:xfrm>
            <a:off x="2630453" y="3056472"/>
            <a:ext cx="1693591" cy="9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8-14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号字，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1.3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倍字间距。</a:t>
            </a:r>
            <a:endParaRPr lang="zh-CN" altLang="en-US" sz="9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0" name="矩形 149"/>
          <p:cNvSpPr/>
          <p:nvPr/>
        </p:nvSpPr>
        <p:spPr>
          <a:xfrm>
            <a:off x="2630453" y="2758633"/>
            <a:ext cx="1415772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点击此处添加标题</a:t>
            </a:r>
            <a:endParaRPr lang="en-US" altLang="zh-CN" sz="12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1" name="文本框 150"/>
          <p:cNvSpPr txBox="1"/>
          <p:nvPr/>
        </p:nvSpPr>
        <p:spPr>
          <a:xfrm>
            <a:off x="4525621" y="3056472"/>
            <a:ext cx="1693591" cy="9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8-14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号字，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1.3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倍字间距。</a:t>
            </a:r>
            <a:endParaRPr lang="zh-CN" altLang="en-US" sz="9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4525621" y="2758633"/>
            <a:ext cx="1415772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点击此处添加标题</a:t>
            </a:r>
            <a:endParaRPr lang="en-US" altLang="zh-CN" sz="12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6420789" y="3056472"/>
            <a:ext cx="1693591" cy="9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8-14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号字，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1.3</a:t>
            </a: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倍字间距。</a:t>
            </a:r>
            <a:endParaRPr lang="zh-CN" altLang="en-US" sz="9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6420789" y="2758633"/>
            <a:ext cx="1415772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点击此处添加标题</a:t>
            </a:r>
            <a:endParaRPr lang="en-US" altLang="zh-CN" sz="1200" b="1" dirty="0">
              <a:solidFill>
                <a:schemeClr val="accent4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/>
      <p:bldP spid="148" grpId="0"/>
      <p:bldP spid="149" grpId="0"/>
      <p:bldP spid="150" grpId="0"/>
      <p:bldP spid="151" grpId="0"/>
      <p:bldP spid="152" grpId="0"/>
      <p:bldP spid="153" grpId="0"/>
      <p:bldP spid="15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096149" y="1854046"/>
            <a:ext cx="3247190" cy="784830"/>
            <a:chOff x="3957557" y="1328691"/>
            <a:chExt cx="4329586" cy="1046440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rgbClr val="DFEBE2"/>
                </a:solidFill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4644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4500" b="1" dirty="0">
                  <a:solidFill>
                    <a:srgbClr val="DFEBE2"/>
                  </a:solidFill>
                </a:rPr>
                <a:t>PART</a:t>
              </a:r>
              <a:r>
                <a:rPr kumimoji="1" lang="zh-CN" altLang="en-US" sz="4500" b="1" dirty="0">
                  <a:solidFill>
                    <a:srgbClr val="DFEBE2"/>
                  </a:solidFill>
                </a:rPr>
                <a:t> </a:t>
              </a:r>
              <a:r>
                <a:rPr kumimoji="1" lang="en-US" altLang="zh-CN" sz="4500" b="1" dirty="0" smtClean="0">
                  <a:solidFill>
                    <a:srgbClr val="DFEBE2"/>
                  </a:solidFill>
                </a:rPr>
                <a:t>Three</a:t>
              </a:r>
              <a:endParaRPr kumimoji="1" lang="zh-CN" altLang="en-US" sz="4500" b="1" dirty="0">
                <a:solidFill>
                  <a:srgbClr val="DFEBE2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71713" y="2755873"/>
            <a:ext cx="829606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b="1" dirty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关键技术与实践</a:t>
            </a:r>
            <a:r>
              <a:rPr kumimoji="1" lang="zh-CN" altLang="en-US" sz="4800" b="1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难点</a:t>
            </a:r>
            <a:endParaRPr kumimoji="1" lang="zh-CN" altLang="en-US" sz="48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 rot="1718587">
            <a:off x="3168214" y="1689932"/>
            <a:ext cx="265193" cy="26519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 rot="1718587">
            <a:off x="3077053" y="1375203"/>
            <a:ext cx="218453" cy="21845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rot="1718587">
            <a:off x="2699222" y="2198817"/>
            <a:ext cx="113140" cy="1131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 rot="1718587">
            <a:off x="2622616" y="1581849"/>
            <a:ext cx="418973" cy="41897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9" grpId="0" animBg="1"/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关键技术</a:t>
            </a:r>
            <a:endParaRPr lang="zh-CN" altLang="en-US" dirty="0"/>
          </a:p>
        </p:txBody>
      </p:sp>
      <p:grpSp>
        <p:nvGrpSpPr>
          <p:cNvPr id="53" name="组合 52"/>
          <p:cNvGrpSpPr/>
          <p:nvPr/>
        </p:nvGrpSpPr>
        <p:grpSpPr>
          <a:xfrm>
            <a:off x="1146258" y="2135169"/>
            <a:ext cx="7131844" cy="1504950"/>
            <a:chOff x="1362075" y="2755900"/>
            <a:chExt cx="9509125" cy="2006600"/>
          </a:xfrm>
        </p:grpSpPr>
        <p:grpSp>
          <p:nvGrpSpPr>
            <p:cNvPr id="54" name="组合 53"/>
            <p:cNvGrpSpPr/>
            <p:nvPr/>
          </p:nvGrpSpPr>
          <p:grpSpPr>
            <a:xfrm>
              <a:off x="1703539" y="2755900"/>
              <a:ext cx="8826197" cy="2006600"/>
              <a:chOff x="1703539" y="2755900"/>
              <a:chExt cx="8826197" cy="2006600"/>
            </a:xfrm>
          </p:grpSpPr>
          <p:cxnSp>
            <p:nvCxnSpPr>
              <p:cNvPr id="57" name="直接连接符 56"/>
              <p:cNvCxnSpPr/>
              <p:nvPr/>
            </p:nvCxnSpPr>
            <p:spPr>
              <a:xfrm>
                <a:off x="8785225" y="2844800"/>
                <a:ext cx="1479550" cy="1917700"/>
              </a:xfrm>
              <a:prstGeom prst="line">
                <a:avLst/>
              </a:prstGeom>
              <a:ln w="127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8" name="组合 57"/>
              <p:cNvGrpSpPr/>
              <p:nvPr/>
            </p:nvGrpSpPr>
            <p:grpSpPr>
              <a:xfrm>
                <a:off x="1703539" y="2755900"/>
                <a:ext cx="8826197" cy="2006600"/>
                <a:chOff x="1703539" y="2755900"/>
                <a:chExt cx="8826197" cy="2006600"/>
              </a:xfrm>
            </p:grpSpPr>
            <p:cxnSp>
              <p:nvCxnSpPr>
                <p:cNvPr id="59" name="直接连接符 58"/>
                <p:cNvCxnSpPr>
                  <a:stCxn id="56" idx="5"/>
                </p:cNvCxnSpPr>
                <p:nvPr/>
              </p:nvCxnSpPr>
              <p:spPr>
                <a:xfrm flipV="1">
                  <a:off x="1703539" y="2755900"/>
                  <a:ext cx="658661" cy="960286"/>
                </a:xfrm>
                <a:prstGeom prst="line">
                  <a:avLst/>
                </a:prstGeom>
                <a:ln w="12700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直接连接符 59"/>
                <p:cNvCxnSpPr/>
                <p:nvPr/>
              </p:nvCxnSpPr>
              <p:spPr>
                <a:xfrm>
                  <a:off x="2362200" y="2755900"/>
                  <a:ext cx="1357313" cy="1898650"/>
                </a:xfrm>
                <a:prstGeom prst="line">
                  <a:avLst/>
                </a:prstGeom>
                <a:ln w="1270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直接连接符 60"/>
                <p:cNvCxnSpPr/>
                <p:nvPr/>
              </p:nvCxnSpPr>
              <p:spPr>
                <a:xfrm flipV="1">
                  <a:off x="3719513" y="2755900"/>
                  <a:ext cx="1969293" cy="1898650"/>
                </a:xfrm>
                <a:prstGeom prst="line">
                  <a:avLst/>
                </a:prstGeom>
                <a:ln w="12700"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直接连接符 61"/>
                <p:cNvCxnSpPr/>
                <p:nvPr/>
              </p:nvCxnSpPr>
              <p:spPr>
                <a:xfrm>
                  <a:off x="5688806" y="2755900"/>
                  <a:ext cx="2210594" cy="2006600"/>
                </a:xfrm>
                <a:prstGeom prst="line">
                  <a:avLst/>
                </a:prstGeom>
                <a:ln w="12700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直接连接符 62"/>
                <p:cNvCxnSpPr/>
                <p:nvPr/>
              </p:nvCxnSpPr>
              <p:spPr>
                <a:xfrm flipV="1">
                  <a:off x="7891066" y="2844800"/>
                  <a:ext cx="894159" cy="1917700"/>
                </a:xfrm>
                <a:prstGeom prst="line">
                  <a:avLst/>
                </a:prstGeom>
                <a:ln w="12700"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直接连接符 63"/>
                <p:cNvCxnSpPr>
                  <a:endCxn id="55" idx="1"/>
                </p:cNvCxnSpPr>
                <p:nvPr/>
              </p:nvCxnSpPr>
              <p:spPr>
                <a:xfrm flipV="1">
                  <a:off x="10264775" y="4005414"/>
                  <a:ext cx="264961" cy="757086"/>
                </a:xfrm>
                <a:prstGeom prst="line">
                  <a:avLst/>
                </a:prstGeom>
                <a:ln w="12700"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5" name="椭圆 54"/>
            <p:cNvSpPr/>
            <p:nvPr/>
          </p:nvSpPr>
          <p:spPr>
            <a:xfrm flipV="1">
              <a:off x="10471150" y="3663950"/>
              <a:ext cx="400050" cy="4000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 flipV="1">
              <a:off x="1362075" y="3657600"/>
              <a:ext cx="400050" cy="4000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3410829" y="2482835"/>
            <a:ext cx="957263" cy="957263"/>
            <a:chOff x="4381500" y="3219450"/>
            <a:chExt cx="1276350" cy="1276350"/>
          </a:xfrm>
        </p:grpSpPr>
        <p:sp>
          <p:nvSpPr>
            <p:cNvPr id="66" name="椭圆 65"/>
            <p:cNvSpPr/>
            <p:nvPr/>
          </p:nvSpPr>
          <p:spPr>
            <a:xfrm>
              <a:off x="4381500" y="3219450"/>
              <a:ext cx="1276350" cy="12763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7" name="Freeform 173"/>
            <p:cNvSpPr>
              <a:spLocks noChangeAspect="1" noEditPoints="1"/>
            </p:cNvSpPr>
            <p:nvPr/>
          </p:nvSpPr>
          <p:spPr bwMode="auto">
            <a:xfrm>
              <a:off x="4790107" y="3612825"/>
              <a:ext cx="459136" cy="489600"/>
            </a:xfrm>
            <a:custGeom>
              <a:avLst/>
              <a:gdLst>
                <a:gd name="T0" fmla="*/ 75 w 89"/>
                <a:gd name="T1" fmla="*/ 22 h 95"/>
                <a:gd name="T2" fmla="*/ 89 w 89"/>
                <a:gd name="T3" fmla="*/ 53 h 95"/>
                <a:gd name="T4" fmla="*/ 78 w 89"/>
                <a:gd name="T5" fmla="*/ 80 h 95"/>
                <a:gd name="T6" fmla="*/ 47 w 89"/>
                <a:gd name="T7" fmla="*/ 53 h 95"/>
                <a:gd name="T8" fmla="*/ 75 w 89"/>
                <a:gd name="T9" fmla="*/ 22 h 95"/>
                <a:gd name="T10" fmla="*/ 76 w 89"/>
                <a:gd name="T11" fmla="*/ 83 h 95"/>
                <a:gd name="T12" fmla="*/ 69 w 89"/>
                <a:gd name="T13" fmla="*/ 88 h 95"/>
                <a:gd name="T14" fmla="*/ 74 w 89"/>
                <a:gd name="T15" fmla="*/ 81 h 95"/>
                <a:gd name="T16" fmla="*/ 76 w 89"/>
                <a:gd name="T17" fmla="*/ 83 h 95"/>
                <a:gd name="T18" fmla="*/ 64 w 89"/>
                <a:gd name="T19" fmla="*/ 92 h 95"/>
                <a:gd name="T20" fmla="*/ 72 w 89"/>
                <a:gd name="T21" fmla="*/ 79 h 95"/>
                <a:gd name="T22" fmla="*/ 70 w 89"/>
                <a:gd name="T23" fmla="*/ 77 h 95"/>
                <a:gd name="T24" fmla="*/ 60 w 89"/>
                <a:gd name="T25" fmla="*/ 94 h 95"/>
                <a:gd name="T26" fmla="*/ 64 w 89"/>
                <a:gd name="T27" fmla="*/ 92 h 95"/>
                <a:gd name="T28" fmla="*/ 58 w 89"/>
                <a:gd name="T29" fmla="*/ 91 h 95"/>
                <a:gd name="T30" fmla="*/ 67 w 89"/>
                <a:gd name="T31" fmla="*/ 75 h 95"/>
                <a:gd name="T32" fmla="*/ 65 w 89"/>
                <a:gd name="T33" fmla="*/ 74 h 95"/>
                <a:gd name="T34" fmla="*/ 57 w 89"/>
                <a:gd name="T35" fmla="*/ 88 h 95"/>
                <a:gd name="T36" fmla="*/ 58 w 89"/>
                <a:gd name="T37" fmla="*/ 91 h 95"/>
                <a:gd name="T38" fmla="*/ 56 w 89"/>
                <a:gd name="T39" fmla="*/ 84 h 95"/>
                <a:gd name="T40" fmla="*/ 63 w 89"/>
                <a:gd name="T41" fmla="*/ 72 h 95"/>
                <a:gd name="T42" fmla="*/ 61 w 89"/>
                <a:gd name="T43" fmla="*/ 70 h 95"/>
                <a:gd name="T44" fmla="*/ 55 w 89"/>
                <a:gd name="T45" fmla="*/ 81 h 95"/>
                <a:gd name="T46" fmla="*/ 56 w 89"/>
                <a:gd name="T47" fmla="*/ 84 h 95"/>
                <a:gd name="T48" fmla="*/ 53 w 89"/>
                <a:gd name="T49" fmla="*/ 78 h 95"/>
                <a:gd name="T50" fmla="*/ 59 w 89"/>
                <a:gd name="T51" fmla="*/ 68 h 95"/>
                <a:gd name="T52" fmla="*/ 57 w 89"/>
                <a:gd name="T53" fmla="*/ 66 h 95"/>
                <a:gd name="T54" fmla="*/ 52 w 89"/>
                <a:gd name="T55" fmla="*/ 75 h 95"/>
                <a:gd name="T56" fmla="*/ 53 w 89"/>
                <a:gd name="T57" fmla="*/ 78 h 95"/>
                <a:gd name="T58" fmla="*/ 51 w 89"/>
                <a:gd name="T59" fmla="*/ 71 h 95"/>
                <a:gd name="T60" fmla="*/ 55 w 89"/>
                <a:gd name="T61" fmla="*/ 64 h 95"/>
                <a:gd name="T62" fmla="*/ 53 w 89"/>
                <a:gd name="T63" fmla="*/ 62 h 95"/>
                <a:gd name="T64" fmla="*/ 50 w 89"/>
                <a:gd name="T65" fmla="*/ 68 h 95"/>
                <a:gd name="T66" fmla="*/ 51 w 89"/>
                <a:gd name="T67" fmla="*/ 71 h 95"/>
                <a:gd name="T68" fmla="*/ 48 w 89"/>
                <a:gd name="T69" fmla="*/ 65 h 95"/>
                <a:gd name="T70" fmla="*/ 51 w 89"/>
                <a:gd name="T71" fmla="*/ 61 h 95"/>
                <a:gd name="T72" fmla="*/ 49 w 89"/>
                <a:gd name="T73" fmla="*/ 59 h 95"/>
                <a:gd name="T74" fmla="*/ 47 w 89"/>
                <a:gd name="T75" fmla="*/ 61 h 95"/>
                <a:gd name="T76" fmla="*/ 48 w 89"/>
                <a:gd name="T77" fmla="*/ 65 h 95"/>
                <a:gd name="T78" fmla="*/ 46 w 89"/>
                <a:gd name="T79" fmla="*/ 58 h 95"/>
                <a:gd name="T80" fmla="*/ 45 w 89"/>
                <a:gd name="T81" fmla="*/ 55 h 95"/>
                <a:gd name="T82" fmla="*/ 47 w 89"/>
                <a:gd name="T83" fmla="*/ 57 h 95"/>
                <a:gd name="T84" fmla="*/ 46 w 89"/>
                <a:gd name="T85" fmla="*/ 58 h 95"/>
                <a:gd name="T86" fmla="*/ 59 w 89"/>
                <a:gd name="T87" fmla="*/ 17 h 95"/>
                <a:gd name="T88" fmla="*/ 41 w 89"/>
                <a:gd name="T89" fmla="*/ 54 h 95"/>
                <a:gd name="T90" fmla="*/ 36 w 89"/>
                <a:gd name="T91" fmla="*/ 13 h 95"/>
                <a:gd name="T92" fmla="*/ 0 w 89"/>
                <a:gd name="T93" fmla="*/ 54 h 95"/>
                <a:gd name="T94" fmla="*/ 41 w 89"/>
                <a:gd name="T95" fmla="*/ 95 h 95"/>
                <a:gd name="T96" fmla="*/ 55 w 89"/>
                <a:gd name="T97" fmla="*/ 93 h 95"/>
                <a:gd name="T98" fmla="*/ 41 w 89"/>
                <a:gd name="T99" fmla="*/ 54 h 95"/>
                <a:gd name="T100" fmla="*/ 68 w 89"/>
                <a:gd name="T101" fmla="*/ 23 h 95"/>
                <a:gd name="T102" fmla="*/ 59 w 89"/>
                <a:gd name="T103" fmla="*/ 17 h 95"/>
                <a:gd name="T104" fmla="*/ 43 w 89"/>
                <a:gd name="T105" fmla="*/ 0 h 95"/>
                <a:gd name="T106" fmla="*/ 38 w 89"/>
                <a:gd name="T107" fmla="*/ 0 h 95"/>
                <a:gd name="T108" fmla="*/ 43 w 89"/>
                <a:gd name="T109" fmla="*/ 41 h 95"/>
                <a:gd name="T110" fmla="*/ 61 w 89"/>
                <a:gd name="T111" fmla="*/ 4 h 95"/>
                <a:gd name="T112" fmla="*/ 43 w 89"/>
                <a:gd name="T11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95">
                  <a:moveTo>
                    <a:pt x="75" y="22"/>
                  </a:moveTo>
                  <a:cubicBezTo>
                    <a:pt x="83" y="29"/>
                    <a:pt x="89" y="40"/>
                    <a:pt x="89" y="53"/>
                  </a:cubicBezTo>
                  <a:cubicBezTo>
                    <a:pt x="89" y="63"/>
                    <a:pt x="85" y="73"/>
                    <a:pt x="78" y="80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75" y="22"/>
                    <a:pt x="75" y="22"/>
                    <a:pt x="75" y="22"/>
                  </a:cubicBezTo>
                  <a:close/>
                  <a:moveTo>
                    <a:pt x="76" y="83"/>
                  </a:moveTo>
                  <a:cubicBezTo>
                    <a:pt x="74" y="85"/>
                    <a:pt x="72" y="87"/>
                    <a:pt x="69" y="88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6" y="83"/>
                    <a:pt x="76" y="83"/>
                    <a:pt x="76" y="83"/>
                  </a:cubicBezTo>
                  <a:close/>
                  <a:moveTo>
                    <a:pt x="64" y="92"/>
                  </a:moveTo>
                  <a:cubicBezTo>
                    <a:pt x="72" y="79"/>
                    <a:pt x="72" y="79"/>
                    <a:pt x="72" y="79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1" y="93"/>
                    <a:pt x="63" y="92"/>
                    <a:pt x="64" y="92"/>
                  </a:cubicBezTo>
                  <a:close/>
                  <a:moveTo>
                    <a:pt x="58" y="91"/>
                  </a:moveTo>
                  <a:cubicBezTo>
                    <a:pt x="67" y="75"/>
                    <a:pt x="67" y="75"/>
                    <a:pt x="67" y="75"/>
                  </a:cubicBezTo>
                  <a:cubicBezTo>
                    <a:pt x="65" y="74"/>
                    <a:pt x="65" y="74"/>
                    <a:pt x="65" y="74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8" y="91"/>
                    <a:pt x="58" y="91"/>
                    <a:pt x="58" y="91"/>
                  </a:cubicBezTo>
                  <a:close/>
                  <a:moveTo>
                    <a:pt x="56" y="84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56" y="84"/>
                    <a:pt x="56" y="84"/>
                    <a:pt x="56" y="84"/>
                  </a:cubicBezTo>
                  <a:close/>
                  <a:moveTo>
                    <a:pt x="53" y="78"/>
                  </a:moveTo>
                  <a:cubicBezTo>
                    <a:pt x="59" y="68"/>
                    <a:pt x="59" y="68"/>
                    <a:pt x="59" y="68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3" y="78"/>
                    <a:pt x="53" y="78"/>
                    <a:pt x="53" y="78"/>
                  </a:cubicBezTo>
                  <a:close/>
                  <a:moveTo>
                    <a:pt x="51" y="71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1" y="71"/>
                    <a:pt x="51" y="71"/>
                    <a:pt x="51" y="71"/>
                  </a:cubicBezTo>
                  <a:close/>
                  <a:moveTo>
                    <a:pt x="48" y="65"/>
                  </a:moveTo>
                  <a:cubicBezTo>
                    <a:pt x="51" y="61"/>
                    <a:pt x="51" y="61"/>
                    <a:pt x="51" y="61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8" y="65"/>
                    <a:pt x="48" y="65"/>
                    <a:pt x="48" y="65"/>
                  </a:cubicBezTo>
                  <a:close/>
                  <a:moveTo>
                    <a:pt x="46" y="58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6" y="58"/>
                    <a:pt x="46" y="58"/>
                    <a:pt x="46" y="58"/>
                  </a:cubicBezTo>
                  <a:close/>
                  <a:moveTo>
                    <a:pt x="59" y="17"/>
                  </a:moveTo>
                  <a:cubicBezTo>
                    <a:pt x="41" y="54"/>
                    <a:pt x="41" y="54"/>
                    <a:pt x="41" y="54"/>
                  </a:cubicBezTo>
                  <a:cubicBezTo>
                    <a:pt x="41" y="54"/>
                    <a:pt x="38" y="28"/>
                    <a:pt x="36" y="13"/>
                  </a:cubicBezTo>
                  <a:cubicBezTo>
                    <a:pt x="16" y="15"/>
                    <a:pt x="0" y="33"/>
                    <a:pt x="0" y="54"/>
                  </a:cubicBezTo>
                  <a:cubicBezTo>
                    <a:pt x="0" y="77"/>
                    <a:pt x="18" y="95"/>
                    <a:pt x="41" y="95"/>
                  </a:cubicBezTo>
                  <a:cubicBezTo>
                    <a:pt x="46" y="95"/>
                    <a:pt x="51" y="94"/>
                    <a:pt x="55" y="93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6" y="20"/>
                    <a:pt x="63" y="18"/>
                    <a:pt x="59" y="17"/>
                  </a:cubicBezTo>
                  <a:close/>
                  <a:moveTo>
                    <a:pt x="43" y="0"/>
                  </a:moveTo>
                  <a:cubicBezTo>
                    <a:pt x="41" y="0"/>
                    <a:pt x="40" y="0"/>
                    <a:pt x="38" y="0"/>
                  </a:cubicBezTo>
                  <a:cubicBezTo>
                    <a:pt x="40" y="15"/>
                    <a:pt x="43" y="41"/>
                    <a:pt x="43" y="41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6" y="1"/>
                    <a:pt x="49" y="0"/>
                    <a:pt x="4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90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6789823" y="2482835"/>
            <a:ext cx="957263" cy="957263"/>
            <a:chOff x="8886825" y="3219450"/>
            <a:chExt cx="1276350" cy="1276350"/>
          </a:xfrm>
        </p:grpSpPr>
        <p:sp>
          <p:nvSpPr>
            <p:cNvPr id="69" name="椭圆 68"/>
            <p:cNvSpPr/>
            <p:nvPr/>
          </p:nvSpPr>
          <p:spPr>
            <a:xfrm>
              <a:off x="8886825" y="3219450"/>
              <a:ext cx="1276350" cy="127635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0" name="Freeform 122"/>
            <p:cNvSpPr>
              <a:spLocks noChangeAspect="1" noEditPoints="1"/>
            </p:cNvSpPr>
            <p:nvPr/>
          </p:nvSpPr>
          <p:spPr bwMode="auto">
            <a:xfrm>
              <a:off x="9365640" y="3612825"/>
              <a:ext cx="318721" cy="489600"/>
            </a:xfrm>
            <a:custGeom>
              <a:avLst/>
              <a:gdLst>
                <a:gd name="T0" fmla="*/ 31 w 70"/>
                <a:gd name="T1" fmla="*/ 20 h 108"/>
                <a:gd name="T2" fmla="*/ 36 w 70"/>
                <a:gd name="T3" fmla="*/ 20 h 108"/>
                <a:gd name="T4" fmla="*/ 51 w 70"/>
                <a:gd name="T5" fmla="*/ 32 h 108"/>
                <a:gd name="T6" fmla="*/ 62 w 70"/>
                <a:gd name="T7" fmla="*/ 51 h 108"/>
                <a:gd name="T8" fmla="*/ 64 w 70"/>
                <a:gd name="T9" fmla="*/ 69 h 108"/>
                <a:gd name="T10" fmla="*/ 63 w 70"/>
                <a:gd name="T11" fmla="*/ 74 h 108"/>
                <a:gd name="T12" fmla="*/ 54 w 70"/>
                <a:gd name="T13" fmla="*/ 60 h 108"/>
                <a:gd name="T14" fmla="*/ 49 w 70"/>
                <a:gd name="T15" fmla="*/ 55 h 108"/>
                <a:gd name="T16" fmla="*/ 41 w 70"/>
                <a:gd name="T17" fmla="*/ 42 h 108"/>
                <a:gd name="T18" fmla="*/ 40 w 70"/>
                <a:gd name="T19" fmla="*/ 34 h 108"/>
                <a:gd name="T20" fmla="*/ 31 w 70"/>
                <a:gd name="T21" fmla="*/ 20 h 108"/>
                <a:gd name="T22" fmla="*/ 39 w 70"/>
                <a:gd name="T23" fmla="*/ 60 h 108"/>
                <a:gd name="T24" fmla="*/ 36 w 70"/>
                <a:gd name="T25" fmla="*/ 70 h 108"/>
                <a:gd name="T26" fmla="*/ 54 w 70"/>
                <a:gd name="T27" fmla="*/ 103 h 108"/>
                <a:gd name="T28" fmla="*/ 65 w 70"/>
                <a:gd name="T29" fmla="*/ 106 h 108"/>
                <a:gd name="T30" fmla="*/ 65 w 70"/>
                <a:gd name="T31" fmla="*/ 106 h 108"/>
                <a:gd name="T32" fmla="*/ 68 w 70"/>
                <a:gd name="T33" fmla="*/ 95 h 108"/>
                <a:gd name="T34" fmla="*/ 49 w 70"/>
                <a:gd name="T35" fmla="*/ 63 h 108"/>
                <a:gd name="T36" fmla="*/ 39 w 70"/>
                <a:gd name="T37" fmla="*/ 60 h 108"/>
                <a:gd name="T38" fmla="*/ 39 w 70"/>
                <a:gd name="T39" fmla="*/ 60 h 108"/>
                <a:gd name="T40" fmla="*/ 5 w 70"/>
                <a:gd name="T41" fmla="*/ 2 h 108"/>
                <a:gd name="T42" fmla="*/ 2 w 70"/>
                <a:gd name="T43" fmla="*/ 13 h 108"/>
                <a:gd name="T44" fmla="*/ 21 w 70"/>
                <a:gd name="T45" fmla="*/ 45 h 108"/>
                <a:gd name="T46" fmla="*/ 32 w 70"/>
                <a:gd name="T47" fmla="*/ 48 h 108"/>
                <a:gd name="T48" fmla="*/ 32 w 70"/>
                <a:gd name="T49" fmla="*/ 48 h 108"/>
                <a:gd name="T50" fmla="*/ 35 w 70"/>
                <a:gd name="T51" fmla="*/ 37 h 108"/>
                <a:gd name="T52" fmla="*/ 16 w 70"/>
                <a:gd name="T53" fmla="*/ 5 h 108"/>
                <a:gd name="T54" fmla="*/ 5 w 70"/>
                <a:gd name="T55" fmla="*/ 2 h 108"/>
                <a:gd name="T56" fmla="*/ 5 w 70"/>
                <a:gd name="T57" fmla="*/ 2 h 108"/>
                <a:gd name="T58" fmla="*/ 39 w 70"/>
                <a:gd name="T59" fmla="*/ 88 h 108"/>
                <a:gd name="T60" fmla="*/ 31 w 70"/>
                <a:gd name="T61" fmla="*/ 73 h 108"/>
                <a:gd name="T62" fmla="*/ 29 w 70"/>
                <a:gd name="T63" fmla="*/ 66 h 108"/>
                <a:gd name="T64" fmla="*/ 22 w 70"/>
                <a:gd name="T65" fmla="*/ 53 h 108"/>
                <a:gd name="T66" fmla="*/ 16 w 70"/>
                <a:gd name="T67" fmla="*/ 48 h 108"/>
                <a:gd name="T68" fmla="*/ 8 w 70"/>
                <a:gd name="T69" fmla="*/ 33 h 108"/>
                <a:gd name="T70" fmla="*/ 6 w 70"/>
                <a:gd name="T71" fmla="*/ 38 h 108"/>
                <a:gd name="T72" fmla="*/ 8 w 70"/>
                <a:gd name="T73" fmla="*/ 57 h 108"/>
                <a:gd name="T74" fmla="*/ 19 w 70"/>
                <a:gd name="T75" fmla="*/ 75 h 108"/>
                <a:gd name="T76" fmla="*/ 34 w 70"/>
                <a:gd name="T77" fmla="*/ 87 h 108"/>
                <a:gd name="T78" fmla="*/ 39 w 70"/>
                <a:gd name="T79" fmla="*/ 8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0" h="108">
                  <a:moveTo>
                    <a:pt x="31" y="20"/>
                  </a:moveTo>
                  <a:cubicBezTo>
                    <a:pt x="33" y="20"/>
                    <a:pt x="34" y="20"/>
                    <a:pt x="36" y="20"/>
                  </a:cubicBezTo>
                  <a:cubicBezTo>
                    <a:pt x="42" y="22"/>
                    <a:pt x="48" y="26"/>
                    <a:pt x="51" y="32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5" y="56"/>
                    <a:pt x="66" y="63"/>
                    <a:pt x="64" y="69"/>
                  </a:cubicBezTo>
                  <a:cubicBezTo>
                    <a:pt x="64" y="71"/>
                    <a:pt x="63" y="73"/>
                    <a:pt x="63" y="74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3" y="58"/>
                    <a:pt x="51" y="56"/>
                    <a:pt x="49" y="55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39"/>
                    <a:pt x="41" y="37"/>
                    <a:pt x="40" y="34"/>
                  </a:cubicBezTo>
                  <a:cubicBezTo>
                    <a:pt x="31" y="20"/>
                    <a:pt x="31" y="20"/>
                    <a:pt x="31" y="20"/>
                  </a:cubicBezTo>
                  <a:close/>
                  <a:moveTo>
                    <a:pt x="39" y="60"/>
                  </a:moveTo>
                  <a:cubicBezTo>
                    <a:pt x="35" y="62"/>
                    <a:pt x="34" y="67"/>
                    <a:pt x="36" y="70"/>
                  </a:cubicBezTo>
                  <a:cubicBezTo>
                    <a:pt x="54" y="103"/>
                    <a:pt x="54" y="103"/>
                    <a:pt x="54" y="103"/>
                  </a:cubicBezTo>
                  <a:cubicBezTo>
                    <a:pt x="57" y="107"/>
                    <a:pt x="61" y="108"/>
                    <a:pt x="65" y="106"/>
                  </a:cubicBezTo>
                  <a:cubicBezTo>
                    <a:pt x="65" y="106"/>
                    <a:pt x="65" y="106"/>
                    <a:pt x="65" y="106"/>
                  </a:cubicBezTo>
                  <a:cubicBezTo>
                    <a:pt x="69" y="104"/>
                    <a:pt x="70" y="99"/>
                    <a:pt x="68" y="95"/>
                  </a:cubicBezTo>
                  <a:cubicBezTo>
                    <a:pt x="49" y="63"/>
                    <a:pt x="49" y="63"/>
                    <a:pt x="49" y="63"/>
                  </a:cubicBezTo>
                  <a:cubicBezTo>
                    <a:pt x="47" y="59"/>
                    <a:pt x="42" y="57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lose/>
                  <a:moveTo>
                    <a:pt x="5" y="2"/>
                  </a:moveTo>
                  <a:cubicBezTo>
                    <a:pt x="2" y="4"/>
                    <a:pt x="0" y="9"/>
                    <a:pt x="2" y="13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3" y="49"/>
                    <a:pt x="28" y="50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6" y="46"/>
                    <a:pt x="37" y="41"/>
                    <a:pt x="35" y="3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4" y="1"/>
                    <a:pt x="9" y="0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39" y="88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0" y="71"/>
                    <a:pt x="29" y="69"/>
                    <a:pt x="29" y="66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19" y="52"/>
                    <a:pt x="18" y="50"/>
                    <a:pt x="16" y="48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7" y="34"/>
                    <a:pt x="6" y="36"/>
                    <a:pt x="6" y="38"/>
                  </a:cubicBezTo>
                  <a:cubicBezTo>
                    <a:pt x="4" y="44"/>
                    <a:pt x="5" y="51"/>
                    <a:pt x="8" y="57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22" y="81"/>
                    <a:pt x="28" y="85"/>
                    <a:pt x="34" y="87"/>
                  </a:cubicBezTo>
                  <a:cubicBezTo>
                    <a:pt x="36" y="87"/>
                    <a:pt x="38" y="88"/>
                    <a:pt x="39" y="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90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1782055" y="2482835"/>
            <a:ext cx="957263" cy="957263"/>
            <a:chOff x="2209800" y="3219450"/>
            <a:chExt cx="1276350" cy="1276350"/>
          </a:xfrm>
        </p:grpSpPr>
        <p:sp>
          <p:nvSpPr>
            <p:cNvPr id="72" name="椭圆 71"/>
            <p:cNvSpPr/>
            <p:nvPr/>
          </p:nvSpPr>
          <p:spPr>
            <a:xfrm>
              <a:off x="2209800" y="3219450"/>
              <a:ext cx="1276350" cy="127635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3" name="Freeform 357"/>
            <p:cNvSpPr>
              <a:spLocks noChangeAspect="1" noEditPoints="1"/>
            </p:cNvSpPr>
            <p:nvPr/>
          </p:nvSpPr>
          <p:spPr bwMode="auto">
            <a:xfrm>
              <a:off x="2543114" y="3641625"/>
              <a:ext cx="609723" cy="432000"/>
            </a:xfrm>
            <a:custGeom>
              <a:avLst/>
              <a:gdLst>
                <a:gd name="T0" fmla="*/ 47 w 94"/>
                <a:gd name="T1" fmla="*/ 17 h 67"/>
                <a:gd name="T2" fmla="*/ 31 w 94"/>
                <a:gd name="T3" fmla="*/ 33 h 67"/>
                <a:gd name="T4" fmla="*/ 47 w 94"/>
                <a:gd name="T5" fmla="*/ 49 h 67"/>
                <a:gd name="T6" fmla="*/ 63 w 94"/>
                <a:gd name="T7" fmla="*/ 33 h 67"/>
                <a:gd name="T8" fmla="*/ 47 w 94"/>
                <a:gd name="T9" fmla="*/ 17 h 67"/>
                <a:gd name="T10" fmla="*/ 71 w 94"/>
                <a:gd name="T11" fmla="*/ 10 h 67"/>
                <a:gd name="T12" fmla="*/ 65 w 94"/>
                <a:gd name="T13" fmla="*/ 15 h 67"/>
                <a:gd name="T14" fmla="*/ 72 w 94"/>
                <a:gd name="T15" fmla="*/ 33 h 67"/>
                <a:gd name="T16" fmla="*/ 65 w 94"/>
                <a:gd name="T17" fmla="*/ 51 h 67"/>
                <a:gd name="T18" fmla="*/ 71 w 94"/>
                <a:gd name="T19" fmla="*/ 57 h 67"/>
                <a:gd name="T20" fmla="*/ 80 w 94"/>
                <a:gd name="T21" fmla="*/ 33 h 67"/>
                <a:gd name="T22" fmla="*/ 71 w 94"/>
                <a:gd name="T23" fmla="*/ 10 h 67"/>
                <a:gd name="T24" fmla="*/ 81 w 94"/>
                <a:gd name="T25" fmla="*/ 0 h 67"/>
                <a:gd name="T26" fmla="*/ 75 w 94"/>
                <a:gd name="T27" fmla="*/ 5 h 67"/>
                <a:gd name="T28" fmla="*/ 86 w 94"/>
                <a:gd name="T29" fmla="*/ 33 h 67"/>
                <a:gd name="T30" fmla="*/ 75 w 94"/>
                <a:gd name="T31" fmla="*/ 61 h 67"/>
                <a:gd name="T32" fmla="*/ 81 w 94"/>
                <a:gd name="T33" fmla="*/ 67 h 67"/>
                <a:gd name="T34" fmla="*/ 94 w 94"/>
                <a:gd name="T35" fmla="*/ 33 h 67"/>
                <a:gd name="T36" fmla="*/ 81 w 94"/>
                <a:gd name="T37" fmla="*/ 0 h 67"/>
                <a:gd name="T38" fmla="*/ 24 w 94"/>
                <a:gd name="T39" fmla="*/ 10 h 67"/>
                <a:gd name="T40" fmla="*/ 14 w 94"/>
                <a:gd name="T41" fmla="*/ 33 h 67"/>
                <a:gd name="T42" fmla="*/ 24 w 94"/>
                <a:gd name="T43" fmla="*/ 57 h 67"/>
                <a:gd name="T44" fmla="*/ 30 w 94"/>
                <a:gd name="T45" fmla="*/ 51 h 67"/>
                <a:gd name="T46" fmla="*/ 22 w 94"/>
                <a:gd name="T47" fmla="*/ 33 h 67"/>
                <a:gd name="T48" fmla="*/ 30 w 94"/>
                <a:gd name="T49" fmla="*/ 15 h 67"/>
                <a:gd name="T50" fmla="*/ 24 w 94"/>
                <a:gd name="T51" fmla="*/ 10 h 67"/>
                <a:gd name="T52" fmla="*/ 19 w 94"/>
                <a:gd name="T53" fmla="*/ 5 h 67"/>
                <a:gd name="T54" fmla="*/ 14 w 94"/>
                <a:gd name="T55" fmla="*/ 0 h 67"/>
                <a:gd name="T56" fmla="*/ 0 w 94"/>
                <a:gd name="T57" fmla="*/ 33 h 67"/>
                <a:gd name="T58" fmla="*/ 14 w 94"/>
                <a:gd name="T59" fmla="*/ 67 h 67"/>
                <a:gd name="T60" fmla="*/ 19 w 94"/>
                <a:gd name="T61" fmla="*/ 61 h 67"/>
                <a:gd name="T62" fmla="*/ 8 w 94"/>
                <a:gd name="T63" fmla="*/ 33 h 67"/>
                <a:gd name="T64" fmla="*/ 19 w 94"/>
                <a:gd name="T65" fmla="*/ 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4" h="67">
                  <a:moveTo>
                    <a:pt x="47" y="17"/>
                  </a:moveTo>
                  <a:cubicBezTo>
                    <a:pt x="38" y="17"/>
                    <a:pt x="31" y="24"/>
                    <a:pt x="31" y="33"/>
                  </a:cubicBezTo>
                  <a:cubicBezTo>
                    <a:pt x="31" y="42"/>
                    <a:pt x="38" y="49"/>
                    <a:pt x="47" y="49"/>
                  </a:cubicBezTo>
                  <a:cubicBezTo>
                    <a:pt x="56" y="49"/>
                    <a:pt x="63" y="42"/>
                    <a:pt x="63" y="33"/>
                  </a:cubicBezTo>
                  <a:cubicBezTo>
                    <a:pt x="63" y="24"/>
                    <a:pt x="56" y="17"/>
                    <a:pt x="47" y="17"/>
                  </a:cubicBezTo>
                  <a:close/>
                  <a:moveTo>
                    <a:pt x="71" y="10"/>
                  </a:moveTo>
                  <a:cubicBezTo>
                    <a:pt x="65" y="15"/>
                    <a:pt x="65" y="15"/>
                    <a:pt x="65" y="15"/>
                  </a:cubicBezTo>
                  <a:cubicBezTo>
                    <a:pt x="69" y="20"/>
                    <a:pt x="72" y="26"/>
                    <a:pt x="72" y="33"/>
                  </a:cubicBezTo>
                  <a:cubicBezTo>
                    <a:pt x="72" y="40"/>
                    <a:pt x="69" y="46"/>
                    <a:pt x="65" y="51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77" y="50"/>
                    <a:pt x="80" y="42"/>
                    <a:pt x="80" y="33"/>
                  </a:cubicBezTo>
                  <a:cubicBezTo>
                    <a:pt x="80" y="24"/>
                    <a:pt x="77" y="16"/>
                    <a:pt x="71" y="10"/>
                  </a:cubicBezTo>
                  <a:close/>
                  <a:moveTo>
                    <a:pt x="81" y="0"/>
                  </a:moveTo>
                  <a:cubicBezTo>
                    <a:pt x="75" y="5"/>
                    <a:pt x="75" y="5"/>
                    <a:pt x="75" y="5"/>
                  </a:cubicBezTo>
                  <a:cubicBezTo>
                    <a:pt x="82" y="13"/>
                    <a:pt x="86" y="22"/>
                    <a:pt x="86" y="33"/>
                  </a:cubicBezTo>
                  <a:cubicBezTo>
                    <a:pt x="86" y="44"/>
                    <a:pt x="82" y="54"/>
                    <a:pt x="75" y="61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9" y="58"/>
                    <a:pt x="94" y="46"/>
                    <a:pt x="94" y="33"/>
                  </a:cubicBezTo>
                  <a:cubicBezTo>
                    <a:pt x="94" y="20"/>
                    <a:pt x="89" y="8"/>
                    <a:pt x="81" y="0"/>
                  </a:cubicBezTo>
                  <a:close/>
                  <a:moveTo>
                    <a:pt x="24" y="10"/>
                  </a:moveTo>
                  <a:cubicBezTo>
                    <a:pt x="18" y="16"/>
                    <a:pt x="14" y="24"/>
                    <a:pt x="14" y="33"/>
                  </a:cubicBezTo>
                  <a:cubicBezTo>
                    <a:pt x="14" y="42"/>
                    <a:pt x="18" y="50"/>
                    <a:pt x="24" y="5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5" y="46"/>
                    <a:pt x="22" y="40"/>
                    <a:pt x="22" y="33"/>
                  </a:cubicBezTo>
                  <a:cubicBezTo>
                    <a:pt x="22" y="26"/>
                    <a:pt x="25" y="20"/>
                    <a:pt x="30" y="15"/>
                  </a:cubicBezTo>
                  <a:lnTo>
                    <a:pt x="24" y="10"/>
                  </a:lnTo>
                  <a:close/>
                  <a:moveTo>
                    <a:pt x="19" y="5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5" y="8"/>
                    <a:pt x="0" y="20"/>
                    <a:pt x="0" y="33"/>
                  </a:cubicBezTo>
                  <a:cubicBezTo>
                    <a:pt x="0" y="46"/>
                    <a:pt x="5" y="58"/>
                    <a:pt x="14" y="67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2" y="54"/>
                    <a:pt x="8" y="44"/>
                    <a:pt x="8" y="33"/>
                  </a:cubicBezTo>
                  <a:cubicBezTo>
                    <a:pt x="8" y="22"/>
                    <a:pt x="12" y="12"/>
                    <a:pt x="19" y="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90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168191" y="2482835"/>
            <a:ext cx="957263" cy="957263"/>
            <a:chOff x="6724650" y="3219450"/>
            <a:chExt cx="1276350" cy="1276350"/>
          </a:xfrm>
        </p:grpSpPr>
        <p:sp>
          <p:nvSpPr>
            <p:cNvPr id="75" name="椭圆 74"/>
            <p:cNvSpPr/>
            <p:nvPr/>
          </p:nvSpPr>
          <p:spPr>
            <a:xfrm>
              <a:off x="6724650" y="3219450"/>
              <a:ext cx="1276350" cy="12763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6" name="Freeform 359"/>
            <p:cNvSpPr>
              <a:spLocks noChangeAspect="1" noEditPoints="1"/>
            </p:cNvSpPr>
            <p:nvPr/>
          </p:nvSpPr>
          <p:spPr bwMode="auto">
            <a:xfrm>
              <a:off x="7167647" y="3612825"/>
              <a:ext cx="390357" cy="489600"/>
            </a:xfrm>
            <a:custGeom>
              <a:avLst/>
              <a:gdLst>
                <a:gd name="T0" fmla="*/ 144 w 177"/>
                <a:gd name="T1" fmla="*/ 61 h 222"/>
                <a:gd name="T2" fmla="*/ 144 w 177"/>
                <a:gd name="T3" fmla="*/ 222 h 222"/>
                <a:gd name="T4" fmla="*/ 177 w 177"/>
                <a:gd name="T5" fmla="*/ 222 h 222"/>
                <a:gd name="T6" fmla="*/ 177 w 177"/>
                <a:gd name="T7" fmla="*/ 61 h 222"/>
                <a:gd name="T8" fmla="*/ 144 w 177"/>
                <a:gd name="T9" fmla="*/ 61 h 222"/>
                <a:gd name="T10" fmla="*/ 96 w 177"/>
                <a:gd name="T11" fmla="*/ 222 h 222"/>
                <a:gd name="T12" fmla="*/ 130 w 177"/>
                <a:gd name="T13" fmla="*/ 222 h 222"/>
                <a:gd name="T14" fmla="*/ 130 w 177"/>
                <a:gd name="T15" fmla="*/ 90 h 222"/>
                <a:gd name="T16" fmla="*/ 96 w 177"/>
                <a:gd name="T17" fmla="*/ 90 h 222"/>
                <a:gd name="T18" fmla="*/ 96 w 177"/>
                <a:gd name="T19" fmla="*/ 222 h 222"/>
                <a:gd name="T20" fmla="*/ 47 w 177"/>
                <a:gd name="T21" fmla="*/ 222 h 222"/>
                <a:gd name="T22" fmla="*/ 80 w 177"/>
                <a:gd name="T23" fmla="*/ 222 h 222"/>
                <a:gd name="T24" fmla="*/ 80 w 177"/>
                <a:gd name="T25" fmla="*/ 0 h 222"/>
                <a:gd name="T26" fmla="*/ 47 w 177"/>
                <a:gd name="T27" fmla="*/ 0 h 222"/>
                <a:gd name="T28" fmla="*/ 47 w 177"/>
                <a:gd name="T29" fmla="*/ 222 h 222"/>
                <a:gd name="T30" fmla="*/ 0 w 177"/>
                <a:gd name="T31" fmla="*/ 222 h 222"/>
                <a:gd name="T32" fmla="*/ 33 w 177"/>
                <a:gd name="T33" fmla="*/ 222 h 222"/>
                <a:gd name="T34" fmla="*/ 33 w 177"/>
                <a:gd name="T35" fmla="*/ 139 h 222"/>
                <a:gd name="T36" fmla="*/ 0 w 177"/>
                <a:gd name="T37" fmla="*/ 139 h 222"/>
                <a:gd name="T38" fmla="*/ 0 w 177"/>
                <a:gd name="T39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7" h="222">
                  <a:moveTo>
                    <a:pt x="144" y="61"/>
                  </a:moveTo>
                  <a:lnTo>
                    <a:pt x="144" y="222"/>
                  </a:lnTo>
                  <a:lnTo>
                    <a:pt x="177" y="222"/>
                  </a:lnTo>
                  <a:lnTo>
                    <a:pt x="177" y="61"/>
                  </a:lnTo>
                  <a:lnTo>
                    <a:pt x="144" y="61"/>
                  </a:lnTo>
                  <a:close/>
                  <a:moveTo>
                    <a:pt x="96" y="222"/>
                  </a:moveTo>
                  <a:lnTo>
                    <a:pt x="130" y="222"/>
                  </a:lnTo>
                  <a:lnTo>
                    <a:pt x="130" y="90"/>
                  </a:lnTo>
                  <a:lnTo>
                    <a:pt x="96" y="90"/>
                  </a:lnTo>
                  <a:lnTo>
                    <a:pt x="96" y="222"/>
                  </a:lnTo>
                  <a:close/>
                  <a:moveTo>
                    <a:pt x="47" y="222"/>
                  </a:moveTo>
                  <a:lnTo>
                    <a:pt x="80" y="222"/>
                  </a:lnTo>
                  <a:lnTo>
                    <a:pt x="80" y="0"/>
                  </a:lnTo>
                  <a:lnTo>
                    <a:pt x="47" y="0"/>
                  </a:lnTo>
                  <a:lnTo>
                    <a:pt x="47" y="222"/>
                  </a:lnTo>
                  <a:close/>
                  <a:moveTo>
                    <a:pt x="0" y="222"/>
                  </a:moveTo>
                  <a:lnTo>
                    <a:pt x="33" y="222"/>
                  </a:lnTo>
                  <a:lnTo>
                    <a:pt x="33" y="139"/>
                  </a:lnTo>
                  <a:lnTo>
                    <a:pt x="0" y="139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90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77" name="矩形 76"/>
          <p:cNvSpPr/>
          <p:nvPr/>
        </p:nvSpPr>
        <p:spPr>
          <a:xfrm>
            <a:off x="1419832" y="1190186"/>
            <a:ext cx="1010520" cy="330854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ctr"/>
            <a:r>
              <a:rPr lang="zh-CN" altLang="en-US" sz="17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7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矩形 47"/>
          <p:cNvSpPr>
            <a:spLocks noChangeArrowheads="1"/>
          </p:cNvSpPr>
          <p:nvPr/>
        </p:nvSpPr>
        <p:spPr bwMode="auto">
          <a:xfrm>
            <a:off x="1128563" y="1480847"/>
            <a:ext cx="1593058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在此录入本图表的综合描述说明，在此录入本图表的综合描述说明。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2417493" y="3698223"/>
            <a:ext cx="1010520" cy="330854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ctr"/>
            <a:r>
              <a:rPr lang="zh-CN" altLang="en-US" sz="17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7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矩形 47"/>
          <p:cNvSpPr>
            <a:spLocks noChangeArrowheads="1"/>
          </p:cNvSpPr>
          <p:nvPr/>
        </p:nvSpPr>
        <p:spPr bwMode="auto">
          <a:xfrm>
            <a:off x="2128223" y="4000709"/>
            <a:ext cx="1589058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在此录入本图表的综合描述说明，在此录入本图表的综合描述说明。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3900178" y="1190186"/>
            <a:ext cx="1010520" cy="330854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ctr"/>
            <a:r>
              <a:rPr lang="zh-CN" altLang="en-US" sz="17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7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矩形 47"/>
          <p:cNvSpPr>
            <a:spLocks noChangeArrowheads="1"/>
          </p:cNvSpPr>
          <p:nvPr/>
        </p:nvSpPr>
        <p:spPr bwMode="auto">
          <a:xfrm>
            <a:off x="3688916" y="1480847"/>
            <a:ext cx="1513668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在此录入本图表的综合描述说明，在此录入本图表的综合描述说明。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6273821" y="1190186"/>
            <a:ext cx="1010520" cy="330854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ctr"/>
            <a:r>
              <a:rPr lang="zh-CN" altLang="en-US" sz="17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7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矩形 47"/>
          <p:cNvSpPr>
            <a:spLocks noChangeArrowheads="1"/>
          </p:cNvSpPr>
          <p:nvPr/>
        </p:nvSpPr>
        <p:spPr bwMode="auto">
          <a:xfrm>
            <a:off x="5970722" y="1480847"/>
            <a:ext cx="1616721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在此录入本图表的综合描述说明，在此录入本图表的综合描述说明。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5524916" y="3698223"/>
            <a:ext cx="1010520" cy="330854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ctr"/>
            <a:r>
              <a:rPr lang="zh-CN" altLang="en-US" sz="17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7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矩形 47"/>
          <p:cNvSpPr>
            <a:spLocks noChangeArrowheads="1"/>
          </p:cNvSpPr>
          <p:nvPr/>
        </p:nvSpPr>
        <p:spPr bwMode="auto">
          <a:xfrm>
            <a:off x="5166490" y="4000710"/>
            <a:ext cx="1727370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在此录入本图表的综合描述说明，在此录入本图表的综合描述说明。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5" grpId="0"/>
      <p:bldP spid="8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实践难点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6051227" y="1428750"/>
            <a:ext cx="2735141" cy="2914650"/>
          </a:xfrm>
          <a:prstGeom prst="rect">
            <a:avLst/>
          </a:prstGeom>
          <a:solidFill>
            <a:schemeClr val="bg1">
              <a:alpha val="17000"/>
            </a:schemeClr>
          </a:solidFill>
          <a:ln w="635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/>
          </a:p>
        </p:txBody>
      </p:sp>
      <p:sp>
        <p:nvSpPr>
          <p:cNvPr id="29" name="矩形 28"/>
          <p:cNvSpPr/>
          <p:nvPr/>
        </p:nvSpPr>
        <p:spPr>
          <a:xfrm>
            <a:off x="352425" y="1428750"/>
            <a:ext cx="2735141" cy="2914650"/>
          </a:xfrm>
          <a:prstGeom prst="rect">
            <a:avLst/>
          </a:prstGeom>
          <a:solidFill>
            <a:schemeClr val="bg1">
              <a:alpha val="17000"/>
            </a:schemeClr>
          </a:solidFill>
          <a:ln w="635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/>
          </a:p>
        </p:txBody>
      </p:sp>
      <p:grpSp>
        <p:nvGrpSpPr>
          <p:cNvPr id="30" name="组 9"/>
          <p:cNvGrpSpPr/>
          <p:nvPr/>
        </p:nvGrpSpPr>
        <p:grpSpPr>
          <a:xfrm>
            <a:off x="495301" y="1619250"/>
            <a:ext cx="2459801" cy="1104900"/>
            <a:chOff x="660401" y="1892300"/>
            <a:chExt cx="3279734" cy="1473200"/>
          </a:xfrm>
        </p:grpSpPr>
        <p:sp>
          <p:nvSpPr>
            <p:cNvPr id="31" name="矩形 30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69918" y="2385088"/>
              <a:ext cx="3060699" cy="843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769920" y="1987969"/>
              <a:ext cx="1887696" cy="443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点击此处添加标题</a:t>
              </a:r>
              <a:endPara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34" name="组 10"/>
          <p:cNvGrpSpPr/>
          <p:nvPr/>
        </p:nvGrpSpPr>
        <p:grpSpPr>
          <a:xfrm>
            <a:off x="495300" y="3046116"/>
            <a:ext cx="2459801" cy="1104900"/>
            <a:chOff x="660401" y="1892300"/>
            <a:chExt cx="3279734" cy="1473200"/>
          </a:xfrm>
        </p:grpSpPr>
        <p:sp>
          <p:nvSpPr>
            <p:cNvPr id="35" name="矩形 34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769918" y="2385088"/>
              <a:ext cx="3060699" cy="843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769920" y="1987969"/>
              <a:ext cx="1887696" cy="443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点击此处添加标题</a:t>
              </a:r>
              <a:endPara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54" name="组 14"/>
          <p:cNvGrpSpPr/>
          <p:nvPr/>
        </p:nvGrpSpPr>
        <p:grpSpPr>
          <a:xfrm>
            <a:off x="6188899" y="1619250"/>
            <a:ext cx="2459801" cy="1104900"/>
            <a:chOff x="660401" y="1892300"/>
            <a:chExt cx="3279734" cy="1473200"/>
          </a:xfrm>
        </p:grpSpPr>
        <p:sp>
          <p:nvSpPr>
            <p:cNvPr id="55" name="矩形 54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769918" y="2385088"/>
              <a:ext cx="3060699" cy="843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769920" y="1987969"/>
              <a:ext cx="1887696" cy="443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点击此处添加标题</a:t>
              </a:r>
              <a:endPara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58" name="组 18"/>
          <p:cNvGrpSpPr/>
          <p:nvPr/>
        </p:nvGrpSpPr>
        <p:grpSpPr>
          <a:xfrm>
            <a:off x="6188898" y="3046116"/>
            <a:ext cx="2459801" cy="1104900"/>
            <a:chOff x="660401" y="1892300"/>
            <a:chExt cx="3279734" cy="1473200"/>
          </a:xfrm>
        </p:grpSpPr>
        <p:sp>
          <p:nvSpPr>
            <p:cNvPr id="59" name="矩形 58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769918" y="2385088"/>
              <a:ext cx="3060699" cy="843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769920" y="1987969"/>
              <a:ext cx="1887696" cy="443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点击此处添加标题</a:t>
              </a:r>
              <a:endPara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cxnSp>
        <p:nvCxnSpPr>
          <p:cNvPr id="62" name="肘形连接符 61"/>
          <p:cNvCxnSpPr>
            <a:stCxn id="31" idx="3"/>
            <a:endCxn id="67" idx="2"/>
          </p:cNvCxnSpPr>
          <p:nvPr/>
        </p:nvCxnSpPr>
        <p:spPr>
          <a:xfrm>
            <a:off x="2955101" y="2171700"/>
            <a:ext cx="764568" cy="714375"/>
          </a:xfrm>
          <a:prstGeom prst="bentConnector3">
            <a:avLst/>
          </a:prstGeom>
          <a:ln w="12700"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肘形连接符 62"/>
          <p:cNvCxnSpPr>
            <a:stCxn id="35" idx="3"/>
            <a:endCxn id="67" idx="2"/>
          </p:cNvCxnSpPr>
          <p:nvPr/>
        </p:nvCxnSpPr>
        <p:spPr>
          <a:xfrm flipV="1">
            <a:off x="2955101" y="2886075"/>
            <a:ext cx="764569" cy="712491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2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55" idx="1"/>
            <a:endCxn id="67" idx="6"/>
          </p:cNvCxnSpPr>
          <p:nvPr/>
        </p:nvCxnSpPr>
        <p:spPr>
          <a:xfrm rot="10800000" flipV="1">
            <a:off x="5426156" y="2171700"/>
            <a:ext cx="762743" cy="714375"/>
          </a:xfrm>
          <a:prstGeom prst="bentConnector3">
            <a:avLst/>
          </a:prstGeom>
          <a:ln w="12700">
            <a:solidFill>
              <a:schemeClr val="accent3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肘形连接符 64"/>
          <p:cNvCxnSpPr>
            <a:stCxn id="59" idx="1"/>
            <a:endCxn id="67" idx="6"/>
          </p:cNvCxnSpPr>
          <p:nvPr/>
        </p:nvCxnSpPr>
        <p:spPr>
          <a:xfrm rot="10800000">
            <a:off x="5426157" y="2886075"/>
            <a:ext cx="762742" cy="712491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4">
                <a:lumMod val="75000"/>
                <a:lumOff val="2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7" name="图片 6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7" t="31371" r="12606" b="13212"/>
          <a:stretch>
            <a:fillRect/>
          </a:stretch>
        </p:blipFill>
        <p:spPr>
          <a:xfrm>
            <a:off x="3719669" y="2032832"/>
            <a:ext cx="1706487" cy="1706486"/>
          </a:xfrm>
          <a:prstGeom prst="ellipse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096149" y="1854046"/>
            <a:ext cx="3247190" cy="784830"/>
            <a:chOff x="3957557" y="1328691"/>
            <a:chExt cx="4329586" cy="1046440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rgbClr val="DFEBE2"/>
                </a:solidFill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4644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zh-CN" sz="4500" b="1" dirty="0">
                  <a:solidFill>
                    <a:srgbClr val="DFEBE2"/>
                  </a:solidFill>
                </a:rPr>
                <a:t>PART</a:t>
              </a:r>
              <a:r>
                <a:rPr kumimoji="1" lang="zh-CN" altLang="en-US" sz="4500" b="1" dirty="0">
                  <a:solidFill>
                    <a:srgbClr val="DFEBE2"/>
                  </a:solidFill>
                </a:rPr>
                <a:t> </a:t>
              </a:r>
              <a:r>
                <a:rPr kumimoji="1" lang="en-US" altLang="zh-CN" sz="4500" b="1" dirty="0">
                  <a:solidFill>
                    <a:srgbClr val="DFEBE2"/>
                  </a:solidFill>
                </a:rPr>
                <a:t>Four</a:t>
              </a:r>
              <a:endParaRPr kumimoji="1" lang="zh-CN" altLang="en-US" sz="4500" b="1" dirty="0">
                <a:solidFill>
                  <a:srgbClr val="DFEBE2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71713" y="2755873"/>
            <a:ext cx="829606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b="1" dirty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研究成果与</a:t>
            </a:r>
            <a:r>
              <a:rPr kumimoji="1" lang="zh-CN" altLang="en-US" sz="4800" b="1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应用</a:t>
            </a:r>
            <a:endParaRPr kumimoji="1" lang="zh-CN" altLang="en-US" sz="48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 rot="1718587">
            <a:off x="3168214" y="1689932"/>
            <a:ext cx="265193" cy="265193"/>
          </a:xfrm>
          <a:prstGeom prst="ellipse">
            <a:avLst/>
          </a:prstGeom>
          <a:solidFill>
            <a:srgbClr val="8DC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 rot="1718587">
            <a:off x="3077053" y="1375203"/>
            <a:ext cx="218453" cy="218453"/>
          </a:xfrm>
          <a:prstGeom prst="ellipse">
            <a:avLst/>
          </a:prstGeom>
          <a:solidFill>
            <a:srgbClr val="DFC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rot="1718587">
            <a:off x="2699222" y="2198817"/>
            <a:ext cx="113140" cy="113140"/>
          </a:xfrm>
          <a:prstGeom prst="ellipse">
            <a:avLst/>
          </a:prstGeom>
          <a:solidFill>
            <a:srgbClr val="BAD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 rot="1718587">
            <a:off x="2622616" y="1581849"/>
            <a:ext cx="418973" cy="418973"/>
          </a:xfrm>
          <a:prstGeom prst="ellipse">
            <a:avLst/>
          </a:prstGeom>
          <a:solidFill>
            <a:srgbClr val="BAD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9" grpId="0" animBg="1"/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研究目标</a:t>
            </a:r>
            <a:endParaRPr lang="zh-CN" altLang="en-US" dirty="0"/>
          </a:p>
        </p:txBody>
      </p:sp>
      <p:cxnSp>
        <p:nvCxnSpPr>
          <p:cNvPr id="28" name="i"/>
          <p:cNvCxnSpPr>
            <a:cxnSpLocks noChangeShapeType="1"/>
          </p:cNvCxnSpPr>
          <p:nvPr/>
        </p:nvCxnSpPr>
        <p:spPr bwMode="auto">
          <a:xfrm>
            <a:off x="2992044" y="2930129"/>
            <a:ext cx="1031081" cy="0"/>
          </a:xfrm>
          <a:prstGeom prst="line">
            <a:avLst/>
          </a:prstGeom>
          <a:noFill/>
          <a:ln w="9525">
            <a:solidFill>
              <a:srgbClr val="C1C7D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o"/>
          <p:cNvCxnSpPr>
            <a:cxnSpLocks noChangeShapeType="1"/>
          </p:cNvCxnSpPr>
          <p:nvPr/>
        </p:nvCxnSpPr>
        <p:spPr bwMode="auto">
          <a:xfrm flipV="1">
            <a:off x="4023122" y="1418035"/>
            <a:ext cx="0" cy="3022997"/>
          </a:xfrm>
          <a:prstGeom prst="line">
            <a:avLst/>
          </a:prstGeom>
          <a:noFill/>
          <a:ln w="9525">
            <a:solidFill>
              <a:srgbClr val="C1C7D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p"/>
          <p:cNvSpPr>
            <a:spLocks noChangeArrowheads="1"/>
          </p:cNvSpPr>
          <p:nvPr/>
        </p:nvSpPr>
        <p:spPr bwMode="auto">
          <a:xfrm>
            <a:off x="4432697" y="2008588"/>
            <a:ext cx="681038" cy="6822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68580" tIns="34290" rIns="68580" bIns="34290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en-US" altLang="zh-CN" sz="900">
              <a:sym typeface="Arial" panose="020B0604020202020204" pitchFamily="34" charset="0"/>
            </a:endParaRPr>
          </a:p>
        </p:txBody>
      </p:sp>
      <p:sp>
        <p:nvSpPr>
          <p:cNvPr id="31" name="p"/>
          <p:cNvSpPr>
            <a:spLocks noEditPoints="1"/>
          </p:cNvSpPr>
          <p:nvPr/>
        </p:nvSpPr>
        <p:spPr bwMode="auto">
          <a:xfrm>
            <a:off x="4573191" y="2163366"/>
            <a:ext cx="396478" cy="395288"/>
          </a:xfrm>
          <a:custGeom>
            <a:avLst/>
            <a:gdLst>
              <a:gd name="T0" fmla="*/ 273216550 w 393"/>
              <a:gd name="T1" fmla="*/ 536008502 h 391"/>
              <a:gd name="T2" fmla="*/ 287691519 w 393"/>
              <a:gd name="T3" fmla="*/ 483316982 h 391"/>
              <a:gd name="T4" fmla="*/ 220744284 w 393"/>
              <a:gd name="T5" fmla="*/ 456061352 h 391"/>
              <a:gd name="T6" fmla="*/ 195412752 w 393"/>
              <a:gd name="T7" fmla="*/ 408820958 h 391"/>
              <a:gd name="T8" fmla="*/ 128465517 w 393"/>
              <a:gd name="T9" fmla="*/ 437892281 h 391"/>
              <a:gd name="T10" fmla="*/ 75994595 w 393"/>
              <a:gd name="T11" fmla="*/ 421538903 h 391"/>
              <a:gd name="T12" fmla="*/ 48853861 w 393"/>
              <a:gd name="T13" fmla="*/ 488768107 h 391"/>
              <a:gd name="T14" fmla="*/ 1809203 w 393"/>
              <a:gd name="T15" fmla="*/ 514205347 h 391"/>
              <a:gd name="T16" fmla="*/ 28949938 w 393"/>
              <a:gd name="T17" fmla="*/ 545093712 h 391"/>
              <a:gd name="T18" fmla="*/ 5427609 w 393"/>
              <a:gd name="T19" fmla="*/ 614138610 h 391"/>
              <a:gd name="T20" fmla="*/ 56090672 w 393"/>
              <a:gd name="T21" fmla="*/ 635943113 h 391"/>
              <a:gd name="T22" fmla="*/ 75994595 w 393"/>
              <a:gd name="T23" fmla="*/ 692268717 h 391"/>
              <a:gd name="T24" fmla="*/ 123037908 w 393"/>
              <a:gd name="T25" fmla="*/ 708622095 h 391"/>
              <a:gd name="T26" fmla="*/ 173700971 w 393"/>
              <a:gd name="T27" fmla="*/ 681367814 h 391"/>
              <a:gd name="T28" fmla="*/ 226173238 w 393"/>
              <a:gd name="T29" fmla="*/ 695902801 h 391"/>
              <a:gd name="T30" fmla="*/ 253313973 w 393"/>
              <a:gd name="T31" fmla="*/ 628674945 h 391"/>
              <a:gd name="T32" fmla="*/ 293119128 w 393"/>
              <a:gd name="T33" fmla="*/ 623223819 h 391"/>
              <a:gd name="T34" fmla="*/ 182746986 w 393"/>
              <a:gd name="T35" fmla="*/ 628674945 h 391"/>
              <a:gd name="T36" fmla="*/ 119419502 w 393"/>
              <a:gd name="T37" fmla="*/ 488768107 h 391"/>
              <a:gd name="T38" fmla="*/ 182746986 w 393"/>
              <a:gd name="T39" fmla="*/ 628674945 h 391"/>
              <a:gd name="T40" fmla="*/ 472249053 w 393"/>
              <a:gd name="T41" fmla="*/ 610505874 h 391"/>
              <a:gd name="T42" fmla="*/ 481295068 w 393"/>
              <a:gd name="T43" fmla="*/ 581433203 h 391"/>
              <a:gd name="T44" fmla="*/ 443297771 w 393"/>
              <a:gd name="T45" fmla="*/ 566898215 h 391"/>
              <a:gd name="T46" fmla="*/ 428822802 w 393"/>
              <a:gd name="T47" fmla="*/ 539642586 h 391"/>
              <a:gd name="T48" fmla="*/ 392636052 w 393"/>
              <a:gd name="T49" fmla="*/ 555995963 h 391"/>
              <a:gd name="T50" fmla="*/ 361875566 w 393"/>
              <a:gd name="T51" fmla="*/ 546910754 h 391"/>
              <a:gd name="T52" fmla="*/ 347400597 w 393"/>
              <a:gd name="T53" fmla="*/ 583250245 h 391"/>
              <a:gd name="T54" fmla="*/ 320259863 w 393"/>
              <a:gd name="T55" fmla="*/ 597786580 h 391"/>
              <a:gd name="T56" fmla="*/ 336545380 w 393"/>
              <a:gd name="T57" fmla="*/ 615955652 h 391"/>
              <a:gd name="T58" fmla="*/ 323879614 w 393"/>
              <a:gd name="T59" fmla="*/ 654112185 h 391"/>
              <a:gd name="T60" fmla="*/ 351020349 w 393"/>
              <a:gd name="T61" fmla="*/ 666831478 h 391"/>
              <a:gd name="T62" fmla="*/ 361875566 w 393"/>
              <a:gd name="T63" fmla="*/ 697719843 h 391"/>
              <a:gd name="T64" fmla="*/ 389016301 w 393"/>
              <a:gd name="T65" fmla="*/ 706805053 h 391"/>
              <a:gd name="T66" fmla="*/ 416157036 w 393"/>
              <a:gd name="T67" fmla="*/ 690453023 h 391"/>
              <a:gd name="T68" fmla="*/ 446917522 w 393"/>
              <a:gd name="T69" fmla="*/ 699536885 h 391"/>
              <a:gd name="T70" fmla="*/ 461392490 w 393"/>
              <a:gd name="T71" fmla="*/ 661380352 h 391"/>
              <a:gd name="T72" fmla="*/ 483104271 w 393"/>
              <a:gd name="T73" fmla="*/ 659563310 h 391"/>
              <a:gd name="T74" fmla="*/ 421585990 w 393"/>
              <a:gd name="T75" fmla="*/ 661380352 h 391"/>
              <a:gd name="T76" fmla="*/ 387207098 w 393"/>
              <a:gd name="T77" fmla="*/ 583250245 h 391"/>
              <a:gd name="T78" fmla="*/ 421585990 w 393"/>
              <a:gd name="T79" fmla="*/ 661380352 h 391"/>
              <a:gd name="T80" fmla="*/ 654996039 w 393"/>
              <a:gd name="T81" fmla="*/ 221671029 h 391"/>
              <a:gd name="T82" fmla="*/ 682136774 w 393"/>
              <a:gd name="T83" fmla="*/ 132640018 h 391"/>
              <a:gd name="T84" fmla="*/ 568146226 w 393"/>
              <a:gd name="T85" fmla="*/ 87215317 h 391"/>
              <a:gd name="T86" fmla="*/ 524719975 w 393"/>
              <a:gd name="T87" fmla="*/ 5451126 h 391"/>
              <a:gd name="T88" fmla="*/ 414347833 w 393"/>
              <a:gd name="T89" fmla="*/ 54509910 h 391"/>
              <a:gd name="T90" fmla="*/ 325688817 w 393"/>
              <a:gd name="T91" fmla="*/ 27254281 h 391"/>
              <a:gd name="T92" fmla="*/ 280454707 w 393"/>
              <a:gd name="T93" fmla="*/ 141723880 h 391"/>
              <a:gd name="T94" fmla="*/ 199032503 w 393"/>
              <a:gd name="T95" fmla="*/ 185331538 h 391"/>
              <a:gd name="T96" fmla="*/ 246075816 w 393"/>
              <a:gd name="T97" fmla="*/ 236207365 h 391"/>
              <a:gd name="T98" fmla="*/ 206269315 w 393"/>
              <a:gd name="T99" fmla="*/ 352494005 h 391"/>
              <a:gd name="T100" fmla="*/ 291309925 w 393"/>
              <a:gd name="T101" fmla="*/ 388833496 h 391"/>
              <a:gd name="T102" fmla="*/ 325688817 w 393"/>
              <a:gd name="T103" fmla="*/ 483316982 h 391"/>
              <a:gd name="T104" fmla="*/ 403492615 w 393"/>
              <a:gd name="T105" fmla="*/ 510571263 h 391"/>
              <a:gd name="T106" fmla="*/ 490342428 w 393"/>
              <a:gd name="T107" fmla="*/ 463329520 h 391"/>
              <a:gd name="T108" fmla="*/ 577192241 w 393"/>
              <a:gd name="T109" fmla="*/ 490585149 h 391"/>
              <a:gd name="T110" fmla="*/ 622427696 w 393"/>
              <a:gd name="T111" fmla="*/ 376114203 h 391"/>
              <a:gd name="T112" fmla="*/ 691184134 w 393"/>
              <a:gd name="T113" fmla="*/ 367030341 h 391"/>
              <a:gd name="T114" fmla="*/ 504817397 w 393"/>
              <a:gd name="T115" fmla="*/ 376114203 h 391"/>
              <a:gd name="T116" fmla="*/ 398063661 w 393"/>
              <a:gd name="T117" fmla="*/ 141723880 h 391"/>
              <a:gd name="T118" fmla="*/ 504817397 w 393"/>
              <a:gd name="T119" fmla="*/ 376114203 h 39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393" h="391">
                <a:moveTo>
                  <a:pt x="160" y="318"/>
                </a:moveTo>
                <a:cubicBezTo>
                  <a:pt x="151" y="315"/>
                  <a:pt x="151" y="315"/>
                  <a:pt x="151" y="315"/>
                </a:cubicBezTo>
                <a:cubicBezTo>
                  <a:pt x="152" y="308"/>
                  <a:pt x="152" y="302"/>
                  <a:pt x="151" y="295"/>
                </a:cubicBezTo>
                <a:cubicBezTo>
                  <a:pt x="159" y="291"/>
                  <a:pt x="159" y="291"/>
                  <a:pt x="159" y="291"/>
                </a:cubicBezTo>
                <a:cubicBezTo>
                  <a:pt x="165" y="289"/>
                  <a:pt x="167" y="282"/>
                  <a:pt x="164" y="277"/>
                </a:cubicBezTo>
                <a:cubicBezTo>
                  <a:pt x="159" y="266"/>
                  <a:pt x="159" y="266"/>
                  <a:pt x="159" y="266"/>
                </a:cubicBezTo>
                <a:cubicBezTo>
                  <a:pt x="157" y="261"/>
                  <a:pt x="151" y="258"/>
                  <a:pt x="145" y="261"/>
                </a:cubicBezTo>
                <a:cubicBezTo>
                  <a:pt x="137" y="265"/>
                  <a:pt x="137" y="265"/>
                  <a:pt x="137" y="265"/>
                </a:cubicBezTo>
                <a:cubicBezTo>
                  <a:pt x="132" y="260"/>
                  <a:pt x="128" y="255"/>
                  <a:pt x="122" y="251"/>
                </a:cubicBezTo>
                <a:cubicBezTo>
                  <a:pt x="125" y="242"/>
                  <a:pt x="125" y="242"/>
                  <a:pt x="125" y="242"/>
                </a:cubicBezTo>
                <a:cubicBezTo>
                  <a:pt x="127" y="237"/>
                  <a:pt x="125" y="231"/>
                  <a:pt x="119" y="229"/>
                </a:cubicBezTo>
                <a:cubicBezTo>
                  <a:pt x="108" y="225"/>
                  <a:pt x="108" y="225"/>
                  <a:pt x="108" y="225"/>
                </a:cubicBezTo>
                <a:cubicBezTo>
                  <a:pt x="103" y="223"/>
                  <a:pt x="96" y="226"/>
                  <a:pt x="94" y="231"/>
                </a:cubicBezTo>
                <a:cubicBezTo>
                  <a:pt x="91" y="240"/>
                  <a:pt x="91" y="240"/>
                  <a:pt x="91" y="240"/>
                </a:cubicBezTo>
                <a:cubicBezTo>
                  <a:pt x="84" y="239"/>
                  <a:pt x="78" y="239"/>
                  <a:pt x="71" y="241"/>
                </a:cubicBezTo>
                <a:cubicBezTo>
                  <a:pt x="67" y="232"/>
                  <a:pt x="67" y="232"/>
                  <a:pt x="67" y="232"/>
                </a:cubicBezTo>
                <a:cubicBezTo>
                  <a:pt x="65" y="227"/>
                  <a:pt x="58" y="224"/>
                  <a:pt x="53" y="227"/>
                </a:cubicBezTo>
                <a:cubicBezTo>
                  <a:pt x="42" y="232"/>
                  <a:pt x="42" y="232"/>
                  <a:pt x="42" y="232"/>
                </a:cubicBezTo>
                <a:cubicBezTo>
                  <a:pt x="37" y="234"/>
                  <a:pt x="34" y="241"/>
                  <a:pt x="37" y="246"/>
                </a:cubicBezTo>
                <a:cubicBezTo>
                  <a:pt x="41" y="254"/>
                  <a:pt x="41" y="254"/>
                  <a:pt x="41" y="254"/>
                </a:cubicBezTo>
                <a:cubicBezTo>
                  <a:pt x="36" y="259"/>
                  <a:pt x="31" y="264"/>
                  <a:pt x="27" y="269"/>
                </a:cubicBezTo>
                <a:cubicBezTo>
                  <a:pt x="19" y="266"/>
                  <a:pt x="19" y="266"/>
                  <a:pt x="19" y="266"/>
                </a:cubicBezTo>
                <a:cubicBezTo>
                  <a:pt x="13" y="264"/>
                  <a:pt x="7" y="267"/>
                  <a:pt x="5" y="272"/>
                </a:cubicBezTo>
                <a:cubicBezTo>
                  <a:pt x="1" y="283"/>
                  <a:pt x="1" y="283"/>
                  <a:pt x="1" y="283"/>
                </a:cubicBezTo>
                <a:cubicBezTo>
                  <a:pt x="0" y="286"/>
                  <a:pt x="0" y="289"/>
                  <a:pt x="1" y="291"/>
                </a:cubicBezTo>
                <a:cubicBezTo>
                  <a:pt x="2" y="294"/>
                  <a:pt x="4" y="296"/>
                  <a:pt x="7" y="297"/>
                </a:cubicBezTo>
                <a:cubicBezTo>
                  <a:pt x="16" y="300"/>
                  <a:pt x="16" y="300"/>
                  <a:pt x="16" y="300"/>
                </a:cubicBezTo>
                <a:cubicBezTo>
                  <a:pt x="15" y="307"/>
                  <a:pt x="15" y="313"/>
                  <a:pt x="17" y="320"/>
                </a:cubicBezTo>
                <a:cubicBezTo>
                  <a:pt x="8" y="324"/>
                  <a:pt x="8" y="324"/>
                  <a:pt x="8" y="324"/>
                </a:cubicBezTo>
                <a:cubicBezTo>
                  <a:pt x="3" y="326"/>
                  <a:pt x="0" y="333"/>
                  <a:pt x="3" y="338"/>
                </a:cubicBezTo>
                <a:cubicBezTo>
                  <a:pt x="8" y="349"/>
                  <a:pt x="8" y="349"/>
                  <a:pt x="8" y="349"/>
                </a:cubicBezTo>
                <a:cubicBezTo>
                  <a:pt x="10" y="354"/>
                  <a:pt x="17" y="357"/>
                  <a:pt x="22" y="354"/>
                </a:cubicBezTo>
                <a:cubicBezTo>
                  <a:pt x="31" y="350"/>
                  <a:pt x="31" y="350"/>
                  <a:pt x="31" y="350"/>
                </a:cubicBezTo>
                <a:cubicBezTo>
                  <a:pt x="35" y="356"/>
                  <a:pt x="40" y="360"/>
                  <a:pt x="45" y="364"/>
                </a:cubicBezTo>
                <a:cubicBezTo>
                  <a:pt x="42" y="373"/>
                  <a:pt x="42" y="373"/>
                  <a:pt x="42" y="373"/>
                </a:cubicBezTo>
                <a:cubicBezTo>
                  <a:pt x="41" y="375"/>
                  <a:pt x="41" y="378"/>
                  <a:pt x="42" y="381"/>
                </a:cubicBezTo>
                <a:cubicBezTo>
                  <a:pt x="43" y="383"/>
                  <a:pt x="45" y="385"/>
                  <a:pt x="48" y="386"/>
                </a:cubicBezTo>
                <a:cubicBezTo>
                  <a:pt x="59" y="390"/>
                  <a:pt x="59" y="390"/>
                  <a:pt x="59" y="390"/>
                </a:cubicBezTo>
                <a:cubicBezTo>
                  <a:pt x="62" y="391"/>
                  <a:pt x="65" y="391"/>
                  <a:pt x="68" y="390"/>
                </a:cubicBezTo>
                <a:cubicBezTo>
                  <a:pt x="70" y="389"/>
                  <a:pt x="72" y="387"/>
                  <a:pt x="73" y="384"/>
                </a:cubicBezTo>
                <a:cubicBezTo>
                  <a:pt x="76" y="375"/>
                  <a:pt x="76" y="375"/>
                  <a:pt x="76" y="375"/>
                </a:cubicBezTo>
                <a:cubicBezTo>
                  <a:pt x="83" y="376"/>
                  <a:pt x="90" y="376"/>
                  <a:pt x="96" y="375"/>
                </a:cubicBezTo>
                <a:cubicBezTo>
                  <a:pt x="100" y="383"/>
                  <a:pt x="100" y="383"/>
                  <a:pt x="100" y="383"/>
                </a:cubicBezTo>
                <a:cubicBezTo>
                  <a:pt x="103" y="388"/>
                  <a:pt x="109" y="391"/>
                  <a:pt x="114" y="388"/>
                </a:cubicBezTo>
                <a:cubicBezTo>
                  <a:pt x="125" y="383"/>
                  <a:pt x="125" y="383"/>
                  <a:pt x="125" y="383"/>
                </a:cubicBezTo>
                <a:cubicBezTo>
                  <a:pt x="131" y="381"/>
                  <a:pt x="133" y="374"/>
                  <a:pt x="130" y="369"/>
                </a:cubicBezTo>
                <a:cubicBezTo>
                  <a:pt x="126" y="361"/>
                  <a:pt x="126" y="361"/>
                  <a:pt x="126" y="361"/>
                </a:cubicBezTo>
                <a:cubicBezTo>
                  <a:pt x="132" y="356"/>
                  <a:pt x="136" y="351"/>
                  <a:pt x="140" y="346"/>
                </a:cubicBezTo>
                <a:cubicBezTo>
                  <a:pt x="149" y="349"/>
                  <a:pt x="149" y="349"/>
                  <a:pt x="149" y="349"/>
                </a:cubicBezTo>
                <a:cubicBezTo>
                  <a:pt x="151" y="350"/>
                  <a:pt x="154" y="350"/>
                  <a:pt x="157" y="349"/>
                </a:cubicBezTo>
                <a:cubicBezTo>
                  <a:pt x="159" y="348"/>
                  <a:pt x="161" y="346"/>
                  <a:pt x="162" y="343"/>
                </a:cubicBezTo>
                <a:cubicBezTo>
                  <a:pt x="167" y="332"/>
                  <a:pt x="167" y="332"/>
                  <a:pt x="167" y="332"/>
                </a:cubicBezTo>
                <a:cubicBezTo>
                  <a:pt x="169" y="326"/>
                  <a:pt x="166" y="320"/>
                  <a:pt x="160" y="318"/>
                </a:cubicBezTo>
                <a:close/>
                <a:moveTo>
                  <a:pt x="101" y="346"/>
                </a:moveTo>
                <a:cubicBezTo>
                  <a:pt x="96" y="349"/>
                  <a:pt x="90" y="350"/>
                  <a:pt x="84" y="350"/>
                </a:cubicBezTo>
                <a:cubicBezTo>
                  <a:pt x="67" y="350"/>
                  <a:pt x="52" y="340"/>
                  <a:pt x="45" y="325"/>
                </a:cubicBezTo>
                <a:cubicBezTo>
                  <a:pt x="35" y="304"/>
                  <a:pt x="45" y="279"/>
                  <a:pt x="66" y="269"/>
                </a:cubicBezTo>
                <a:cubicBezTo>
                  <a:pt x="72" y="266"/>
                  <a:pt x="77" y="265"/>
                  <a:pt x="84" y="265"/>
                </a:cubicBezTo>
                <a:cubicBezTo>
                  <a:pt x="100" y="265"/>
                  <a:pt x="115" y="275"/>
                  <a:pt x="122" y="290"/>
                </a:cubicBezTo>
                <a:cubicBezTo>
                  <a:pt x="132" y="311"/>
                  <a:pt x="123" y="336"/>
                  <a:pt x="101" y="346"/>
                </a:cubicBezTo>
                <a:close/>
                <a:moveTo>
                  <a:pt x="266" y="349"/>
                </a:moveTo>
                <a:cubicBezTo>
                  <a:pt x="261" y="347"/>
                  <a:pt x="261" y="347"/>
                  <a:pt x="261" y="347"/>
                </a:cubicBezTo>
                <a:cubicBezTo>
                  <a:pt x="262" y="343"/>
                  <a:pt x="261" y="340"/>
                  <a:pt x="261" y="336"/>
                </a:cubicBezTo>
                <a:cubicBezTo>
                  <a:pt x="266" y="334"/>
                  <a:pt x="266" y="334"/>
                  <a:pt x="266" y="334"/>
                </a:cubicBezTo>
                <a:cubicBezTo>
                  <a:pt x="269" y="332"/>
                  <a:pt x="270" y="329"/>
                  <a:pt x="269" y="326"/>
                </a:cubicBezTo>
                <a:cubicBezTo>
                  <a:pt x="266" y="320"/>
                  <a:pt x="266" y="320"/>
                  <a:pt x="266" y="320"/>
                </a:cubicBezTo>
                <a:cubicBezTo>
                  <a:pt x="264" y="317"/>
                  <a:pt x="261" y="315"/>
                  <a:pt x="258" y="317"/>
                </a:cubicBezTo>
                <a:cubicBezTo>
                  <a:pt x="253" y="319"/>
                  <a:pt x="253" y="319"/>
                  <a:pt x="253" y="319"/>
                </a:cubicBezTo>
                <a:cubicBezTo>
                  <a:pt x="251" y="316"/>
                  <a:pt x="248" y="314"/>
                  <a:pt x="245" y="312"/>
                </a:cubicBezTo>
                <a:cubicBezTo>
                  <a:pt x="247" y="307"/>
                  <a:pt x="247" y="307"/>
                  <a:pt x="247" y="307"/>
                </a:cubicBezTo>
                <a:cubicBezTo>
                  <a:pt x="248" y="304"/>
                  <a:pt x="246" y="300"/>
                  <a:pt x="243" y="299"/>
                </a:cubicBezTo>
                <a:cubicBezTo>
                  <a:pt x="237" y="297"/>
                  <a:pt x="237" y="297"/>
                  <a:pt x="237" y="297"/>
                </a:cubicBezTo>
                <a:cubicBezTo>
                  <a:pt x="234" y="296"/>
                  <a:pt x="230" y="297"/>
                  <a:pt x="229" y="300"/>
                </a:cubicBezTo>
                <a:cubicBezTo>
                  <a:pt x="228" y="305"/>
                  <a:pt x="228" y="305"/>
                  <a:pt x="228" y="305"/>
                </a:cubicBezTo>
                <a:cubicBezTo>
                  <a:pt x="224" y="305"/>
                  <a:pt x="220" y="305"/>
                  <a:pt x="217" y="306"/>
                </a:cubicBezTo>
                <a:cubicBezTo>
                  <a:pt x="214" y="301"/>
                  <a:pt x="214" y="301"/>
                  <a:pt x="214" y="301"/>
                </a:cubicBezTo>
                <a:cubicBezTo>
                  <a:pt x="213" y="298"/>
                  <a:pt x="209" y="296"/>
                  <a:pt x="206" y="298"/>
                </a:cubicBezTo>
                <a:cubicBezTo>
                  <a:pt x="200" y="301"/>
                  <a:pt x="200" y="301"/>
                  <a:pt x="200" y="301"/>
                </a:cubicBezTo>
                <a:cubicBezTo>
                  <a:pt x="197" y="302"/>
                  <a:pt x="196" y="306"/>
                  <a:pt x="197" y="309"/>
                </a:cubicBezTo>
                <a:cubicBezTo>
                  <a:pt x="200" y="313"/>
                  <a:pt x="200" y="313"/>
                  <a:pt x="200" y="313"/>
                </a:cubicBezTo>
                <a:cubicBezTo>
                  <a:pt x="197" y="316"/>
                  <a:pt x="194" y="318"/>
                  <a:pt x="192" y="321"/>
                </a:cubicBezTo>
                <a:cubicBezTo>
                  <a:pt x="187" y="320"/>
                  <a:pt x="187" y="320"/>
                  <a:pt x="187" y="320"/>
                </a:cubicBezTo>
                <a:cubicBezTo>
                  <a:pt x="184" y="318"/>
                  <a:pt x="181" y="320"/>
                  <a:pt x="180" y="323"/>
                </a:cubicBezTo>
                <a:cubicBezTo>
                  <a:pt x="177" y="329"/>
                  <a:pt x="177" y="329"/>
                  <a:pt x="177" y="329"/>
                </a:cubicBezTo>
                <a:cubicBezTo>
                  <a:pt x="177" y="331"/>
                  <a:pt x="177" y="332"/>
                  <a:pt x="177" y="334"/>
                </a:cubicBezTo>
                <a:cubicBezTo>
                  <a:pt x="178" y="335"/>
                  <a:pt x="179" y="336"/>
                  <a:pt x="181" y="337"/>
                </a:cubicBezTo>
                <a:cubicBezTo>
                  <a:pt x="186" y="339"/>
                  <a:pt x="186" y="339"/>
                  <a:pt x="186" y="339"/>
                </a:cubicBezTo>
                <a:cubicBezTo>
                  <a:pt x="185" y="342"/>
                  <a:pt x="186" y="346"/>
                  <a:pt x="186" y="350"/>
                </a:cubicBezTo>
                <a:cubicBezTo>
                  <a:pt x="181" y="352"/>
                  <a:pt x="181" y="352"/>
                  <a:pt x="181" y="352"/>
                </a:cubicBezTo>
                <a:cubicBezTo>
                  <a:pt x="178" y="353"/>
                  <a:pt x="177" y="357"/>
                  <a:pt x="179" y="360"/>
                </a:cubicBezTo>
                <a:cubicBezTo>
                  <a:pt x="181" y="366"/>
                  <a:pt x="181" y="366"/>
                  <a:pt x="181" y="366"/>
                </a:cubicBezTo>
                <a:cubicBezTo>
                  <a:pt x="183" y="369"/>
                  <a:pt x="186" y="370"/>
                  <a:pt x="189" y="369"/>
                </a:cubicBezTo>
                <a:cubicBezTo>
                  <a:pt x="194" y="367"/>
                  <a:pt x="194" y="367"/>
                  <a:pt x="194" y="367"/>
                </a:cubicBezTo>
                <a:cubicBezTo>
                  <a:pt x="196" y="370"/>
                  <a:pt x="199" y="372"/>
                  <a:pt x="202" y="374"/>
                </a:cubicBezTo>
                <a:cubicBezTo>
                  <a:pt x="200" y="379"/>
                  <a:pt x="200" y="379"/>
                  <a:pt x="200" y="379"/>
                </a:cubicBezTo>
                <a:cubicBezTo>
                  <a:pt x="200" y="381"/>
                  <a:pt x="200" y="382"/>
                  <a:pt x="200" y="384"/>
                </a:cubicBezTo>
                <a:cubicBezTo>
                  <a:pt x="201" y="385"/>
                  <a:pt x="202" y="386"/>
                  <a:pt x="204" y="387"/>
                </a:cubicBezTo>
                <a:cubicBezTo>
                  <a:pt x="210" y="389"/>
                  <a:pt x="210" y="389"/>
                  <a:pt x="210" y="389"/>
                </a:cubicBezTo>
                <a:cubicBezTo>
                  <a:pt x="212" y="390"/>
                  <a:pt x="213" y="390"/>
                  <a:pt x="215" y="389"/>
                </a:cubicBezTo>
                <a:cubicBezTo>
                  <a:pt x="216" y="388"/>
                  <a:pt x="217" y="387"/>
                  <a:pt x="218" y="386"/>
                </a:cubicBezTo>
                <a:cubicBezTo>
                  <a:pt x="219" y="381"/>
                  <a:pt x="219" y="381"/>
                  <a:pt x="219" y="381"/>
                </a:cubicBezTo>
                <a:cubicBezTo>
                  <a:pt x="223" y="381"/>
                  <a:pt x="227" y="381"/>
                  <a:pt x="230" y="380"/>
                </a:cubicBezTo>
                <a:cubicBezTo>
                  <a:pt x="233" y="385"/>
                  <a:pt x="233" y="385"/>
                  <a:pt x="233" y="385"/>
                </a:cubicBezTo>
                <a:cubicBezTo>
                  <a:pt x="234" y="388"/>
                  <a:pt x="238" y="389"/>
                  <a:pt x="241" y="388"/>
                </a:cubicBezTo>
                <a:cubicBezTo>
                  <a:pt x="247" y="385"/>
                  <a:pt x="247" y="385"/>
                  <a:pt x="247" y="385"/>
                </a:cubicBezTo>
                <a:cubicBezTo>
                  <a:pt x="250" y="384"/>
                  <a:pt x="251" y="380"/>
                  <a:pt x="250" y="377"/>
                </a:cubicBezTo>
                <a:cubicBezTo>
                  <a:pt x="247" y="372"/>
                  <a:pt x="247" y="372"/>
                  <a:pt x="247" y="372"/>
                </a:cubicBezTo>
                <a:cubicBezTo>
                  <a:pt x="250" y="370"/>
                  <a:pt x="253" y="367"/>
                  <a:pt x="255" y="364"/>
                </a:cubicBezTo>
                <a:cubicBezTo>
                  <a:pt x="260" y="366"/>
                  <a:pt x="260" y="366"/>
                  <a:pt x="260" y="366"/>
                </a:cubicBezTo>
                <a:cubicBezTo>
                  <a:pt x="261" y="367"/>
                  <a:pt x="263" y="367"/>
                  <a:pt x="264" y="366"/>
                </a:cubicBezTo>
                <a:cubicBezTo>
                  <a:pt x="266" y="365"/>
                  <a:pt x="267" y="364"/>
                  <a:pt x="267" y="363"/>
                </a:cubicBezTo>
                <a:cubicBezTo>
                  <a:pt x="270" y="356"/>
                  <a:pt x="270" y="356"/>
                  <a:pt x="270" y="356"/>
                </a:cubicBezTo>
                <a:cubicBezTo>
                  <a:pt x="271" y="353"/>
                  <a:pt x="269" y="350"/>
                  <a:pt x="266" y="349"/>
                </a:cubicBezTo>
                <a:close/>
                <a:moveTo>
                  <a:pt x="233" y="364"/>
                </a:moveTo>
                <a:cubicBezTo>
                  <a:pt x="230" y="366"/>
                  <a:pt x="227" y="366"/>
                  <a:pt x="224" y="366"/>
                </a:cubicBezTo>
                <a:cubicBezTo>
                  <a:pt x="214" y="366"/>
                  <a:pt x="206" y="361"/>
                  <a:pt x="202" y="353"/>
                </a:cubicBezTo>
                <a:cubicBezTo>
                  <a:pt x="197" y="341"/>
                  <a:pt x="202" y="327"/>
                  <a:pt x="214" y="321"/>
                </a:cubicBezTo>
                <a:cubicBezTo>
                  <a:pt x="217" y="320"/>
                  <a:pt x="220" y="319"/>
                  <a:pt x="223" y="319"/>
                </a:cubicBezTo>
                <a:cubicBezTo>
                  <a:pt x="233" y="319"/>
                  <a:pt x="241" y="325"/>
                  <a:pt x="245" y="333"/>
                </a:cubicBezTo>
                <a:cubicBezTo>
                  <a:pt x="250" y="345"/>
                  <a:pt x="245" y="359"/>
                  <a:pt x="233" y="364"/>
                </a:cubicBezTo>
                <a:close/>
                <a:moveTo>
                  <a:pt x="378" y="160"/>
                </a:moveTo>
                <a:cubicBezTo>
                  <a:pt x="364" y="155"/>
                  <a:pt x="364" y="155"/>
                  <a:pt x="364" y="155"/>
                </a:cubicBezTo>
                <a:cubicBezTo>
                  <a:pt x="365" y="144"/>
                  <a:pt x="364" y="133"/>
                  <a:pt x="362" y="122"/>
                </a:cubicBezTo>
                <a:cubicBezTo>
                  <a:pt x="377" y="115"/>
                  <a:pt x="377" y="115"/>
                  <a:pt x="377" y="115"/>
                </a:cubicBezTo>
                <a:cubicBezTo>
                  <a:pt x="386" y="111"/>
                  <a:pt x="390" y="100"/>
                  <a:pt x="386" y="91"/>
                </a:cubicBezTo>
                <a:cubicBezTo>
                  <a:pt x="377" y="73"/>
                  <a:pt x="377" y="73"/>
                  <a:pt x="377" y="73"/>
                </a:cubicBezTo>
                <a:cubicBezTo>
                  <a:pt x="373" y="64"/>
                  <a:pt x="362" y="60"/>
                  <a:pt x="353" y="64"/>
                </a:cubicBezTo>
                <a:cubicBezTo>
                  <a:pt x="339" y="71"/>
                  <a:pt x="339" y="71"/>
                  <a:pt x="339" y="71"/>
                </a:cubicBezTo>
                <a:cubicBezTo>
                  <a:pt x="332" y="62"/>
                  <a:pt x="323" y="54"/>
                  <a:pt x="314" y="48"/>
                </a:cubicBezTo>
                <a:cubicBezTo>
                  <a:pt x="320" y="33"/>
                  <a:pt x="320" y="33"/>
                  <a:pt x="320" y="33"/>
                </a:cubicBezTo>
                <a:cubicBezTo>
                  <a:pt x="323" y="24"/>
                  <a:pt x="319" y="13"/>
                  <a:pt x="309" y="10"/>
                </a:cubicBezTo>
                <a:cubicBezTo>
                  <a:pt x="290" y="3"/>
                  <a:pt x="290" y="3"/>
                  <a:pt x="290" y="3"/>
                </a:cubicBezTo>
                <a:cubicBezTo>
                  <a:pt x="281" y="0"/>
                  <a:pt x="271" y="5"/>
                  <a:pt x="267" y="14"/>
                </a:cubicBezTo>
                <a:cubicBezTo>
                  <a:pt x="262" y="29"/>
                  <a:pt x="262" y="29"/>
                  <a:pt x="262" y="29"/>
                </a:cubicBezTo>
                <a:cubicBezTo>
                  <a:pt x="251" y="27"/>
                  <a:pt x="240" y="28"/>
                  <a:pt x="229" y="30"/>
                </a:cubicBezTo>
                <a:cubicBezTo>
                  <a:pt x="222" y="15"/>
                  <a:pt x="222" y="15"/>
                  <a:pt x="222" y="15"/>
                </a:cubicBezTo>
                <a:cubicBezTo>
                  <a:pt x="218" y="6"/>
                  <a:pt x="207" y="2"/>
                  <a:pt x="198" y="7"/>
                </a:cubicBezTo>
                <a:cubicBezTo>
                  <a:pt x="180" y="15"/>
                  <a:pt x="180" y="15"/>
                  <a:pt x="180" y="15"/>
                </a:cubicBezTo>
                <a:cubicBezTo>
                  <a:pt x="171" y="19"/>
                  <a:pt x="167" y="30"/>
                  <a:pt x="171" y="39"/>
                </a:cubicBezTo>
                <a:cubicBezTo>
                  <a:pt x="178" y="53"/>
                  <a:pt x="178" y="53"/>
                  <a:pt x="178" y="53"/>
                </a:cubicBezTo>
                <a:cubicBezTo>
                  <a:pt x="169" y="60"/>
                  <a:pt x="161" y="69"/>
                  <a:pt x="155" y="78"/>
                </a:cubicBezTo>
                <a:cubicBezTo>
                  <a:pt x="140" y="72"/>
                  <a:pt x="140" y="72"/>
                  <a:pt x="140" y="72"/>
                </a:cubicBezTo>
                <a:cubicBezTo>
                  <a:pt x="131" y="69"/>
                  <a:pt x="120" y="74"/>
                  <a:pt x="117" y="83"/>
                </a:cubicBezTo>
                <a:cubicBezTo>
                  <a:pt x="110" y="102"/>
                  <a:pt x="110" y="102"/>
                  <a:pt x="110" y="102"/>
                </a:cubicBezTo>
                <a:cubicBezTo>
                  <a:pt x="109" y="106"/>
                  <a:pt x="109" y="111"/>
                  <a:pt x="111" y="116"/>
                </a:cubicBezTo>
                <a:cubicBezTo>
                  <a:pt x="113" y="120"/>
                  <a:pt x="116" y="123"/>
                  <a:pt x="121" y="125"/>
                </a:cubicBezTo>
                <a:cubicBezTo>
                  <a:pt x="136" y="130"/>
                  <a:pt x="136" y="130"/>
                  <a:pt x="136" y="130"/>
                </a:cubicBezTo>
                <a:cubicBezTo>
                  <a:pt x="135" y="141"/>
                  <a:pt x="135" y="152"/>
                  <a:pt x="137" y="163"/>
                </a:cubicBezTo>
                <a:cubicBezTo>
                  <a:pt x="123" y="170"/>
                  <a:pt x="123" y="170"/>
                  <a:pt x="123" y="170"/>
                </a:cubicBezTo>
                <a:cubicBezTo>
                  <a:pt x="114" y="174"/>
                  <a:pt x="110" y="185"/>
                  <a:pt x="114" y="194"/>
                </a:cubicBezTo>
                <a:cubicBezTo>
                  <a:pt x="122" y="212"/>
                  <a:pt x="122" y="212"/>
                  <a:pt x="122" y="212"/>
                </a:cubicBezTo>
                <a:cubicBezTo>
                  <a:pt x="126" y="221"/>
                  <a:pt x="137" y="225"/>
                  <a:pt x="146" y="221"/>
                </a:cubicBezTo>
                <a:cubicBezTo>
                  <a:pt x="161" y="214"/>
                  <a:pt x="161" y="214"/>
                  <a:pt x="161" y="214"/>
                </a:cubicBezTo>
                <a:cubicBezTo>
                  <a:pt x="168" y="223"/>
                  <a:pt x="176" y="231"/>
                  <a:pt x="185" y="237"/>
                </a:cubicBezTo>
                <a:cubicBezTo>
                  <a:pt x="179" y="252"/>
                  <a:pt x="179" y="252"/>
                  <a:pt x="179" y="252"/>
                </a:cubicBezTo>
                <a:cubicBezTo>
                  <a:pt x="178" y="256"/>
                  <a:pt x="178" y="261"/>
                  <a:pt x="180" y="266"/>
                </a:cubicBezTo>
                <a:cubicBezTo>
                  <a:pt x="182" y="270"/>
                  <a:pt x="185" y="273"/>
                  <a:pt x="190" y="275"/>
                </a:cubicBezTo>
                <a:cubicBezTo>
                  <a:pt x="209" y="282"/>
                  <a:pt x="209" y="282"/>
                  <a:pt x="209" y="282"/>
                </a:cubicBezTo>
                <a:cubicBezTo>
                  <a:pt x="213" y="284"/>
                  <a:pt x="218" y="283"/>
                  <a:pt x="223" y="281"/>
                </a:cubicBezTo>
                <a:cubicBezTo>
                  <a:pt x="227" y="279"/>
                  <a:pt x="230" y="276"/>
                  <a:pt x="232" y="271"/>
                </a:cubicBezTo>
                <a:cubicBezTo>
                  <a:pt x="238" y="256"/>
                  <a:pt x="238" y="256"/>
                  <a:pt x="238" y="256"/>
                </a:cubicBezTo>
                <a:cubicBezTo>
                  <a:pt x="248" y="258"/>
                  <a:pt x="260" y="257"/>
                  <a:pt x="271" y="255"/>
                </a:cubicBezTo>
                <a:cubicBezTo>
                  <a:pt x="277" y="270"/>
                  <a:pt x="277" y="270"/>
                  <a:pt x="277" y="270"/>
                </a:cubicBezTo>
                <a:cubicBezTo>
                  <a:pt x="281" y="279"/>
                  <a:pt x="292" y="283"/>
                  <a:pt x="301" y="278"/>
                </a:cubicBezTo>
                <a:cubicBezTo>
                  <a:pt x="319" y="270"/>
                  <a:pt x="319" y="270"/>
                  <a:pt x="319" y="270"/>
                </a:cubicBezTo>
                <a:cubicBezTo>
                  <a:pt x="328" y="266"/>
                  <a:pt x="332" y="255"/>
                  <a:pt x="328" y="246"/>
                </a:cubicBezTo>
                <a:cubicBezTo>
                  <a:pt x="322" y="232"/>
                  <a:pt x="322" y="232"/>
                  <a:pt x="322" y="232"/>
                </a:cubicBezTo>
                <a:cubicBezTo>
                  <a:pt x="330" y="225"/>
                  <a:pt x="338" y="216"/>
                  <a:pt x="344" y="207"/>
                </a:cubicBezTo>
                <a:cubicBezTo>
                  <a:pt x="359" y="213"/>
                  <a:pt x="359" y="213"/>
                  <a:pt x="359" y="213"/>
                </a:cubicBezTo>
                <a:cubicBezTo>
                  <a:pt x="364" y="215"/>
                  <a:pt x="368" y="214"/>
                  <a:pt x="373" y="212"/>
                </a:cubicBezTo>
                <a:cubicBezTo>
                  <a:pt x="377" y="210"/>
                  <a:pt x="380" y="207"/>
                  <a:pt x="382" y="202"/>
                </a:cubicBezTo>
                <a:cubicBezTo>
                  <a:pt x="389" y="183"/>
                  <a:pt x="389" y="183"/>
                  <a:pt x="389" y="183"/>
                </a:cubicBezTo>
                <a:cubicBezTo>
                  <a:pt x="393" y="174"/>
                  <a:pt x="388" y="164"/>
                  <a:pt x="378" y="160"/>
                </a:cubicBezTo>
                <a:close/>
                <a:moveTo>
                  <a:pt x="279" y="207"/>
                </a:moveTo>
                <a:cubicBezTo>
                  <a:pt x="270" y="212"/>
                  <a:pt x="260" y="214"/>
                  <a:pt x="250" y="214"/>
                </a:cubicBezTo>
                <a:cubicBezTo>
                  <a:pt x="222" y="214"/>
                  <a:pt x="197" y="197"/>
                  <a:pt x="185" y="172"/>
                </a:cubicBezTo>
                <a:cubicBezTo>
                  <a:pt x="169" y="137"/>
                  <a:pt x="184" y="94"/>
                  <a:pt x="220" y="78"/>
                </a:cubicBezTo>
                <a:cubicBezTo>
                  <a:pt x="229" y="74"/>
                  <a:pt x="239" y="71"/>
                  <a:pt x="250" y="71"/>
                </a:cubicBezTo>
                <a:cubicBezTo>
                  <a:pt x="277" y="71"/>
                  <a:pt x="303" y="88"/>
                  <a:pt x="314" y="113"/>
                </a:cubicBezTo>
                <a:cubicBezTo>
                  <a:pt x="331" y="148"/>
                  <a:pt x="315" y="191"/>
                  <a:pt x="279" y="20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32" name="k"/>
          <p:cNvSpPr>
            <a:spLocks noChangeArrowheads="1"/>
          </p:cNvSpPr>
          <p:nvPr/>
        </p:nvSpPr>
        <p:spPr bwMode="auto">
          <a:xfrm>
            <a:off x="1728788" y="2877742"/>
            <a:ext cx="420291" cy="4202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68580" tIns="34290" rIns="68580" bIns="34290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en-US" altLang="zh-CN" sz="900">
              <a:sym typeface="Arial" panose="020B0604020202020204" pitchFamily="34" charset="0"/>
            </a:endParaRPr>
          </a:p>
        </p:txBody>
      </p:sp>
      <p:pic>
        <p:nvPicPr>
          <p:cNvPr id="33" name="u"/>
          <p:cNvPicPr>
            <a:picLocks noChangeArrowheads="1"/>
          </p:cNvPicPr>
          <p:nvPr/>
        </p:nvPicPr>
        <p:blipFill>
          <a:blip r:embed="rId1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8340" y="1339454"/>
            <a:ext cx="1527572" cy="1751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h"/>
          <p:cNvSpPr/>
          <p:nvPr/>
        </p:nvSpPr>
        <p:spPr bwMode="auto">
          <a:xfrm>
            <a:off x="1406129" y="2556272"/>
            <a:ext cx="1066800" cy="1065609"/>
          </a:xfrm>
          <a:custGeom>
            <a:avLst/>
            <a:gdLst>
              <a:gd name="T0" fmla="*/ 2023221760 w 500"/>
              <a:gd name="T1" fmla="*/ 2147483646 h 500"/>
              <a:gd name="T2" fmla="*/ 0 w 500"/>
              <a:gd name="T3" fmla="*/ 2018706739 h 500"/>
              <a:gd name="T4" fmla="*/ 2023221760 w 500"/>
              <a:gd name="T5" fmla="*/ 0 h 500"/>
              <a:gd name="T6" fmla="*/ 2147483646 w 500"/>
              <a:gd name="T7" fmla="*/ 161495175 h 500"/>
              <a:gd name="T8" fmla="*/ 2147483646 w 500"/>
              <a:gd name="T9" fmla="*/ 605612590 h 500"/>
              <a:gd name="T10" fmla="*/ 2023221760 w 500"/>
              <a:gd name="T11" fmla="*/ 516789107 h 500"/>
              <a:gd name="T12" fmla="*/ 517944202 w 500"/>
              <a:gd name="T13" fmla="*/ 2018706739 h 500"/>
              <a:gd name="T14" fmla="*/ 2023221760 w 500"/>
              <a:gd name="T15" fmla="*/ 2147483646 h 500"/>
              <a:gd name="T16" fmla="*/ 2147483646 w 500"/>
              <a:gd name="T17" fmla="*/ 2018706739 h 500"/>
              <a:gd name="T18" fmla="*/ 2147483646 w 500"/>
              <a:gd name="T19" fmla="*/ 1324270666 h 500"/>
              <a:gd name="T20" fmla="*/ 2147483646 w 500"/>
              <a:gd name="T21" fmla="*/ 920529887 h 500"/>
              <a:gd name="T22" fmla="*/ 2147483646 w 500"/>
              <a:gd name="T23" fmla="*/ 2018706739 h 500"/>
              <a:gd name="T24" fmla="*/ 2023221760 w 500"/>
              <a:gd name="T25" fmla="*/ 2147483646 h 5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500" h="500">
                <a:moveTo>
                  <a:pt x="250" y="500"/>
                </a:moveTo>
                <a:cubicBezTo>
                  <a:pt x="112" y="500"/>
                  <a:pt x="0" y="388"/>
                  <a:pt x="0" y="250"/>
                </a:cubicBezTo>
                <a:cubicBezTo>
                  <a:pt x="0" y="112"/>
                  <a:pt x="112" y="0"/>
                  <a:pt x="250" y="0"/>
                </a:cubicBezTo>
                <a:cubicBezTo>
                  <a:pt x="285" y="0"/>
                  <a:pt x="318" y="7"/>
                  <a:pt x="348" y="20"/>
                </a:cubicBezTo>
                <a:cubicBezTo>
                  <a:pt x="311" y="75"/>
                  <a:pt x="311" y="75"/>
                  <a:pt x="311" y="75"/>
                </a:cubicBezTo>
                <a:cubicBezTo>
                  <a:pt x="291" y="68"/>
                  <a:pt x="271" y="64"/>
                  <a:pt x="250" y="64"/>
                </a:cubicBezTo>
                <a:cubicBezTo>
                  <a:pt x="147" y="64"/>
                  <a:pt x="64" y="147"/>
                  <a:pt x="64" y="250"/>
                </a:cubicBezTo>
                <a:cubicBezTo>
                  <a:pt x="64" y="352"/>
                  <a:pt x="147" y="435"/>
                  <a:pt x="250" y="435"/>
                </a:cubicBezTo>
                <a:cubicBezTo>
                  <a:pt x="352" y="435"/>
                  <a:pt x="435" y="352"/>
                  <a:pt x="435" y="250"/>
                </a:cubicBezTo>
                <a:cubicBezTo>
                  <a:pt x="435" y="219"/>
                  <a:pt x="427" y="189"/>
                  <a:pt x="414" y="164"/>
                </a:cubicBezTo>
                <a:cubicBezTo>
                  <a:pt x="460" y="114"/>
                  <a:pt x="460" y="114"/>
                  <a:pt x="460" y="114"/>
                </a:cubicBezTo>
                <a:cubicBezTo>
                  <a:pt x="485" y="153"/>
                  <a:pt x="500" y="200"/>
                  <a:pt x="500" y="250"/>
                </a:cubicBezTo>
                <a:cubicBezTo>
                  <a:pt x="500" y="388"/>
                  <a:pt x="388" y="500"/>
                  <a:pt x="250" y="5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35" name="i"/>
          <p:cNvSpPr/>
          <p:nvPr/>
        </p:nvSpPr>
        <p:spPr bwMode="auto">
          <a:xfrm>
            <a:off x="1122762" y="2272907"/>
            <a:ext cx="1632347" cy="1631156"/>
          </a:xfrm>
          <a:custGeom>
            <a:avLst/>
            <a:gdLst>
              <a:gd name="T0" fmla="*/ 2147483646 w 765"/>
              <a:gd name="T1" fmla="*/ 2147483646 h 765"/>
              <a:gd name="T2" fmla="*/ 0 w 765"/>
              <a:gd name="T3" fmla="*/ 2147483646 h 765"/>
              <a:gd name="T4" fmla="*/ 2147483646 w 765"/>
              <a:gd name="T5" fmla="*/ 0 h 765"/>
              <a:gd name="T6" fmla="*/ 2147483646 w 765"/>
              <a:gd name="T7" fmla="*/ 363713017 h 765"/>
              <a:gd name="T8" fmla="*/ 2147483646 w 765"/>
              <a:gd name="T9" fmla="*/ 751673759 h 765"/>
              <a:gd name="T10" fmla="*/ 2147483646 w 765"/>
              <a:gd name="T11" fmla="*/ 468783645 h 765"/>
              <a:gd name="T12" fmla="*/ 1238426793 w 765"/>
              <a:gd name="T13" fmla="*/ 1236622553 h 765"/>
              <a:gd name="T14" fmla="*/ 469469966 w 765"/>
              <a:gd name="T15" fmla="*/ 2147483646 h 765"/>
              <a:gd name="T16" fmla="*/ 1238426793 w 765"/>
              <a:gd name="T17" fmla="*/ 2147483646 h 765"/>
              <a:gd name="T18" fmla="*/ 2147483646 w 765"/>
              <a:gd name="T19" fmla="*/ 2147483646 h 765"/>
              <a:gd name="T20" fmla="*/ 2147483646 w 765"/>
              <a:gd name="T21" fmla="*/ 2147483646 h 765"/>
              <a:gd name="T22" fmla="*/ 2147483646 w 765"/>
              <a:gd name="T23" fmla="*/ 2147483646 h 765"/>
              <a:gd name="T24" fmla="*/ 2147483646 w 765"/>
              <a:gd name="T25" fmla="*/ 1503344674 h 765"/>
              <a:gd name="T26" fmla="*/ 2147483646 w 765"/>
              <a:gd name="T27" fmla="*/ 1155796806 h 765"/>
              <a:gd name="T28" fmla="*/ 2147483646 w 765"/>
              <a:gd name="T29" fmla="*/ 2147483646 h 765"/>
              <a:gd name="T30" fmla="*/ 2147483646 w 765"/>
              <a:gd name="T31" fmla="*/ 2147483646 h 765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765" h="765">
                <a:moveTo>
                  <a:pt x="383" y="765"/>
                </a:moveTo>
                <a:cubicBezTo>
                  <a:pt x="171" y="765"/>
                  <a:pt x="0" y="594"/>
                  <a:pt x="0" y="383"/>
                </a:cubicBezTo>
                <a:cubicBezTo>
                  <a:pt x="0" y="171"/>
                  <a:pt x="171" y="0"/>
                  <a:pt x="383" y="0"/>
                </a:cubicBezTo>
                <a:cubicBezTo>
                  <a:pt x="447" y="0"/>
                  <a:pt x="508" y="16"/>
                  <a:pt x="562" y="45"/>
                </a:cubicBezTo>
                <a:cubicBezTo>
                  <a:pt x="529" y="93"/>
                  <a:pt x="529" y="93"/>
                  <a:pt x="529" y="93"/>
                </a:cubicBezTo>
                <a:cubicBezTo>
                  <a:pt x="485" y="71"/>
                  <a:pt x="435" y="58"/>
                  <a:pt x="383" y="58"/>
                </a:cubicBezTo>
                <a:cubicBezTo>
                  <a:pt x="293" y="59"/>
                  <a:pt x="212" y="95"/>
                  <a:pt x="153" y="153"/>
                </a:cubicBezTo>
                <a:cubicBezTo>
                  <a:pt x="95" y="212"/>
                  <a:pt x="59" y="293"/>
                  <a:pt x="58" y="383"/>
                </a:cubicBezTo>
                <a:cubicBezTo>
                  <a:pt x="59" y="472"/>
                  <a:pt x="95" y="553"/>
                  <a:pt x="153" y="612"/>
                </a:cubicBezTo>
                <a:cubicBezTo>
                  <a:pt x="212" y="671"/>
                  <a:pt x="293" y="707"/>
                  <a:pt x="383" y="707"/>
                </a:cubicBezTo>
                <a:cubicBezTo>
                  <a:pt x="472" y="707"/>
                  <a:pt x="553" y="671"/>
                  <a:pt x="612" y="612"/>
                </a:cubicBezTo>
                <a:cubicBezTo>
                  <a:pt x="671" y="553"/>
                  <a:pt x="707" y="472"/>
                  <a:pt x="707" y="383"/>
                </a:cubicBezTo>
                <a:cubicBezTo>
                  <a:pt x="707" y="309"/>
                  <a:pt x="682" y="240"/>
                  <a:pt x="640" y="186"/>
                </a:cubicBezTo>
                <a:cubicBezTo>
                  <a:pt x="680" y="143"/>
                  <a:pt x="680" y="143"/>
                  <a:pt x="680" y="143"/>
                </a:cubicBezTo>
                <a:cubicBezTo>
                  <a:pt x="733" y="208"/>
                  <a:pt x="765" y="292"/>
                  <a:pt x="765" y="383"/>
                </a:cubicBezTo>
                <a:cubicBezTo>
                  <a:pt x="765" y="594"/>
                  <a:pt x="594" y="765"/>
                  <a:pt x="383" y="7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36" name="u"/>
          <p:cNvSpPr/>
          <p:nvPr/>
        </p:nvSpPr>
        <p:spPr bwMode="auto">
          <a:xfrm>
            <a:off x="833440" y="1982392"/>
            <a:ext cx="2213372" cy="2210990"/>
          </a:xfrm>
          <a:custGeom>
            <a:avLst/>
            <a:gdLst>
              <a:gd name="T0" fmla="*/ 2147483646 w 1038"/>
              <a:gd name="T1" fmla="*/ 0 h 1037"/>
              <a:gd name="T2" fmla="*/ 2147483646 w 1038"/>
              <a:gd name="T3" fmla="*/ 549545145 h 1037"/>
              <a:gd name="T4" fmla="*/ 2147483646 w 1038"/>
              <a:gd name="T5" fmla="*/ 961703292 h 1037"/>
              <a:gd name="T6" fmla="*/ 2147483646 w 1038"/>
              <a:gd name="T7" fmla="*/ 501055449 h 1037"/>
              <a:gd name="T8" fmla="*/ 1584336690 w 1038"/>
              <a:gd name="T9" fmla="*/ 1583978716 h 1037"/>
              <a:gd name="T10" fmla="*/ 501168889 w 1038"/>
              <a:gd name="T11" fmla="*/ 2147483646 h 1037"/>
              <a:gd name="T12" fmla="*/ 1584336690 w 1038"/>
              <a:gd name="T13" fmla="*/ 2147483646 h 1037"/>
              <a:gd name="T14" fmla="*/ 2147483646 w 1038"/>
              <a:gd name="T15" fmla="*/ 2147483646 h 1037"/>
              <a:gd name="T16" fmla="*/ 2147483646 w 1038"/>
              <a:gd name="T17" fmla="*/ 2147483646 h 1037"/>
              <a:gd name="T18" fmla="*/ 2147483646 w 1038"/>
              <a:gd name="T19" fmla="*/ 2147483646 h 1037"/>
              <a:gd name="T20" fmla="*/ 2147483646 w 1038"/>
              <a:gd name="T21" fmla="*/ 1810263014 h 1037"/>
              <a:gd name="T22" fmla="*/ 2147483646 w 1038"/>
              <a:gd name="T23" fmla="*/ 1438512472 h 1037"/>
              <a:gd name="T24" fmla="*/ 2147483646 w 1038"/>
              <a:gd name="T25" fmla="*/ 2147483646 h 1037"/>
              <a:gd name="T26" fmla="*/ 2147483646 w 1038"/>
              <a:gd name="T27" fmla="*/ 2147483646 h 1037"/>
              <a:gd name="T28" fmla="*/ 0 w 1038"/>
              <a:gd name="T29" fmla="*/ 2147483646 h 1037"/>
              <a:gd name="T30" fmla="*/ 2147483646 w 1038"/>
              <a:gd name="T31" fmla="*/ 0 h 103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1038" h="1037">
                <a:moveTo>
                  <a:pt x="519" y="0"/>
                </a:moveTo>
                <a:cubicBezTo>
                  <a:pt x="612" y="0"/>
                  <a:pt x="700" y="25"/>
                  <a:pt x="775" y="68"/>
                </a:cubicBezTo>
                <a:cubicBezTo>
                  <a:pt x="740" y="119"/>
                  <a:pt x="740" y="119"/>
                  <a:pt x="740" y="119"/>
                </a:cubicBezTo>
                <a:cubicBezTo>
                  <a:pt x="675" y="83"/>
                  <a:pt x="599" y="62"/>
                  <a:pt x="519" y="62"/>
                </a:cubicBezTo>
                <a:cubicBezTo>
                  <a:pt x="392" y="62"/>
                  <a:pt x="278" y="113"/>
                  <a:pt x="196" y="196"/>
                </a:cubicBezTo>
                <a:cubicBezTo>
                  <a:pt x="113" y="278"/>
                  <a:pt x="62" y="392"/>
                  <a:pt x="62" y="519"/>
                </a:cubicBezTo>
                <a:cubicBezTo>
                  <a:pt x="62" y="645"/>
                  <a:pt x="113" y="759"/>
                  <a:pt x="196" y="842"/>
                </a:cubicBezTo>
                <a:cubicBezTo>
                  <a:pt x="278" y="925"/>
                  <a:pt x="392" y="976"/>
                  <a:pt x="519" y="976"/>
                </a:cubicBezTo>
                <a:cubicBezTo>
                  <a:pt x="645" y="976"/>
                  <a:pt x="759" y="925"/>
                  <a:pt x="842" y="842"/>
                </a:cubicBezTo>
                <a:cubicBezTo>
                  <a:pt x="925" y="759"/>
                  <a:pt x="976" y="645"/>
                  <a:pt x="976" y="519"/>
                </a:cubicBezTo>
                <a:cubicBezTo>
                  <a:pt x="976" y="406"/>
                  <a:pt x="935" y="303"/>
                  <a:pt x="867" y="224"/>
                </a:cubicBezTo>
                <a:cubicBezTo>
                  <a:pt x="910" y="178"/>
                  <a:pt x="910" y="178"/>
                  <a:pt x="910" y="178"/>
                </a:cubicBezTo>
                <a:cubicBezTo>
                  <a:pt x="989" y="269"/>
                  <a:pt x="1037" y="388"/>
                  <a:pt x="1038" y="519"/>
                </a:cubicBezTo>
                <a:cubicBezTo>
                  <a:pt x="1037" y="805"/>
                  <a:pt x="805" y="1037"/>
                  <a:pt x="519" y="1037"/>
                </a:cubicBezTo>
                <a:cubicBezTo>
                  <a:pt x="232" y="1037"/>
                  <a:pt x="0" y="805"/>
                  <a:pt x="0" y="519"/>
                </a:cubicBezTo>
                <a:cubicBezTo>
                  <a:pt x="0" y="232"/>
                  <a:pt x="232" y="0"/>
                  <a:pt x="51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68580" tIns="34290" rIns="68580" bIns="34290"/>
          <a:lstStyle/>
          <a:p>
            <a:endParaRPr lang="zh-CN" altLang="en-US"/>
          </a:p>
        </p:txBody>
      </p:sp>
      <p:cxnSp>
        <p:nvCxnSpPr>
          <p:cNvPr id="53" name="y"/>
          <p:cNvCxnSpPr>
            <a:cxnSpLocks noChangeShapeType="1"/>
          </p:cNvCxnSpPr>
          <p:nvPr/>
        </p:nvCxnSpPr>
        <p:spPr bwMode="auto">
          <a:xfrm>
            <a:off x="4023124" y="2394347"/>
            <a:ext cx="319088" cy="0"/>
          </a:xfrm>
          <a:prstGeom prst="straightConnector1">
            <a:avLst/>
          </a:prstGeom>
          <a:noFill/>
          <a:ln w="9525">
            <a:solidFill>
              <a:srgbClr val="C1C7D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4" name="0"/>
          <p:cNvCxnSpPr>
            <a:cxnSpLocks noChangeShapeType="1"/>
          </p:cNvCxnSpPr>
          <p:nvPr/>
        </p:nvCxnSpPr>
        <p:spPr bwMode="auto">
          <a:xfrm>
            <a:off x="4023124" y="3445669"/>
            <a:ext cx="319088" cy="0"/>
          </a:xfrm>
          <a:prstGeom prst="straightConnector1">
            <a:avLst/>
          </a:prstGeom>
          <a:noFill/>
          <a:ln w="9525">
            <a:solidFill>
              <a:srgbClr val="C1C7D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5" name="5"/>
          <p:cNvGrpSpPr/>
          <p:nvPr/>
        </p:nvGrpSpPr>
        <p:grpSpPr bwMode="auto">
          <a:xfrm>
            <a:off x="4023124" y="1418035"/>
            <a:ext cx="319088" cy="3022997"/>
            <a:chOff x="0" y="0"/>
            <a:chExt cx="637913" cy="6047288"/>
          </a:xfrm>
        </p:grpSpPr>
        <p:cxnSp>
          <p:nvCxnSpPr>
            <p:cNvPr id="56" name="7"/>
            <p:cNvCxnSpPr>
              <a:cxnSpLocks noChangeShapeType="1"/>
            </p:cNvCxnSpPr>
            <p:nvPr/>
          </p:nvCxnSpPr>
          <p:spPr bwMode="auto">
            <a:xfrm>
              <a:off x="0" y="0"/>
              <a:ext cx="637913" cy="0"/>
            </a:xfrm>
            <a:prstGeom prst="straightConnector1">
              <a:avLst/>
            </a:prstGeom>
            <a:noFill/>
            <a:ln w="9525">
              <a:solidFill>
                <a:srgbClr val="C1C7D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7" name="6"/>
            <p:cNvCxnSpPr>
              <a:cxnSpLocks noChangeShapeType="1"/>
            </p:cNvCxnSpPr>
            <p:nvPr/>
          </p:nvCxnSpPr>
          <p:spPr bwMode="auto">
            <a:xfrm flipV="1">
              <a:off x="0" y="6047288"/>
              <a:ext cx="637913" cy="0"/>
            </a:xfrm>
            <a:prstGeom prst="straightConnector1">
              <a:avLst/>
            </a:prstGeom>
            <a:noFill/>
            <a:ln w="9525">
              <a:solidFill>
                <a:srgbClr val="C1C7D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58" name="4"/>
          <p:cNvSpPr>
            <a:spLocks noChangeArrowheads="1"/>
          </p:cNvSpPr>
          <p:nvPr/>
        </p:nvSpPr>
        <p:spPr bwMode="auto">
          <a:xfrm>
            <a:off x="4432697" y="3023001"/>
            <a:ext cx="681038" cy="6822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lIns="68580" tIns="34290" rIns="68580" bIns="34290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en-US" altLang="zh-CN" sz="900">
              <a:sym typeface="Arial" panose="020B0604020202020204" pitchFamily="34" charset="0"/>
            </a:endParaRPr>
          </a:p>
        </p:txBody>
      </p:sp>
      <p:sp>
        <p:nvSpPr>
          <p:cNvPr id="59" name="3"/>
          <p:cNvSpPr>
            <a:spLocks noEditPoints="1"/>
          </p:cNvSpPr>
          <p:nvPr/>
        </p:nvSpPr>
        <p:spPr bwMode="auto">
          <a:xfrm>
            <a:off x="4575575" y="3209929"/>
            <a:ext cx="391715" cy="308372"/>
          </a:xfrm>
          <a:custGeom>
            <a:avLst/>
            <a:gdLst>
              <a:gd name="T0" fmla="*/ 199176324 w 1152"/>
              <a:gd name="T1" fmla="*/ 106625253 h 908"/>
              <a:gd name="T2" fmla="*/ 235352406 w 1152"/>
              <a:gd name="T3" fmla="*/ 180852853 h 908"/>
              <a:gd name="T4" fmla="*/ 231858251 w 1152"/>
              <a:gd name="T5" fmla="*/ 186183935 h 908"/>
              <a:gd name="T6" fmla="*/ 4933164 w 1152"/>
              <a:gd name="T7" fmla="*/ 186183935 h 908"/>
              <a:gd name="T8" fmla="*/ 1439009 w 1152"/>
              <a:gd name="T9" fmla="*/ 180852853 h 908"/>
              <a:gd name="T10" fmla="*/ 37615092 w 1152"/>
              <a:gd name="T11" fmla="*/ 106625253 h 908"/>
              <a:gd name="T12" fmla="*/ 41109699 w 1152"/>
              <a:gd name="T13" fmla="*/ 104574871 h 908"/>
              <a:gd name="T14" fmla="*/ 72147239 w 1152"/>
              <a:gd name="T15" fmla="*/ 104574871 h 908"/>
              <a:gd name="T16" fmla="*/ 75025258 w 1152"/>
              <a:gd name="T17" fmla="*/ 105805191 h 908"/>
              <a:gd name="T18" fmla="*/ 81396978 w 1152"/>
              <a:gd name="T19" fmla="*/ 112981525 h 908"/>
              <a:gd name="T20" fmla="*/ 87563320 w 1152"/>
              <a:gd name="T21" fmla="*/ 119748054 h 908"/>
              <a:gd name="T22" fmla="*/ 50564817 w 1152"/>
              <a:gd name="T23" fmla="*/ 119748054 h 908"/>
              <a:gd name="T24" fmla="*/ 47276041 w 1152"/>
              <a:gd name="T25" fmla="*/ 121798888 h 908"/>
              <a:gd name="T26" fmla="*/ 23226810 w 1152"/>
              <a:gd name="T27" fmla="*/ 171010299 h 908"/>
              <a:gd name="T28" fmla="*/ 213564605 w 1152"/>
              <a:gd name="T29" fmla="*/ 171010299 h 908"/>
              <a:gd name="T30" fmla="*/ 189515374 w 1152"/>
              <a:gd name="T31" fmla="*/ 121798888 h 908"/>
              <a:gd name="T32" fmla="*/ 186226598 w 1152"/>
              <a:gd name="T33" fmla="*/ 119748054 h 908"/>
              <a:gd name="T34" fmla="*/ 149228096 w 1152"/>
              <a:gd name="T35" fmla="*/ 119748054 h 908"/>
              <a:gd name="T36" fmla="*/ 155394437 w 1152"/>
              <a:gd name="T37" fmla="*/ 112981525 h 908"/>
              <a:gd name="T38" fmla="*/ 161766157 w 1152"/>
              <a:gd name="T39" fmla="*/ 105805191 h 908"/>
              <a:gd name="T40" fmla="*/ 164644176 w 1152"/>
              <a:gd name="T41" fmla="*/ 104574871 h 908"/>
              <a:gd name="T42" fmla="*/ 195681716 w 1152"/>
              <a:gd name="T43" fmla="*/ 104574871 h 908"/>
              <a:gd name="T44" fmla="*/ 199176324 w 1152"/>
              <a:gd name="T45" fmla="*/ 106625253 h 908"/>
              <a:gd name="T46" fmla="*/ 171632485 w 1152"/>
              <a:gd name="T47" fmla="*/ 55978393 h 908"/>
              <a:gd name="T48" fmla="*/ 121890089 w 1152"/>
              <a:gd name="T49" fmla="*/ 142918538 h 908"/>
              <a:gd name="T50" fmla="*/ 114901327 w 1152"/>
              <a:gd name="T51" fmla="*/ 142918538 h 908"/>
              <a:gd name="T52" fmla="*/ 65980898 w 1152"/>
              <a:gd name="T53" fmla="*/ 67050814 h 908"/>
              <a:gd name="T54" fmla="*/ 113256939 w 1152"/>
              <a:gd name="T55" fmla="*/ 3075572 h 908"/>
              <a:gd name="T56" fmla="*/ 171632485 w 1152"/>
              <a:gd name="T57" fmla="*/ 55978393 h 908"/>
              <a:gd name="T58" fmla="*/ 146555908 w 1152"/>
              <a:gd name="T59" fmla="*/ 55978393 h 908"/>
              <a:gd name="T60" fmla="*/ 118395934 w 1152"/>
              <a:gd name="T61" fmla="*/ 27886632 h 908"/>
              <a:gd name="T62" fmla="*/ 90235507 w 1152"/>
              <a:gd name="T63" fmla="*/ 55978393 h 908"/>
              <a:gd name="T64" fmla="*/ 118395934 w 1152"/>
              <a:gd name="T65" fmla="*/ 84069702 h 908"/>
              <a:gd name="T66" fmla="*/ 146555908 w 1152"/>
              <a:gd name="T67" fmla="*/ 55978393 h 908"/>
              <a:gd name="T68" fmla="*/ 146555908 w 1152"/>
              <a:gd name="T69" fmla="*/ 55978393 h 908"/>
              <a:gd name="T70" fmla="*/ 146555908 w 1152"/>
              <a:gd name="T71" fmla="*/ 55978393 h 908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1152" h="908">
                <a:moveTo>
                  <a:pt x="969" y="520"/>
                </a:moveTo>
                <a:cubicBezTo>
                  <a:pt x="1145" y="882"/>
                  <a:pt x="1145" y="882"/>
                  <a:pt x="1145" y="882"/>
                </a:cubicBezTo>
                <a:cubicBezTo>
                  <a:pt x="1152" y="896"/>
                  <a:pt x="1145" y="908"/>
                  <a:pt x="1128" y="908"/>
                </a:cubicBezTo>
                <a:cubicBezTo>
                  <a:pt x="24" y="908"/>
                  <a:pt x="24" y="908"/>
                  <a:pt x="24" y="908"/>
                </a:cubicBezTo>
                <a:cubicBezTo>
                  <a:pt x="7" y="908"/>
                  <a:pt x="0" y="896"/>
                  <a:pt x="7" y="882"/>
                </a:cubicBezTo>
                <a:cubicBezTo>
                  <a:pt x="183" y="520"/>
                  <a:pt x="183" y="520"/>
                  <a:pt x="183" y="520"/>
                </a:cubicBezTo>
                <a:cubicBezTo>
                  <a:pt x="186" y="514"/>
                  <a:pt x="193" y="510"/>
                  <a:pt x="200" y="510"/>
                </a:cubicBezTo>
                <a:cubicBezTo>
                  <a:pt x="351" y="510"/>
                  <a:pt x="351" y="510"/>
                  <a:pt x="351" y="510"/>
                </a:cubicBezTo>
                <a:cubicBezTo>
                  <a:pt x="355" y="510"/>
                  <a:pt x="362" y="512"/>
                  <a:pt x="365" y="516"/>
                </a:cubicBezTo>
                <a:cubicBezTo>
                  <a:pt x="375" y="528"/>
                  <a:pt x="385" y="539"/>
                  <a:pt x="396" y="551"/>
                </a:cubicBezTo>
                <a:cubicBezTo>
                  <a:pt x="406" y="562"/>
                  <a:pt x="416" y="573"/>
                  <a:pt x="426" y="584"/>
                </a:cubicBezTo>
                <a:cubicBezTo>
                  <a:pt x="246" y="584"/>
                  <a:pt x="246" y="584"/>
                  <a:pt x="246" y="584"/>
                </a:cubicBezTo>
                <a:cubicBezTo>
                  <a:pt x="240" y="584"/>
                  <a:pt x="232" y="589"/>
                  <a:pt x="230" y="594"/>
                </a:cubicBezTo>
                <a:cubicBezTo>
                  <a:pt x="113" y="834"/>
                  <a:pt x="113" y="834"/>
                  <a:pt x="113" y="834"/>
                </a:cubicBezTo>
                <a:cubicBezTo>
                  <a:pt x="1039" y="834"/>
                  <a:pt x="1039" y="834"/>
                  <a:pt x="1039" y="834"/>
                </a:cubicBezTo>
                <a:cubicBezTo>
                  <a:pt x="922" y="594"/>
                  <a:pt x="922" y="594"/>
                  <a:pt x="922" y="594"/>
                </a:cubicBezTo>
                <a:cubicBezTo>
                  <a:pt x="920" y="589"/>
                  <a:pt x="912" y="584"/>
                  <a:pt x="906" y="584"/>
                </a:cubicBezTo>
                <a:cubicBezTo>
                  <a:pt x="726" y="584"/>
                  <a:pt x="726" y="584"/>
                  <a:pt x="726" y="584"/>
                </a:cubicBezTo>
                <a:cubicBezTo>
                  <a:pt x="736" y="573"/>
                  <a:pt x="746" y="562"/>
                  <a:pt x="756" y="551"/>
                </a:cubicBezTo>
                <a:cubicBezTo>
                  <a:pt x="766" y="539"/>
                  <a:pt x="777" y="528"/>
                  <a:pt x="787" y="516"/>
                </a:cubicBezTo>
                <a:cubicBezTo>
                  <a:pt x="790" y="512"/>
                  <a:pt x="796" y="510"/>
                  <a:pt x="801" y="510"/>
                </a:cubicBezTo>
                <a:cubicBezTo>
                  <a:pt x="952" y="510"/>
                  <a:pt x="952" y="510"/>
                  <a:pt x="952" y="510"/>
                </a:cubicBezTo>
                <a:cubicBezTo>
                  <a:pt x="959" y="510"/>
                  <a:pt x="966" y="514"/>
                  <a:pt x="969" y="520"/>
                </a:cubicBezTo>
                <a:close/>
                <a:moveTo>
                  <a:pt x="835" y="273"/>
                </a:moveTo>
                <a:cubicBezTo>
                  <a:pt x="835" y="470"/>
                  <a:pt x="670" y="508"/>
                  <a:pt x="593" y="697"/>
                </a:cubicBezTo>
                <a:cubicBezTo>
                  <a:pt x="587" y="713"/>
                  <a:pt x="565" y="713"/>
                  <a:pt x="559" y="697"/>
                </a:cubicBezTo>
                <a:cubicBezTo>
                  <a:pt x="489" y="526"/>
                  <a:pt x="348" y="479"/>
                  <a:pt x="321" y="327"/>
                </a:cubicBezTo>
                <a:cubicBezTo>
                  <a:pt x="295" y="176"/>
                  <a:pt x="399" y="29"/>
                  <a:pt x="551" y="15"/>
                </a:cubicBezTo>
                <a:cubicBezTo>
                  <a:pt x="705" y="0"/>
                  <a:pt x="835" y="121"/>
                  <a:pt x="835" y="273"/>
                </a:cubicBezTo>
                <a:close/>
                <a:moveTo>
                  <a:pt x="713" y="273"/>
                </a:moveTo>
                <a:cubicBezTo>
                  <a:pt x="713" y="197"/>
                  <a:pt x="651" y="136"/>
                  <a:pt x="576" y="136"/>
                </a:cubicBezTo>
                <a:cubicBezTo>
                  <a:pt x="500" y="136"/>
                  <a:pt x="439" y="197"/>
                  <a:pt x="439" y="273"/>
                </a:cubicBezTo>
                <a:cubicBezTo>
                  <a:pt x="439" y="348"/>
                  <a:pt x="500" y="410"/>
                  <a:pt x="576" y="410"/>
                </a:cubicBezTo>
                <a:cubicBezTo>
                  <a:pt x="651" y="410"/>
                  <a:pt x="713" y="348"/>
                  <a:pt x="713" y="273"/>
                </a:cubicBezTo>
                <a:close/>
                <a:moveTo>
                  <a:pt x="713" y="273"/>
                </a:moveTo>
                <a:cubicBezTo>
                  <a:pt x="713" y="273"/>
                  <a:pt x="713" y="273"/>
                  <a:pt x="713" y="273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60" name="2"/>
          <p:cNvSpPr>
            <a:spLocks noChangeArrowheads="1"/>
          </p:cNvSpPr>
          <p:nvPr/>
        </p:nvSpPr>
        <p:spPr bwMode="auto">
          <a:xfrm>
            <a:off x="4432697" y="4038600"/>
            <a:ext cx="681038" cy="6822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lIns="68580" tIns="34290" rIns="68580" bIns="34290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en-US" altLang="zh-CN" sz="900">
              <a:sym typeface="Arial" panose="020B0604020202020204" pitchFamily="34" charset="0"/>
            </a:endParaRPr>
          </a:p>
        </p:txBody>
      </p:sp>
      <p:sp>
        <p:nvSpPr>
          <p:cNvPr id="61" name="1"/>
          <p:cNvSpPr>
            <a:spLocks noEditPoints="1"/>
          </p:cNvSpPr>
          <p:nvPr/>
        </p:nvSpPr>
        <p:spPr bwMode="auto">
          <a:xfrm>
            <a:off x="4599385" y="4193385"/>
            <a:ext cx="344090" cy="313135"/>
          </a:xfrm>
          <a:custGeom>
            <a:avLst/>
            <a:gdLst>
              <a:gd name="T0" fmla="*/ 212670739 w 929"/>
              <a:gd name="T1" fmla="*/ 55974249 h 850"/>
              <a:gd name="T2" fmla="*/ 198524888 w 929"/>
              <a:gd name="T3" fmla="*/ 42704703 h 850"/>
              <a:gd name="T4" fmla="*/ 124870562 w 929"/>
              <a:gd name="T5" fmla="*/ 118463174 h 850"/>
              <a:gd name="T6" fmla="*/ 118042092 w 929"/>
              <a:gd name="T7" fmla="*/ 121599924 h 850"/>
              <a:gd name="T8" fmla="*/ 118042092 w 929"/>
              <a:gd name="T9" fmla="*/ 121599924 h 850"/>
              <a:gd name="T10" fmla="*/ 110969167 w 929"/>
              <a:gd name="T11" fmla="*/ 118463174 h 850"/>
              <a:gd name="T12" fmla="*/ 72435010 w 929"/>
              <a:gd name="T13" fmla="*/ 79136396 h 850"/>
              <a:gd name="T14" fmla="*/ 17803800 w 929"/>
              <a:gd name="T15" fmla="*/ 136075837 h 850"/>
              <a:gd name="T16" fmla="*/ 10730875 w 929"/>
              <a:gd name="T17" fmla="*/ 139212588 h 850"/>
              <a:gd name="T18" fmla="*/ 4145874 w 929"/>
              <a:gd name="T19" fmla="*/ 136558678 h 850"/>
              <a:gd name="T20" fmla="*/ 3658444 w 929"/>
              <a:gd name="T21" fmla="*/ 122806291 h 850"/>
              <a:gd name="T22" fmla="*/ 65362085 w 929"/>
              <a:gd name="T23" fmla="*/ 58628649 h 850"/>
              <a:gd name="T24" fmla="*/ 72435010 w 929"/>
              <a:gd name="T25" fmla="*/ 55733074 h 850"/>
              <a:gd name="T26" fmla="*/ 72435010 w 929"/>
              <a:gd name="T27" fmla="*/ 55733074 h 850"/>
              <a:gd name="T28" fmla="*/ 79507441 w 929"/>
              <a:gd name="T29" fmla="*/ 58628649 h 850"/>
              <a:gd name="T30" fmla="*/ 118042092 w 929"/>
              <a:gd name="T31" fmla="*/ 97955426 h 850"/>
              <a:gd name="T32" fmla="*/ 184623494 w 929"/>
              <a:gd name="T33" fmla="*/ 29434667 h 850"/>
              <a:gd name="T34" fmla="*/ 170477644 w 929"/>
              <a:gd name="T35" fmla="*/ 16165121 h 850"/>
              <a:gd name="T36" fmla="*/ 226572133 w 929"/>
              <a:gd name="T37" fmla="*/ 0 h 850"/>
              <a:gd name="T38" fmla="*/ 212670739 w 929"/>
              <a:gd name="T39" fmla="*/ 55974249 h 850"/>
              <a:gd name="T40" fmla="*/ 10730875 w 929"/>
              <a:gd name="T41" fmla="*/ 151999783 h 850"/>
              <a:gd name="T42" fmla="*/ 4389836 w 929"/>
              <a:gd name="T43" fmla="*/ 151034591 h 850"/>
              <a:gd name="T44" fmla="*/ 4389836 w 929"/>
              <a:gd name="T45" fmla="*/ 205078947 h 850"/>
              <a:gd name="T46" fmla="*/ 33656397 w 929"/>
              <a:gd name="T47" fmla="*/ 205078947 h 850"/>
              <a:gd name="T48" fmla="*/ 33656397 w 929"/>
              <a:gd name="T49" fmla="*/ 138488571 h 850"/>
              <a:gd name="T50" fmla="*/ 27315358 w 929"/>
              <a:gd name="T51" fmla="*/ 145002756 h 850"/>
              <a:gd name="T52" fmla="*/ 10730875 w 929"/>
              <a:gd name="T53" fmla="*/ 151999783 h 850"/>
              <a:gd name="T54" fmla="*/ 39997436 w 929"/>
              <a:gd name="T55" fmla="*/ 205078947 h 850"/>
              <a:gd name="T56" fmla="*/ 69264491 w 929"/>
              <a:gd name="T57" fmla="*/ 205078947 h 850"/>
              <a:gd name="T58" fmla="*/ 69264491 w 929"/>
              <a:gd name="T59" fmla="*/ 101333352 h 850"/>
              <a:gd name="T60" fmla="*/ 39997436 w 929"/>
              <a:gd name="T61" fmla="*/ 131733211 h 850"/>
              <a:gd name="T62" fmla="*/ 39997436 w 929"/>
              <a:gd name="T63" fmla="*/ 205078947 h 850"/>
              <a:gd name="T64" fmla="*/ 101701571 w 929"/>
              <a:gd name="T65" fmla="*/ 127390093 h 850"/>
              <a:gd name="T66" fmla="*/ 75848998 w 929"/>
              <a:gd name="T67" fmla="*/ 100850511 h 850"/>
              <a:gd name="T68" fmla="*/ 75848998 w 929"/>
              <a:gd name="T69" fmla="*/ 205078947 h 850"/>
              <a:gd name="T70" fmla="*/ 104872091 w 929"/>
              <a:gd name="T71" fmla="*/ 205078947 h 850"/>
              <a:gd name="T72" fmla="*/ 104872091 w 929"/>
              <a:gd name="T73" fmla="*/ 130285668 h 850"/>
              <a:gd name="T74" fmla="*/ 101701571 w 929"/>
              <a:gd name="T75" fmla="*/ 127390093 h 850"/>
              <a:gd name="T76" fmla="*/ 118042092 w 929"/>
              <a:gd name="T77" fmla="*/ 134387120 h 850"/>
              <a:gd name="T78" fmla="*/ 111457092 w 929"/>
              <a:gd name="T79" fmla="*/ 133421928 h 850"/>
              <a:gd name="T80" fmla="*/ 111457092 w 929"/>
              <a:gd name="T81" fmla="*/ 205078947 h 850"/>
              <a:gd name="T82" fmla="*/ 140723653 w 929"/>
              <a:gd name="T83" fmla="*/ 205078947 h 850"/>
              <a:gd name="T84" fmla="*/ 140723653 w 929"/>
              <a:gd name="T85" fmla="*/ 120875908 h 850"/>
              <a:gd name="T86" fmla="*/ 134382614 w 929"/>
              <a:gd name="T87" fmla="*/ 127390093 h 850"/>
              <a:gd name="T88" fmla="*/ 118042092 w 929"/>
              <a:gd name="T89" fmla="*/ 134387120 h 850"/>
              <a:gd name="T90" fmla="*/ 147064691 w 929"/>
              <a:gd name="T91" fmla="*/ 114120547 h 850"/>
              <a:gd name="T92" fmla="*/ 147064691 w 929"/>
              <a:gd name="T93" fmla="*/ 205078947 h 850"/>
              <a:gd name="T94" fmla="*/ 176331252 w 929"/>
              <a:gd name="T95" fmla="*/ 205078947 h 850"/>
              <a:gd name="T96" fmla="*/ 176331252 w 929"/>
              <a:gd name="T97" fmla="*/ 84203039 h 850"/>
              <a:gd name="T98" fmla="*/ 147064691 w 929"/>
              <a:gd name="T99" fmla="*/ 114120547 h 850"/>
              <a:gd name="T100" fmla="*/ 199012813 w 929"/>
              <a:gd name="T101" fmla="*/ 60799717 h 850"/>
              <a:gd name="T102" fmla="*/ 182916253 w 929"/>
              <a:gd name="T103" fmla="*/ 77447679 h 850"/>
              <a:gd name="T104" fmla="*/ 182916253 w 929"/>
              <a:gd name="T105" fmla="*/ 205078947 h 850"/>
              <a:gd name="T106" fmla="*/ 212182814 w 929"/>
              <a:gd name="T107" fmla="*/ 205078947 h 850"/>
              <a:gd name="T108" fmla="*/ 212182814 w 929"/>
              <a:gd name="T109" fmla="*/ 73345737 h 850"/>
              <a:gd name="T110" fmla="*/ 199012813 w 929"/>
              <a:gd name="T111" fmla="*/ 60799717 h 850"/>
              <a:gd name="T112" fmla="*/ 199012813 w 929"/>
              <a:gd name="T113" fmla="*/ 60799717 h 850"/>
              <a:gd name="T114" fmla="*/ 199012813 w 929"/>
              <a:gd name="T115" fmla="*/ 60799717 h 85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929" h="850">
                <a:moveTo>
                  <a:pt x="872" y="232"/>
                </a:moveTo>
                <a:cubicBezTo>
                  <a:pt x="814" y="177"/>
                  <a:pt x="814" y="177"/>
                  <a:pt x="814" y="177"/>
                </a:cubicBezTo>
                <a:cubicBezTo>
                  <a:pt x="512" y="491"/>
                  <a:pt x="512" y="491"/>
                  <a:pt x="512" y="491"/>
                </a:cubicBezTo>
                <a:cubicBezTo>
                  <a:pt x="505" y="499"/>
                  <a:pt x="494" y="504"/>
                  <a:pt x="484" y="504"/>
                </a:cubicBezTo>
                <a:cubicBezTo>
                  <a:pt x="484" y="504"/>
                  <a:pt x="484" y="504"/>
                  <a:pt x="484" y="504"/>
                </a:cubicBezTo>
                <a:cubicBezTo>
                  <a:pt x="473" y="504"/>
                  <a:pt x="462" y="499"/>
                  <a:pt x="455" y="491"/>
                </a:cubicBezTo>
                <a:cubicBezTo>
                  <a:pt x="297" y="328"/>
                  <a:pt x="297" y="328"/>
                  <a:pt x="297" y="328"/>
                </a:cubicBezTo>
                <a:cubicBezTo>
                  <a:pt x="73" y="564"/>
                  <a:pt x="73" y="564"/>
                  <a:pt x="73" y="564"/>
                </a:cubicBezTo>
                <a:cubicBezTo>
                  <a:pt x="65" y="573"/>
                  <a:pt x="55" y="577"/>
                  <a:pt x="44" y="577"/>
                </a:cubicBezTo>
                <a:cubicBezTo>
                  <a:pt x="34" y="577"/>
                  <a:pt x="25" y="573"/>
                  <a:pt x="17" y="566"/>
                </a:cubicBezTo>
                <a:cubicBezTo>
                  <a:pt x="1" y="551"/>
                  <a:pt x="0" y="525"/>
                  <a:pt x="15" y="509"/>
                </a:cubicBezTo>
                <a:cubicBezTo>
                  <a:pt x="268" y="243"/>
                  <a:pt x="268" y="243"/>
                  <a:pt x="268" y="243"/>
                </a:cubicBezTo>
                <a:cubicBezTo>
                  <a:pt x="276" y="235"/>
                  <a:pt x="286" y="231"/>
                  <a:pt x="297" y="231"/>
                </a:cubicBezTo>
                <a:cubicBezTo>
                  <a:pt x="297" y="231"/>
                  <a:pt x="297" y="231"/>
                  <a:pt x="297" y="231"/>
                </a:cubicBezTo>
                <a:cubicBezTo>
                  <a:pt x="308" y="231"/>
                  <a:pt x="318" y="235"/>
                  <a:pt x="326" y="243"/>
                </a:cubicBezTo>
                <a:cubicBezTo>
                  <a:pt x="484" y="406"/>
                  <a:pt x="484" y="406"/>
                  <a:pt x="484" y="406"/>
                </a:cubicBezTo>
                <a:cubicBezTo>
                  <a:pt x="757" y="122"/>
                  <a:pt x="757" y="122"/>
                  <a:pt x="757" y="122"/>
                </a:cubicBezTo>
                <a:cubicBezTo>
                  <a:pt x="699" y="67"/>
                  <a:pt x="699" y="67"/>
                  <a:pt x="699" y="67"/>
                </a:cubicBezTo>
                <a:cubicBezTo>
                  <a:pt x="929" y="0"/>
                  <a:pt x="929" y="0"/>
                  <a:pt x="929" y="0"/>
                </a:cubicBezTo>
                <a:lnTo>
                  <a:pt x="872" y="232"/>
                </a:lnTo>
                <a:close/>
                <a:moveTo>
                  <a:pt x="44" y="630"/>
                </a:moveTo>
                <a:cubicBezTo>
                  <a:pt x="35" y="630"/>
                  <a:pt x="26" y="629"/>
                  <a:pt x="18" y="626"/>
                </a:cubicBezTo>
                <a:cubicBezTo>
                  <a:pt x="18" y="850"/>
                  <a:pt x="18" y="850"/>
                  <a:pt x="18" y="850"/>
                </a:cubicBezTo>
                <a:cubicBezTo>
                  <a:pt x="138" y="850"/>
                  <a:pt x="138" y="850"/>
                  <a:pt x="138" y="850"/>
                </a:cubicBezTo>
                <a:cubicBezTo>
                  <a:pt x="138" y="574"/>
                  <a:pt x="138" y="574"/>
                  <a:pt x="138" y="574"/>
                </a:cubicBezTo>
                <a:cubicBezTo>
                  <a:pt x="112" y="601"/>
                  <a:pt x="112" y="601"/>
                  <a:pt x="112" y="601"/>
                </a:cubicBezTo>
                <a:cubicBezTo>
                  <a:pt x="94" y="619"/>
                  <a:pt x="70" y="630"/>
                  <a:pt x="44" y="630"/>
                </a:cubicBezTo>
                <a:close/>
                <a:moveTo>
                  <a:pt x="164" y="850"/>
                </a:moveTo>
                <a:cubicBezTo>
                  <a:pt x="284" y="850"/>
                  <a:pt x="284" y="850"/>
                  <a:pt x="284" y="850"/>
                </a:cubicBezTo>
                <a:cubicBezTo>
                  <a:pt x="284" y="420"/>
                  <a:pt x="284" y="420"/>
                  <a:pt x="284" y="420"/>
                </a:cubicBezTo>
                <a:cubicBezTo>
                  <a:pt x="164" y="546"/>
                  <a:pt x="164" y="546"/>
                  <a:pt x="164" y="546"/>
                </a:cubicBezTo>
                <a:lnTo>
                  <a:pt x="164" y="850"/>
                </a:lnTo>
                <a:close/>
                <a:moveTo>
                  <a:pt x="417" y="528"/>
                </a:moveTo>
                <a:cubicBezTo>
                  <a:pt x="311" y="418"/>
                  <a:pt x="311" y="418"/>
                  <a:pt x="311" y="418"/>
                </a:cubicBezTo>
                <a:cubicBezTo>
                  <a:pt x="311" y="850"/>
                  <a:pt x="311" y="850"/>
                  <a:pt x="311" y="850"/>
                </a:cubicBezTo>
                <a:cubicBezTo>
                  <a:pt x="430" y="850"/>
                  <a:pt x="430" y="850"/>
                  <a:pt x="430" y="850"/>
                </a:cubicBezTo>
                <a:cubicBezTo>
                  <a:pt x="430" y="540"/>
                  <a:pt x="430" y="540"/>
                  <a:pt x="430" y="540"/>
                </a:cubicBezTo>
                <a:cubicBezTo>
                  <a:pt x="425" y="537"/>
                  <a:pt x="421" y="533"/>
                  <a:pt x="417" y="528"/>
                </a:cubicBezTo>
                <a:close/>
                <a:moveTo>
                  <a:pt x="484" y="557"/>
                </a:moveTo>
                <a:cubicBezTo>
                  <a:pt x="474" y="557"/>
                  <a:pt x="466" y="555"/>
                  <a:pt x="457" y="553"/>
                </a:cubicBezTo>
                <a:cubicBezTo>
                  <a:pt x="457" y="850"/>
                  <a:pt x="457" y="850"/>
                  <a:pt x="457" y="850"/>
                </a:cubicBezTo>
                <a:cubicBezTo>
                  <a:pt x="577" y="850"/>
                  <a:pt x="577" y="850"/>
                  <a:pt x="577" y="850"/>
                </a:cubicBezTo>
                <a:cubicBezTo>
                  <a:pt x="577" y="501"/>
                  <a:pt x="577" y="501"/>
                  <a:pt x="577" y="501"/>
                </a:cubicBezTo>
                <a:cubicBezTo>
                  <a:pt x="551" y="528"/>
                  <a:pt x="551" y="528"/>
                  <a:pt x="551" y="528"/>
                </a:cubicBezTo>
                <a:cubicBezTo>
                  <a:pt x="533" y="546"/>
                  <a:pt x="509" y="557"/>
                  <a:pt x="484" y="557"/>
                </a:cubicBezTo>
                <a:close/>
                <a:moveTo>
                  <a:pt x="603" y="473"/>
                </a:moveTo>
                <a:cubicBezTo>
                  <a:pt x="603" y="850"/>
                  <a:pt x="603" y="850"/>
                  <a:pt x="603" y="850"/>
                </a:cubicBezTo>
                <a:cubicBezTo>
                  <a:pt x="723" y="850"/>
                  <a:pt x="723" y="850"/>
                  <a:pt x="723" y="850"/>
                </a:cubicBezTo>
                <a:cubicBezTo>
                  <a:pt x="723" y="349"/>
                  <a:pt x="723" y="349"/>
                  <a:pt x="723" y="349"/>
                </a:cubicBezTo>
                <a:lnTo>
                  <a:pt x="603" y="473"/>
                </a:lnTo>
                <a:close/>
                <a:moveTo>
                  <a:pt x="816" y="252"/>
                </a:moveTo>
                <a:cubicBezTo>
                  <a:pt x="750" y="321"/>
                  <a:pt x="750" y="321"/>
                  <a:pt x="750" y="321"/>
                </a:cubicBezTo>
                <a:cubicBezTo>
                  <a:pt x="750" y="850"/>
                  <a:pt x="750" y="850"/>
                  <a:pt x="750" y="850"/>
                </a:cubicBezTo>
                <a:cubicBezTo>
                  <a:pt x="870" y="850"/>
                  <a:pt x="870" y="850"/>
                  <a:pt x="870" y="850"/>
                </a:cubicBezTo>
                <a:cubicBezTo>
                  <a:pt x="870" y="304"/>
                  <a:pt x="870" y="304"/>
                  <a:pt x="870" y="304"/>
                </a:cubicBezTo>
                <a:lnTo>
                  <a:pt x="816" y="252"/>
                </a:lnTo>
                <a:close/>
                <a:moveTo>
                  <a:pt x="816" y="252"/>
                </a:moveTo>
                <a:cubicBezTo>
                  <a:pt x="816" y="252"/>
                  <a:pt x="816" y="252"/>
                  <a:pt x="816" y="252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62" name="0"/>
          <p:cNvSpPr>
            <a:spLocks noChangeArrowheads="1"/>
          </p:cNvSpPr>
          <p:nvPr/>
        </p:nvSpPr>
        <p:spPr bwMode="auto">
          <a:xfrm>
            <a:off x="4432697" y="1025128"/>
            <a:ext cx="681038" cy="6810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68580" tIns="34290" rIns="68580" bIns="34290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en-US" altLang="zh-CN" sz="900">
              <a:sym typeface="Arial" panose="020B0604020202020204" pitchFamily="34" charset="0"/>
            </a:endParaRPr>
          </a:p>
        </p:txBody>
      </p:sp>
      <p:sp>
        <p:nvSpPr>
          <p:cNvPr id="63" name="9"/>
          <p:cNvSpPr/>
          <p:nvPr/>
        </p:nvSpPr>
        <p:spPr bwMode="auto">
          <a:xfrm>
            <a:off x="4604148" y="1210866"/>
            <a:ext cx="339328" cy="309563"/>
          </a:xfrm>
          <a:custGeom>
            <a:avLst/>
            <a:gdLst>
              <a:gd name="T0" fmla="*/ 1885692782 w 84"/>
              <a:gd name="T1" fmla="*/ 943834339 h 76"/>
              <a:gd name="T2" fmla="*/ 2147483646 w 84"/>
              <a:gd name="T3" fmla="*/ 884849105 h 76"/>
              <a:gd name="T4" fmla="*/ 2147483646 w 84"/>
              <a:gd name="T5" fmla="*/ 294947891 h 76"/>
              <a:gd name="T6" fmla="*/ 2146786634 w 84"/>
              <a:gd name="T7" fmla="*/ 29495332 h 76"/>
              <a:gd name="T8" fmla="*/ 1566573885 w 84"/>
              <a:gd name="T9" fmla="*/ 147476661 h 76"/>
              <a:gd name="T10" fmla="*/ 1450534567 w 84"/>
              <a:gd name="T11" fmla="*/ 442424553 h 76"/>
              <a:gd name="T12" fmla="*/ 1595589101 w 84"/>
              <a:gd name="T13" fmla="*/ 619391115 h 76"/>
              <a:gd name="T14" fmla="*/ 319118897 w 84"/>
              <a:gd name="T15" fmla="*/ 1769692780 h 76"/>
              <a:gd name="T16" fmla="*/ 261093852 w 84"/>
              <a:gd name="T17" fmla="*/ 973329671 h 76"/>
              <a:gd name="T18" fmla="*/ 377138556 w 84"/>
              <a:gd name="T19" fmla="*/ 855353773 h 76"/>
              <a:gd name="T20" fmla="*/ 812296772 w 84"/>
              <a:gd name="T21" fmla="*/ 825858441 h 76"/>
              <a:gd name="T22" fmla="*/ 870321817 w 84"/>
              <a:gd name="T23" fmla="*/ 265452559 h 76"/>
              <a:gd name="T24" fmla="*/ 319118897 w 84"/>
              <a:gd name="T25" fmla="*/ 235957227 h 76"/>
              <a:gd name="T26" fmla="*/ 203074193 w 84"/>
              <a:gd name="T27" fmla="*/ 678381780 h 76"/>
              <a:gd name="T28" fmla="*/ 116044704 w 84"/>
              <a:gd name="T29" fmla="*/ 796363109 h 76"/>
              <a:gd name="T30" fmla="*/ 0 w 84"/>
              <a:gd name="T31" fmla="*/ 1032320336 h 76"/>
              <a:gd name="T32" fmla="*/ 87029489 w 84"/>
              <a:gd name="T33" fmla="*/ 1946664773 h 76"/>
              <a:gd name="T34" fmla="*/ 1218445158 w 84"/>
              <a:gd name="T35" fmla="*/ 2147483646 h 76"/>
              <a:gd name="T36" fmla="*/ 1479544396 w 84"/>
              <a:gd name="T37" fmla="*/ 2147483646 h 76"/>
              <a:gd name="T38" fmla="*/ 1653608760 w 84"/>
              <a:gd name="T39" fmla="*/ 2005655438 h 76"/>
              <a:gd name="T40" fmla="*/ 1682618589 w 84"/>
              <a:gd name="T41" fmla="*/ 2064640671 h 76"/>
              <a:gd name="T42" fmla="*/ 2001737486 w 84"/>
              <a:gd name="T43" fmla="*/ 2094136003 h 76"/>
              <a:gd name="T44" fmla="*/ 2147483646 w 84"/>
              <a:gd name="T45" fmla="*/ 1858178776 h 76"/>
              <a:gd name="T46" fmla="*/ 2147483646 w 84"/>
              <a:gd name="T47" fmla="*/ 1563230885 h 76"/>
              <a:gd name="T48" fmla="*/ 2001737486 w 84"/>
              <a:gd name="T49" fmla="*/ 1268282993 h 76"/>
              <a:gd name="T50" fmla="*/ 1682618589 w 84"/>
              <a:gd name="T51" fmla="*/ 1238787661 h 76"/>
              <a:gd name="T52" fmla="*/ 1450534567 w 84"/>
              <a:gd name="T53" fmla="*/ 1474744888 h 76"/>
              <a:gd name="T54" fmla="*/ 1421524737 w 84"/>
              <a:gd name="T55" fmla="*/ 1769692780 h 76"/>
              <a:gd name="T56" fmla="*/ 1479544396 w 84"/>
              <a:gd name="T57" fmla="*/ 1828683444 h 76"/>
              <a:gd name="T58" fmla="*/ 1305480033 w 84"/>
              <a:gd name="T59" fmla="*/ 1976160105 h 76"/>
              <a:gd name="T60" fmla="*/ 638232409 w 84"/>
              <a:gd name="T61" fmla="*/ 1828683444 h 76"/>
              <a:gd name="T62" fmla="*/ 1769648078 w 84"/>
              <a:gd name="T63" fmla="*/ 796363109 h 76"/>
              <a:gd name="T64" fmla="*/ 1885692782 w 84"/>
              <a:gd name="T65" fmla="*/ 943834339 h 7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84" h="76">
                <a:moveTo>
                  <a:pt x="65" y="32"/>
                </a:moveTo>
                <a:cubicBezTo>
                  <a:pt x="69" y="36"/>
                  <a:pt x="75" y="34"/>
                  <a:pt x="76" y="30"/>
                </a:cubicBezTo>
                <a:cubicBezTo>
                  <a:pt x="82" y="10"/>
                  <a:pt x="82" y="10"/>
                  <a:pt x="82" y="10"/>
                </a:cubicBezTo>
                <a:cubicBezTo>
                  <a:pt x="84" y="5"/>
                  <a:pt x="79" y="0"/>
                  <a:pt x="74" y="1"/>
                </a:cubicBezTo>
                <a:cubicBezTo>
                  <a:pt x="54" y="5"/>
                  <a:pt x="54" y="5"/>
                  <a:pt x="54" y="5"/>
                </a:cubicBezTo>
                <a:cubicBezTo>
                  <a:pt x="49" y="6"/>
                  <a:pt x="47" y="11"/>
                  <a:pt x="50" y="15"/>
                </a:cubicBezTo>
                <a:cubicBezTo>
                  <a:pt x="55" y="21"/>
                  <a:pt x="55" y="21"/>
                  <a:pt x="55" y="21"/>
                </a:cubicBezTo>
                <a:cubicBezTo>
                  <a:pt x="11" y="60"/>
                  <a:pt x="11" y="60"/>
                  <a:pt x="11" y="60"/>
                </a:cubicBezTo>
                <a:cubicBezTo>
                  <a:pt x="9" y="33"/>
                  <a:pt x="9" y="33"/>
                  <a:pt x="9" y="33"/>
                </a:cubicBezTo>
                <a:cubicBezTo>
                  <a:pt x="13" y="29"/>
                  <a:pt x="13" y="29"/>
                  <a:pt x="13" y="29"/>
                </a:cubicBezTo>
                <a:cubicBezTo>
                  <a:pt x="18" y="32"/>
                  <a:pt x="24" y="32"/>
                  <a:pt x="28" y="28"/>
                </a:cubicBezTo>
                <a:cubicBezTo>
                  <a:pt x="34" y="23"/>
                  <a:pt x="34" y="15"/>
                  <a:pt x="30" y="9"/>
                </a:cubicBezTo>
                <a:cubicBezTo>
                  <a:pt x="25" y="3"/>
                  <a:pt x="16" y="3"/>
                  <a:pt x="11" y="8"/>
                </a:cubicBezTo>
                <a:cubicBezTo>
                  <a:pt x="6" y="12"/>
                  <a:pt x="5" y="18"/>
                  <a:pt x="7" y="23"/>
                </a:cubicBezTo>
                <a:cubicBezTo>
                  <a:pt x="4" y="27"/>
                  <a:pt x="4" y="27"/>
                  <a:pt x="4" y="27"/>
                </a:cubicBezTo>
                <a:cubicBezTo>
                  <a:pt x="1" y="29"/>
                  <a:pt x="0" y="32"/>
                  <a:pt x="0" y="35"/>
                </a:cubicBezTo>
                <a:cubicBezTo>
                  <a:pt x="3" y="66"/>
                  <a:pt x="3" y="66"/>
                  <a:pt x="3" y="66"/>
                </a:cubicBezTo>
                <a:cubicBezTo>
                  <a:pt x="42" y="75"/>
                  <a:pt x="42" y="75"/>
                  <a:pt x="42" y="75"/>
                </a:cubicBezTo>
                <a:cubicBezTo>
                  <a:pt x="46" y="76"/>
                  <a:pt x="49" y="75"/>
                  <a:pt x="51" y="73"/>
                </a:cubicBezTo>
                <a:cubicBezTo>
                  <a:pt x="57" y="68"/>
                  <a:pt x="57" y="68"/>
                  <a:pt x="57" y="68"/>
                </a:cubicBezTo>
                <a:cubicBezTo>
                  <a:pt x="58" y="70"/>
                  <a:pt x="58" y="70"/>
                  <a:pt x="58" y="70"/>
                </a:cubicBezTo>
                <a:cubicBezTo>
                  <a:pt x="61" y="73"/>
                  <a:pt x="66" y="73"/>
                  <a:pt x="69" y="71"/>
                </a:cubicBezTo>
                <a:cubicBezTo>
                  <a:pt x="77" y="63"/>
                  <a:pt x="77" y="63"/>
                  <a:pt x="77" y="63"/>
                </a:cubicBezTo>
                <a:cubicBezTo>
                  <a:pt x="80" y="60"/>
                  <a:pt x="80" y="56"/>
                  <a:pt x="78" y="53"/>
                </a:cubicBezTo>
                <a:cubicBezTo>
                  <a:pt x="69" y="43"/>
                  <a:pt x="69" y="43"/>
                  <a:pt x="69" y="43"/>
                </a:cubicBezTo>
                <a:cubicBezTo>
                  <a:pt x="66" y="40"/>
                  <a:pt x="61" y="39"/>
                  <a:pt x="58" y="42"/>
                </a:cubicBezTo>
                <a:cubicBezTo>
                  <a:pt x="50" y="50"/>
                  <a:pt x="50" y="50"/>
                  <a:pt x="50" y="50"/>
                </a:cubicBezTo>
                <a:cubicBezTo>
                  <a:pt x="47" y="52"/>
                  <a:pt x="47" y="57"/>
                  <a:pt x="49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5" y="67"/>
                  <a:pt x="45" y="67"/>
                  <a:pt x="45" y="67"/>
                </a:cubicBezTo>
                <a:cubicBezTo>
                  <a:pt x="22" y="62"/>
                  <a:pt x="22" y="62"/>
                  <a:pt x="22" y="62"/>
                </a:cubicBezTo>
                <a:cubicBezTo>
                  <a:pt x="61" y="27"/>
                  <a:pt x="61" y="27"/>
                  <a:pt x="61" y="27"/>
                </a:cubicBezTo>
                <a:lnTo>
                  <a:pt x="65" y="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64" name="8"/>
          <p:cNvSpPr txBox="1">
            <a:spLocks noChangeArrowheads="1"/>
          </p:cNvSpPr>
          <p:nvPr/>
        </p:nvSpPr>
        <p:spPr bwMode="auto">
          <a:xfrm>
            <a:off x="5223274" y="1348981"/>
            <a:ext cx="3421856" cy="2354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900">
                <a:solidFill>
                  <a:schemeClr val="bg1">
                    <a:lumMod val="50000"/>
                  </a:schemeClr>
                </a:solidFill>
                <a:sym typeface="Arial" panose="020B0604020202020204" pitchFamily="34" charset="0"/>
              </a:rPr>
              <a:t>单击此处可编辑内容，根据您的需要自由拉伸文本框大小。</a:t>
            </a:r>
            <a:endParaRPr lang="zh-CN" altLang="en-US" sz="900">
              <a:solidFill>
                <a:schemeClr val="bg1">
                  <a:lumMod val="50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65" name="7"/>
          <p:cNvSpPr txBox="1">
            <a:spLocks noChangeArrowheads="1"/>
          </p:cNvSpPr>
          <p:nvPr/>
        </p:nvSpPr>
        <p:spPr bwMode="auto">
          <a:xfrm>
            <a:off x="5213749" y="1128712"/>
            <a:ext cx="1613297" cy="271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sym typeface="Arial" panose="020B0604020202020204" pitchFamily="34" charset="0"/>
              </a:rPr>
              <a:t>单击此处编辑标题</a:t>
            </a:r>
            <a:endParaRPr lang="en-US" altLang="zh-CN" sz="1200" b="1" dirty="0">
              <a:solidFill>
                <a:schemeClr val="bg1">
                  <a:lumMod val="50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66" name="6"/>
          <p:cNvSpPr txBox="1">
            <a:spLocks noChangeArrowheads="1"/>
          </p:cNvSpPr>
          <p:nvPr/>
        </p:nvSpPr>
        <p:spPr bwMode="auto">
          <a:xfrm>
            <a:off x="5223274" y="2320531"/>
            <a:ext cx="3421856" cy="2354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900">
                <a:solidFill>
                  <a:schemeClr val="bg1">
                    <a:lumMod val="50000"/>
                  </a:schemeClr>
                </a:solidFill>
                <a:sym typeface="Arial" panose="020B0604020202020204" pitchFamily="34" charset="0"/>
              </a:rPr>
              <a:t>单击此处可编辑内容，根据您的需要自由拉伸文本框大小。</a:t>
            </a:r>
            <a:endParaRPr lang="zh-CN" altLang="en-US" sz="900">
              <a:solidFill>
                <a:schemeClr val="bg1">
                  <a:lumMod val="50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67" name="5"/>
          <p:cNvSpPr txBox="1">
            <a:spLocks noChangeArrowheads="1"/>
          </p:cNvSpPr>
          <p:nvPr/>
        </p:nvSpPr>
        <p:spPr bwMode="auto">
          <a:xfrm>
            <a:off x="5213749" y="2100262"/>
            <a:ext cx="1613297" cy="271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200" b="1">
                <a:solidFill>
                  <a:schemeClr val="bg1">
                    <a:lumMod val="50000"/>
                  </a:schemeClr>
                </a:solidFill>
                <a:sym typeface="Arial" panose="020B0604020202020204" pitchFamily="34" charset="0"/>
              </a:rPr>
              <a:t>单击此处编辑标题</a:t>
            </a:r>
            <a:endParaRPr lang="en-US" altLang="zh-CN" sz="1200" b="1">
              <a:solidFill>
                <a:schemeClr val="bg1">
                  <a:lumMod val="50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68" name="4"/>
          <p:cNvSpPr txBox="1">
            <a:spLocks noChangeArrowheads="1"/>
          </p:cNvSpPr>
          <p:nvPr/>
        </p:nvSpPr>
        <p:spPr bwMode="auto">
          <a:xfrm>
            <a:off x="5223274" y="3376615"/>
            <a:ext cx="3421856" cy="2354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900">
                <a:solidFill>
                  <a:schemeClr val="bg1">
                    <a:lumMod val="50000"/>
                  </a:schemeClr>
                </a:solidFill>
                <a:sym typeface="Arial" panose="020B0604020202020204" pitchFamily="34" charset="0"/>
              </a:rPr>
              <a:t>单击此处可编辑内容，根据您的需要自由拉伸文本框大小。</a:t>
            </a:r>
            <a:endParaRPr lang="zh-CN" altLang="en-US" sz="900">
              <a:solidFill>
                <a:schemeClr val="bg1">
                  <a:lumMod val="50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69" name="3"/>
          <p:cNvSpPr txBox="1">
            <a:spLocks noChangeArrowheads="1"/>
          </p:cNvSpPr>
          <p:nvPr/>
        </p:nvSpPr>
        <p:spPr bwMode="auto">
          <a:xfrm>
            <a:off x="5213749" y="3156347"/>
            <a:ext cx="1613297" cy="271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200" b="1">
                <a:solidFill>
                  <a:schemeClr val="bg1">
                    <a:lumMod val="50000"/>
                  </a:schemeClr>
                </a:solidFill>
                <a:sym typeface="Arial" panose="020B0604020202020204" pitchFamily="34" charset="0"/>
              </a:rPr>
              <a:t>单击此处编辑标题</a:t>
            </a:r>
            <a:endParaRPr lang="en-US" altLang="zh-CN" sz="1200" b="1">
              <a:solidFill>
                <a:schemeClr val="bg1">
                  <a:lumMod val="50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70" name="2"/>
          <p:cNvSpPr txBox="1">
            <a:spLocks noChangeArrowheads="1"/>
          </p:cNvSpPr>
          <p:nvPr/>
        </p:nvSpPr>
        <p:spPr bwMode="auto">
          <a:xfrm>
            <a:off x="5223274" y="4332687"/>
            <a:ext cx="3421856" cy="2354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900">
                <a:solidFill>
                  <a:schemeClr val="bg1">
                    <a:lumMod val="50000"/>
                  </a:schemeClr>
                </a:solidFill>
                <a:sym typeface="Arial" panose="020B0604020202020204" pitchFamily="34" charset="0"/>
              </a:rPr>
              <a:t>单击此处可编辑内容，根据您的需要自由拉伸文本框大小。</a:t>
            </a:r>
            <a:endParaRPr lang="zh-CN" altLang="en-US" sz="900">
              <a:solidFill>
                <a:schemeClr val="bg1">
                  <a:lumMod val="50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71" name="1"/>
          <p:cNvSpPr txBox="1">
            <a:spLocks noChangeArrowheads="1"/>
          </p:cNvSpPr>
          <p:nvPr/>
        </p:nvSpPr>
        <p:spPr bwMode="auto">
          <a:xfrm>
            <a:off x="5213749" y="4112419"/>
            <a:ext cx="1613297" cy="271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200" b="1">
                <a:solidFill>
                  <a:schemeClr val="bg1">
                    <a:lumMod val="50000"/>
                  </a:schemeClr>
                </a:solidFill>
                <a:sym typeface="Arial" panose="020B0604020202020204" pitchFamily="34" charset="0"/>
              </a:rPr>
              <a:t>单击此处编辑标题</a:t>
            </a:r>
            <a:endParaRPr lang="en-US" altLang="zh-CN" sz="1200" b="1">
              <a:solidFill>
                <a:schemeClr val="bg1">
                  <a:lumMod val="50000"/>
                </a:schemeClr>
              </a:solidFill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4" grpId="0" animBg="1"/>
      <p:bldP spid="35" grpId="0" animBg="1"/>
      <p:bldP spid="36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研究成果</a:t>
            </a:r>
            <a:endParaRPr lang="zh-CN" altLang="en-US" dirty="0"/>
          </a:p>
        </p:txBody>
      </p:sp>
      <p:cxnSp>
        <p:nvCxnSpPr>
          <p:cNvPr id="83" name="直接连接符 82"/>
          <p:cNvCxnSpPr>
            <a:endCxn id="86" idx="1"/>
          </p:cNvCxnSpPr>
          <p:nvPr/>
        </p:nvCxnSpPr>
        <p:spPr>
          <a:xfrm flipV="1">
            <a:off x="2775349" y="1592921"/>
            <a:ext cx="1151876" cy="1096705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86" idx="5"/>
            <a:endCxn id="90" idx="1"/>
          </p:cNvCxnSpPr>
          <p:nvPr/>
        </p:nvCxnSpPr>
        <p:spPr>
          <a:xfrm flipV="1">
            <a:off x="5173237" y="1720584"/>
            <a:ext cx="1244537" cy="1118344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组合 84"/>
          <p:cNvGrpSpPr/>
          <p:nvPr/>
        </p:nvGrpSpPr>
        <p:grpSpPr>
          <a:xfrm>
            <a:off x="3669169" y="1334864"/>
            <a:ext cx="1762124" cy="1762124"/>
            <a:chOff x="4892222" y="1779814"/>
            <a:chExt cx="2349499" cy="2349499"/>
          </a:xfrm>
        </p:grpSpPr>
        <p:sp>
          <p:nvSpPr>
            <p:cNvPr id="86" name="椭圆 85"/>
            <p:cNvSpPr/>
            <p:nvPr/>
          </p:nvSpPr>
          <p:spPr>
            <a:xfrm>
              <a:off x="4892222" y="1779814"/>
              <a:ext cx="2349499" cy="234949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7" name="Freeform 514"/>
            <p:cNvSpPr>
              <a:spLocks noChangeAspect="1" noEditPoints="1"/>
            </p:cNvSpPr>
            <p:nvPr/>
          </p:nvSpPr>
          <p:spPr bwMode="auto">
            <a:xfrm>
              <a:off x="5558500" y="2202811"/>
              <a:ext cx="1016943" cy="720000"/>
            </a:xfrm>
            <a:custGeom>
              <a:avLst/>
              <a:gdLst>
                <a:gd name="T0" fmla="*/ 100 w 106"/>
                <a:gd name="T1" fmla="*/ 63 h 75"/>
                <a:gd name="T2" fmla="*/ 70 w 106"/>
                <a:gd name="T3" fmla="*/ 63 h 75"/>
                <a:gd name="T4" fmla="*/ 70 w 106"/>
                <a:gd name="T5" fmla="*/ 60 h 75"/>
                <a:gd name="T6" fmla="*/ 88 w 106"/>
                <a:gd name="T7" fmla="*/ 60 h 75"/>
                <a:gd name="T8" fmla="*/ 94 w 106"/>
                <a:gd name="T9" fmla="*/ 54 h 75"/>
                <a:gd name="T10" fmla="*/ 94 w 106"/>
                <a:gd name="T11" fmla="*/ 6 h 75"/>
                <a:gd name="T12" fmla="*/ 88 w 106"/>
                <a:gd name="T13" fmla="*/ 0 h 75"/>
                <a:gd name="T14" fmla="*/ 18 w 106"/>
                <a:gd name="T15" fmla="*/ 0 h 75"/>
                <a:gd name="T16" fmla="*/ 12 w 106"/>
                <a:gd name="T17" fmla="*/ 6 h 75"/>
                <a:gd name="T18" fmla="*/ 12 w 106"/>
                <a:gd name="T19" fmla="*/ 54 h 75"/>
                <a:gd name="T20" fmla="*/ 18 w 106"/>
                <a:gd name="T21" fmla="*/ 60 h 75"/>
                <a:gd name="T22" fmla="*/ 35 w 106"/>
                <a:gd name="T23" fmla="*/ 60 h 75"/>
                <a:gd name="T24" fmla="*/ 35 w 106"/>
                <a:gd name="T25" fmla="*/ 63 h 75"/>
                <a:gd name="T26" fmla="*/ 6 w 106"/>
                <a:gd name="T27" fmla="*/ 63 h 75"/>
                <a:gd name="T28" fmla="*/ 0 w 106"/>
                <a:gd name="T29" fmla="*/ 69 h 75"/>
                <a:gd name="T30" fmla="*/ 0 w 106"/>
                <a:gd name="T31" fmla="*/ 69 h 75"/>
                <a:gd name="T32" fmla="*/ 6 w 106"/>
                <a:gd name="T33" fmla="*/ 75 h 75"/>
                <a:gd name="T34" fmla="*/ 100 w 106"/>
                <a:gd name="T35" fmla="*/ 75 h 75"/>
                <a:gd name="T36" fmla="*/ 106 w 106"/>
                <a:gd name="T37" fmla="*/ 69 h 75"/>
                <a:gd name="T38" fmla="*/ 106 w 106"/>
                <a:gd name="T39" fmla="*/ 69 h 75"/>
                <a:gd name="T40" fmla="*/ 100 w 106"/>
                <a:gd name="T41" fmla="*/ 63 h 75"/>
                <a:gd name="T42" fmla="*/ 18 w 106"/>
                <a:gd name="T43" fmla="*/ 56 h 75"/>
                <a:gd name="T44" fmla="*/ 16 w 106"/>
                <a:gd name="T45" fmla="*/ 54 h 75"/>
                <a:gd name="T46" fmla="*/ 16 w 106"/>
                <a:gd name="T47" fmla="*/ 6 h 75"/>
                <a:gd name="T48" fmla="*/ 18 w 106"/>
                <a:gd name="T49" fmla="*/ 4 h 75"/>
                <a:gd name="T50" fmla="*/ 88 w 106"/>
                <a:gd name="T51" fmla="*/ 4 h 75"/>
                <a:gd name="T52" fmla="*/ 90 w 106"/>
                <a:gd name="T53" fmla="*/ 6 h 75"/>
                <a:gd name="T54" fmla="*/ 90 w 106"/>
                <a:gd name="T55" fmla="*/ 54 h 75"/>
                <a:gd name="T56" fmla="*/ 88 w 106"/>
                <a:gd name="T57" fmla="*/ 56 h 75"/>
                <a:gd name="T58" fmla="*/ 18 w 106"/>
                <a:gd name="T59" fmla="*/ 56 h 75"/>
                <a:gd name="T60" fmla="*/ 66 w 106"/>
                <a:gd name="T61" fmla="*/ 63 h 75"/>
                <a:gd name="T62" fmla="*/ 39 w 106"/>
                <a:gd name="T63" fmla="*/ 63 h 75"/>
                <a:gd name="T64" fmla="*/ 39 w 106"/>
                <a:gd name="T65" fmla="*/ 60 h 75"/>
                <a:gd name="T66" fmla="*/ 66 w 106"/>
                <a:gd name="T67" fmla="*/ 60 h 75"/>
                <a:gd name="T68" fmla="*/ 66 w 106"/>
                <a:gd name="T69" fmla="*/ 6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6" h="75">
                  <a:moveTo>
                    <a:pt x="100" y="63"/>
                  </a:moveTo>
                  <a:cubicBezTo>
                    <a:pt x="70" y="63"/>
                    <a:pt x="70" y="63"/>
                    <a:pt x="70" y="63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88" y="60"/>
                    <a:pt x="88" y="60"/>
                    <a:pt x="88" y="60"/>
                  </a:cubicBezTo>
                  <a:cubicBezTo>
                    <a:pt x="91" y="60"/>
                    <a:pt x="94" y="57"/>
                    <a:pt x="94" y="54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3"/>
                    <a:pt x="91" y="0"/>
                    <a:pt x="8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4" y="0"/>
                    <a:pt x="12" y="3"/>
                    <a:pt x="12" y="6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7"/>
                    <a:pt x="14" y="60"/>
                    <a:pt x="18" y="60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2" y="63"/>
                    <a:pt x="0" y="66"/>
                    <a:pt x="0" y="69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3"/>
                    <a:pt x="2" y="75"/>
                    <a:pt x="6" y="75"/>
                  </a:cubicBezTo>
                  <a:cubicBezTo>
                    <a:pt x="100" y="75"/>
                    <a:pt x="100" y="75"/>
                    <a:pt x="100" y="75"/>
                  </a:cubicBezTo>
                  <a:cubicBezTo>
                    <a:pt x="103" y="75"/>
                    <a:pt x="106" y="73"/>
                    <a:pt x="106" y="69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6" y="66"/>
                    <a:pt x="103" y="63"/>
                    <a:pt x="100" y="63"/>
                  </a:cubicBezTo>
                  <a:close/>
                  <a:moveTo>
                    <a:pt x="18" y="56"/>
                  </a:moveTo>
                  <a:cubicBezTo>
                    <a:pt x="17" y="56"/>
                    <a:pt x="16" y="55"/>
                    <a:pt x="16" y="54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5"/>
                    <a:pt x="17" y="4"/>
                    <a:pt x="18" y="4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89" y="4"/>
                    <a:pt x="90" y="5"/>
                    <a:pt x="90" y="6"/>
                  </a:cubicBezTo>
                  <a:cubicBezTo>
                    <a:pt x="90" y="54"/>
                    <a:pt x="90" y="54"/>
                    <a:pt x="90" y="54"/>
                  </a:cubicBezTo>
                  <a:cubicBezTo>
                    <a:pt x="90" y="55"/>
                    <a:pt x="89" y="56"/>
                    <a:pt x="88" y="56"/>
                  </a:cubicBezTo>
                  <a:lnTo>
                    <a:pt x="18" y="56"/>
                  </a:lnTo>
                  <a:close/>
                  <a:moveTo>
                    <a:pt x="66" y="63"/>
                  </a:moveTo>
                  <a:cubicBezTo>
                    <a:pt x="39" y="63"/>
                    <a:pt x="39" y="63"/>
                    <a:pt x="39" y="63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66" y="60"/>
                    <a:pt x="66" y="60"/>
                    <a:pt x="66" y="60"/>
                  </a:cubicBezTo>
                  <a:lnTo>
                    <a:pt x="66" y="6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5305887" y="3169346"/>
              <a:ext cx="1522166" cy="935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在此录入上述图表的描述说明</a:t>
              </a:r>
              <a:endParaRPr lang="zh-CN" altLang="en-US" sz="1100" baseline="-3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217107" y="1519920"/>
            <a:ext cx="1370239" cy="1485987"/>
            <a:chOff x="8289471" y="2026556"/>
            <a:chExt cx="1826985" cy="1981315"/>
          </a:xfrm>
        </p:grpSpPr>
        <p:sp>
          <p:nvSpPr>
            <p:cNvPr id="90" name="椭圆 89"/>
            <p:cNvSpPr/>
            <p:nvPr/>
          </p:nvSpPr>
          <p:spPr>
            <a:xfrm>
              <a:off x="8289471" y="2026556"/>
              <a:ext cx="1826985" cy="18269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1" name="Freeform 427"/>
            <p:cNvSpPr>
              <a:spLocks noChangeAspect="1" noEditPoints="1"/>
            </p:cNvSpPr>
            <p:nvPr/>
          </p:nvSpPr>
          <p:spPr bwMode="auto">
            <a:xfrm>
              <a:off x="8886142" y="2382811"/>
              <a:ext cx="633643" cy="540000"/>
            </a:xfrm>
            <a:custGeom>
              <a:avLst/>
              <a:gdLst>
                <a:gd name="T0" fmla="*/ 76 w 86"/>
                <a:gd name="T1" fmla="*/ 9 h 73"/>
                <a:gd name="T2" fmla="*/ 73 w 86"/>
                <a:gd name="T3" fmla="*/ 0 h 73"/>
                <a:gd name="T4" fmla="*/ 61 w 86"/>
                <a:gd name="T5" fmla="*/ 3 h 73"/>
                <a:gd name="T6" fmla="*/ 54 w 86"/>
                <a:gd name="T7" fmla="*/ 9 h 73"/>
                <a:gd name="T8" fmla="*/ 51 w 86"/>
                <a:gd name="T9" fmla="*/ 69 h 73"/>
                <a:gd name="T10" fmla="*/ 83 w 86"/>
                <a:gd name="T11" fmla="*/ 72 h 73"/>
                <a:gd name="T12" fmla="*/ 86 w 86"/>
                <a:gd name="T13" fmla="*/ 12 h 73"/>
                <a:gd name="T14" fmla="*/ 80 w 86"/>
                <a:gd name="T15" fmla="*/ 63 h 73"/>
                <a:gd name="T16" fmla="*/ 60 w 86"/>
                <a:gd name="T17" fmla="*/ 66 h 73"/>
                <a:gd name="T18" fmla="*/ 57 w 86"/>
                <a:gd name="T19" fmla="*/ 59 h 73"/>
                <a:gd name="T20" fmla="*/ 77 w 86"/>
                <a:gd name="T21" fmla="*/ 56 h 73"/>
                <a:gd name="T22" fmla="*/ 80 w 86"/>
                <a:gd name="T23" fmla="*/ 63 h 73"/>
                <a:gd name="T24" fmla="*/ 77 w 86"/>
                <a:gd name="T25" fmla="*/ 53 h 73"/>
                <a:gd name="T26" fmla="*/ 57 w 86"/>
                <a:gd name="T27" fmla="*/ 50 h 73"/>
                <a:gd name="T28" fmla="*/ 60 w 86"/>
                <a:gd name="T29" fmla="*/ 43 h 73"/>
                <a:gd name="T30" fmla="*/ 80 w 86"/>
                <a:gd name="T31" fmla="*/ 46 h 73"/>
                <a:gd name="T32" fmla="*/ 80 w 86"/>
                <a:gd name="T33" fmla="*/ 36 h 73"/>
                <a:gd name="T34" fmla="*/ 60 w 86"/>
                <a:gd name="T35" fmla="*/ 39 h 73"/>
                <a:gd name="T36" fmla="*/ 57 w 86"/>
                <a:gd name="T37" fmla="*/ 32 h 73"/>
                <a:gd name="T38" fmla="*/ 77 w 86"/>
                <a:gd name="T39" fmla="*/ 29 h 73"/>
                <a:gd name="T40" fmla="*/ 80 w 86"/>
                <a:gd name="T41" fmla="*/ 36 h 73"/>
                <a:gd name="T42" fmla="*/ 77 w 86"/>
                <a:gd name="T43" fmla="*/ 25 h 73"/>
                <a:gd name="T44" fmla="*/ 57 w 86"/>
                <a:gd name="T45" fmla="*/ 23 h 73"/>
                <a:gd name="T46" fmla="*/ 60 w 86"/>
                <a:gd name="T47" fmla="*/ 16 h 73"/>
                <a:gd name="T48" fmla="*/ 80 w 86"/>
                <a:gd name="T49" fmla="*/ 18 h 73"/>
                <a:gd name="T50" fmla="*/ 33 w 86"/>
                <a:gd name="T51" fmla="*/ 1 h 73"/>
                <a:gd name="T52" fmla="*/ 0 w 86"/>
                <a:gd name="T53" fmla="*/ 4 h 73"/>
                <a:gd name="T54" fmla="*/ 3 w 86"/>
                <a:gd name="T55" fmla="*/ 64 h 73"/>
                <a:gd name="T56" fmla="*/ 10 w 86"/>
                <a:gd name="T57" fmla="*/ 70 h 73"/>
                <a:gd name="T58" fmla="*/ 22 w 86"/>
                <a:gd name="T59" fmla="*/ 73 h 73"/>
                <a:gd name="T60" fmla="*/ 25 w 86"/>
                <a:gd name="T61" fmla="*/ 64 h 73"/>
                <a:gd name="T62" fmla="*/ 35 w 86"/>
                <a:gd name="T63" fmla="*/ 61 h 73"/>
                <a:gd name="T64" fmla="*/ 33 w 86"/>
                <a:gd name="T65" fmla="*/ 1 h 73"/>
                <a:gd name="T66" fmla="*/ 26 w 86"/>
                <a:gd name="T67" fmla="*/ 17 h 73"/>
                <a:gd name="T68" fmla="*/ 7 w 86"/>
                <a:gd name="T69" fmla="*/ 14 h 73"/>
                <a:gd name="T70" fmla="*/ 10 w 86"/>
                <a:gd name="T71" fmla="*/ 7 h 73"/>
                <a:gd name="T72" fmla="*/ 29 w 86"/>
                <a:gd name="T7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73">
                  <a:moveTo>
                    <a:pt x="83" y="9"/>
                  </a:moveTo>
                  <a:cubicBezTo>
                    <a:pt x="76" y="9"/>
                    <a:pt x="76" y="9"/>
                    <a:pt x="76" y="9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1"/>
                    <a:pt x="75" y="0"/>
                    <a:pt x="73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2" y="0"/>
                    <a:pt x="61" y="1"/>
                    <a:pt x="61" y="3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2" y="9"/>
                    <a:pt x="51" y="10"/>
                    <a:pt x="51" y="12"/>
                  </a:cubicBezTo>
                  <a:cubicBezTo>
                    <a:pt x="51" y="69"/>
                    <a:pt x="51" y="69"/>
                    <a:pt x="51" y="69"/>
                  </a:cubicBezTo>
                  <a:cubicBezTo>
                    <a:pt x="51" y="71"/>
                    <a:pt x="52" y="72"/>
                    <a:pt x="54" y="72"/>
                  </a:cubicBezTo>
                  <a:cubicBezTo>
                    <a:pt x="83" y="72"/>
                    <a:pt x="83" y="72"/>
                    <a:pt x="83" y="72"/>
                  </a:cubicBezTo>
                  <a:cubicBezTo>
                    <a:pt x="85" y="72"/>
                    <a:pt x="86" y="71"/>
                    <a:pt x="86" y="69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0"/>
                    <a:pt x="85" y="9"/>
                    <a:pt x="83" y="9"/>
                  </a:cubicBezTo>
                  <a:close/>
                  <a:moveTo>
                    <a:pt x="80" y="63"/>
                  </a:moveTo>
                  <a:cubicBezTo>
                    <a:pt x="80" y="65"/>
                    <a:pt x="78" y="66"/>
                    <a:pt x="77" y="66"/>
                  </a:cubicBezTo>
                  <a:cubicBezTo>
                    <a:pt x="60" y="66"/>
                    <a:pt x="60" y="66"/>
                    <a:pt x="60" y="66"/>
                  </a:cubicBezTo>
                  <a:cubicBezTo>
                    <a:pt x="59" y="66"/>
                    <a:pt x="57" y="65"/>
                    <a:pt x="57" y="63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7" y="58"/>
                    <a:pt x="59" y="56"/>
                    <a:pt x="60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8" y="56"/>
                    <a:pt x="80" y="58"/>
                    <a:pt x="80" y="59"/>
                  </a:cubicBezTo>
                  <a:lnTo>
                    <a:pt x="80" y="63"/>
                  </a:lnTo>
                  <a:close/>
                  <a:moveTo>
                    <a:pt x="80" y="50"/>
                  </a:moveTo>
                  <a:cubicBezTo>
                    <a:pt x="80" y="51"/>
                    <a:pt x="78" y="53"/>
                    <a:pt x="77" y="53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59" y="53"/>
                    <a:pt x="57" y="51"/>
                    <a:pt x="57" y="50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4"/>
                    <a:pt x="59" y="43"/>
                    <a:pt x="60" y="43"/>
                  </a:cubicBezTo>
                  <a:cubicBezTo>
                    <a:pt x="77" y="43"/>
                    <a:pt x="77" y="43"/>
                    <a:pt x="77" y="43"/>
                  </a:cubicBezTo>
                  <a:cubicBezTo>
                    <a:pt x="78" y="43"/>
                    <a:pt x="80" y="44"/>
                    <a:pt x="80" y="46"/>
                  </a:cubicBezTo>
                  <a:lnTo>
                    <a:pt x="80" y="50"/>
                  </a:lnTo>
                  <a:close/>
                  <a:moveTo>
                    <a:pt x="80" y="36"/>
                  </a:moveTo>
                  <a:cubicBezTo>
                    <a:pt x="80" y="38"/>
                    <a:pt x="78" y="39"/>
                    <a:pt x="7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9" y="39"/>
                    <a:pt x="57" y="38"/>
                    <a:pt x="57" y="36"/>
                  </a:cubicBezTo>
                  <a:cubicBezTo>
                    <a:pt x="57" y="32"/>
                    <a:pt x="57" y="32"/>
                    <a:pt x="57" y="32"/>
                  </a:cubicBezTo>
                  <a:cubicBezTo>
                    <a:pt x="57" y="30"/>
                    <a:pt x="59" y="29"/>
                    <a:pt x="60" y="29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80" y="30"/>
                    <a:pt x="80" y="32"/>
                  </a:cubicBezTo>
                  <a:lnTo>
                    <a:pt x="80" y="36"/>
                  </a:lnTo>
                  <a:close/>
                  <a:moveTo>
                    <a:pt x="80" y="23"/>
                  </a:moveTo>
                  <a:cubicBezTo>
                    <a:pt x="80" y="24"/>
                    <a:pt x="78" y="25"/>
                    <a:pt x="77" y="25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9" y="25"/>
                    <a:pt x="57" y="24"/>
                    <a:pt x="57" y="23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57" y="17"/>
                    <a:pt x="59" y="16"/>
                    <a:pt x="60" y="16"/>
                  </a:cubicBezTo>
                  <a:cubicBezTo>
                    <a:pt x="77" y="16"/>
                    <a:pt x="77" y="16"/>
                    <a:pt x="77" y="16"/>
                  </a:cubicBezTo>
                  <a:cubicBezTo>
                    <a:pt x="78" y="16"/>
                    <a:pt x="80" y="17"/>
                    <a:pt x="80" y="18"/>
                  </a:cubicBezTo>
                  <a:lnTo>
                    <a:pt x="80" y="23"/>
                  </a:lnTo>
                  <a:close/>
                  <a:moveTo>
                    <a:pt x="3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0" y="2"/>
                    <a:pt x="0" y="4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3"/>
                    <a:pt x="2" y="64"/>
                    <a:pt x="3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70"/>
                    <a:pt x="10" y="70"/>
                    <a:pt x="10" y="70"/>
                  </a:cubicBezTo>
                  <a:cubicBezTo>
                    <a:pt x="10" y="72"/>
                    <a:pt x="12" y="73"/>
                    <a:pt x="13" y="73"/>
                  </a:cubicBezTo>
                  <a:cubicBezTo>
                    <a:pt x="22" y="73"/>
                    <a:pt x="22" y="73"/>
                    <a:pt x="22" y="73"/>
                  </a:cubicBezTo>
                  <a:cubicBezTo>
                    <a:pt x="24" y="73"/>
                    <a:pt x="25" y="72"/>
                    <a:pt x="25" y="70"/>
                  </a:cubicBezTo>
                  <a:cubicBezTo>
                    <a:pt x="25" y="64"/>
                    <a:pt x="25" y="64"/>
                    <a:pt x="25" y="64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4" y="64"/>
                    <a:pt x="35" y="63"/>
                    <a:pt x="35" y="61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4" y="1"/>
                    <a:pt x="33" y="1"/>
                  </a:cubicBezTo>
                  <a:close/>
                  <a:moveTo>
                    <a:pt x="29" y="14"/>
                  </a:moveTo>
                  <a:cubicBezTo>
                    <a:pt x="29" y="15"/>
                    <a:pt x="28" y="17"/>
                    <a:pt x="26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8" y="17"/>
                    <a:pt x="7" y="15"/>
                    <a:pt x="7" y="14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8"/>
                    <a:pt x="8" y="7"/>
                    <a:pt x="10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8" y="7"/>
                    <a:pt x="29" y="8"/>
                    <a:pt x="29" y="10"/>
                  </a:cubicBezTo>
                  <a:lnTo>
                    <a:pt x="29" y="1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8441880" y="3072230"/>
              <a:ext cx="1522166" cy="935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在此录入上述图表的描述说明</a:t>
              </a:r>
              <a:endParaRPr lang="zh-CN" altLang="en-US" sz="1100" baseline="-3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1624273" y="1519920"/>
            <a:ext cx="1370239" cy="1480572"/>
            <a:chOff x="2149928" y="2026556"/>
            <a:chExt cx="1826985" cy="1974095"/>
          </a:xfrm>
        </p:grpSpPr>
        <p:sp>
          <p:nvSpPr>
            <p:cNvPr id="94" name="椭圆 93"/>
            <p:cNvSpPr/>
            <p:nvPr/>
          </p:nvSpPr>
          <p:spPr>
            <a:xfrm>
              <a:off x="2149928" y="2026556"/>
              <a:ext cx="1826985" cy="182698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5" name="Freeform 315"/>
            <p:cNvSpPr>
              <a:spLocks noChangeAspect="1"/>
            </p:cNvSpPr>
            <p:nvPr/>
          </p:nvSpPr>
          <p:spPr bwMode="auto">
            <a:xfrm>
              <a:off x="2664773" y="2382811"/>
              <a:ext cx="797295" cy="540000"/>
            </a:xfrm>
            <a:custGeom>
              <a:avLst/>
              <a:gdLst>
                <a:gd name="T0" fmla="*/ 103 w 106"/>
                <a:gd name="T1" fmla="*/ 44 h 72"/>
                <a:gd name="T2" fmla="*/ 92 w 106"/>
                <a:gd name="T3" fmla="*/ 44 h 72"/>
                <a:gd name="T4" fmla="*/ 92 w 106"/>
                <a:gd name="T5" fmla="*/ 18 h 72"/>
                <a:gd name="T6" fmla="*/ 86 w 106"/>
                <a:gd name="T7" fmla="*/ 12 h 72"/>
                <a:gd name="T8" fmla="*/ 68 w 106"/>
                <a:gd name="T9" fmla="*/ 12 h 72"/>
                <a:gd name="T10" fmla="*/ 68 w 106"/>
                <a:gd name="T11" fmla="*/ 2 h 72"/>
                <a:gd name="T12" fmla="*/ 66 w 106"/>
                <a:gd name="T13" fmla="*/ 0 h 72"/>
                <a:gd name="T14" fmla="*/ 40 w 106"/>
                <a:gd name="T15" fmla="*/ 0 h 72"/>
                <a:gd name="T16" fmla="*/ 38 w 106"/>
                <a:gd name="T17" fmla="*/ 2 h 72"/>
                <a:gd name="T18" fmla="*/ 38 w 106"/>
                <a:gd name="T19" fmla="*/ 12 h 72"/>
                <a:gd name="T20" fmla="*/ 20 w 106"/>
                <a:gd name="T21" fmla="*/ 12 h 72"/>
                <a:gd name="T22" fmla="*/ 14 w 106"/>
                <a:gd name="T23" fmla="*/ 18 h 72"/>
                <a:gd name="T24" fmla="*/ 14 w 106"/>
                <a:gd name="T25" fmla="*/ 44 h 72"/>
                <a:gd name="T26" fmla="*/ 3 w 106"/>
                <a:gd name="T27" fmla="*/ 44 h 72"/>
                <a:gd name="T28" fmla="*/ 0 w 106"/>
                <a:gd name="T29" fmla="*/ 47 h 72"/>
                <a:gd name="T30" fmla="*/ 0 w 106"/>
                <a:gd name="T31" fmla="*/ 70 h 72"/>
                <a:gd name="T32" fmla="*/ 3 w 106"/>
                <a:gd name="T33" fmla="*/ 72 h 72"/>
                <a:gd name="T34" fmla="*/ 28 w 106"/>
                <a:gd name="T35" fmla="*/ 72 h 72"/>
                <a:gd name="T36" fmla="*/ 30 w 106"/>
                <a:gd name="T37" fmla="*/ 70 h 72"/>
                <a:gd name="T38" fmla="*/ 30 w 106"/>
                <a:gd name="T39" fmla="*/ 47 h 72"/>
                <a:gd name="T40" fmla="*/ 28 w 106"/>
                <a:gd name="T41" fmla="*/ 44 h 72"/>
                <a:gd name="T42" fmla="*/ 17 w 106"/>
                <a:gd name="T43" fmla="*/ 44 h 72"/>
                <a:gd name="T44" fmla="*/ 17 w 106"/>
                <a:gd name="T45" fmla="*/ 18 h 72"/>
                <a:gd name="T46" fmla="*/ 20 w 106"/>
                <a:gd name="T47" fmla="*/ 15 h 72"/>
                <a:gd name="T48" fmla="*/ 38 w 106"/>
                <a:gd name="T49" fmla="*/ 15 h 72"/>
                <a:gd name="T50" fmla="*/ 38 w 106"/>
                <a:gd name="T51" fmla="*/ 25 h 72"/>
                <a:gd name="T52" fmla="*/ 40 w 106"/>
                <a:gd name="T53" fmla="*/ 27 h 72"/>
                <a:gd name="T54" fmla="*/ 51 w 106"/>
                <a:gd name="T55" fmla="*/ 27 h 72"/>
                <a:gd name="T56" fmla="*/ 51 w 106"/>
                <a:gd name="T57" fmla="*/ 44 h 72"/>
                <a:gd name="T58" fmla="*/ 40 w 106"/>
                <a:gd name="T59" fmla="*/ 44 h 72"/>
                <a:gd name="T60" fmla="*/ 38 w 106"/>
                <a:gd name="T61" fmla="*/ 47 h 72"/>
                <a:gd name="T62" fmla="*/ 38 w 106"/>
                <a:gd name="T63" fmla="*/ 70 h 72"/>
                <a:gd name="T64" fmla="*/ 40 w 106"/>
                <a:gd name="T65" fmla="*/ 72 h 72"/>
                <a:gd name="T66" fmla="*/ 66 w 106"/>
                <a:gd name="T67" fmla="*/ 72 h 72"/>
                <a:gd name="T68" fmla="*/ 68 w 106"/>
                <a:gd name="T69" fmla="*/ 70 h 72"/>
                <a:gd name="T70" fmla="*/ 68 w 106"/>
                <a:gd name="T71" fmla="*/ 47 h 72"/>
                <a:gd name="T72" fmla="*/ 66 w 106"/>
                <a:gd name="T73" fmla="*/ 44 h 72"/>
                <a:gd name="T74" fmla="*/ 55 w 106"/>
                <a:gd name="T75" fmla="*/ 44 h 72"/>
                <a:gd name="T76" fmla="*/ 55 w 106"/>
                <a:gd name="T77" fmla="*/ 27 h 72"/>
                <a:gd name="T78" fmla="*/ 66 w 106"/>
                <a:gd name="T79" fmla="*/ 27 h 72"/>
                <a:gd name="T80" fmla="*/ 68 w 106"/>
                <a:gd name="T81" fmla="*/ 25 h 72"/>
                <a:gd name="T82" fmla="*/ 68 w 106"/>
                <a:gd name="T83" fmla="*/ 15 h 72"/>
                <a:gd name="T84" fmla="*/ 86 w 106"/>
                <a:gd name="T85" fmla="*/ 15 h 72"/>
                <a:gd name="T86" fmla="*/ 89 w 106"/>
                <a:gd name="T87" fmla="*/ 18 h 72"/>
                <a:gd name="T88" fmla="*/ 89 w 106"/>
                <a:gd name="T89" fmla="*/ 44 h 72"/>
                <a:gd name="T90" fmla="*/ 78 w 106"/>
                <a:gd name="T91" fmla="*/ 44 h 72"/>
                <a:gd name="T92" fmla="*/ 76 w 106"/>
                <a:gd name="T93" fmla="*/ 47 h 72"/>
                <a:gd name="T94" fmla="*/ 76 w 106"/>
                <a:gd name="T95" fmla="*/ 70 h 72"/>
                <a:gd name="T96" fmla="*/ 78 w 106"/>
                <a:gd name="T97" fmla="*/ 72 h 72"/>
                <a:gd name="T98" fmla="*/ 103 w 106"/>
                <a:gd name="T99" fmla="*/ 72 h 72"/>
                <a:gd name="T100" fmla="*/ 106 w 106"/>
                <a:gd name="T101" fmla="*/ 70 h 72"/>
                <a:gd name="T102" fmla="*/ 106 w 106"/>
                <a:gd name="T103" fmla="*/ 47 h 72"/>
                <a:gd name="T104" fmla="*/ 103 w 106"/>
                <a:gd name="T105" fmla="*/ 4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" h="72">
                  <a:moveTo>
                    <a:pt x="103" y="44"/>
                  </a:moveTo>
                  <a:cubicBezTo>
                    <a:pt x="92" y="44"/>
                    <a:pt x="92" y="44"/>
                    <a:pt x="92" y="44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2" y="15"/>
                    <a:pt x="90" y="12"/>
                    <a:pt x="86" y="12"/>
                  </a:cubicBezTo>
                  <a:cubicBezTo>
                    <a:pt x="68" y="12"/>
                    <a:pt x="68" y="12"/>
                    <a:pt x="68" y="1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8" y="1"/>
                    <a:pt x="67" y="0"/>
                    <a:pt x="66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8" y="1"/>
                    <a:pt x="38" y="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16" y="12"/>
                    <a:pt x="14" y="15"/>
                    <a:pt x="14" y="18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1" y="44"/>
                    <a:pt x="0" y="45"/>
                    <a:pt x="0" y="47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1"/>
                    <a:pt x="1" y="72"/>
                    <a:pt x="3" y="72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29" y="72"/>
                    <a:pt x="30" y="71"/>
                    <a:pt x="30" y="70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30" y="45"/>
                    <a:pt x="29" y="44"/>
                    <a:pt x="28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6"/>
                    <a:pt x="18" y="15"/>
                    <a:pt x="20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8" y="26"/>
                    <a:pt x="39" y="27"/>
                    <a:pt x="40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9" y="44"/>
                    <a:pt x="38" y="45"/>
                    <a:pt x="38" y="47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71"/>
                    <a:pt x="39" y="72"/>
                    <a:pt x="40" y="72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67" y="72"/>
                    <a:pt x="68" y="71"/>
                    <a:pt x="68" y="70"/>
                  </a:cubicBezTo>
                  <a:cubicBezTo>
                    <a:pt x="68" y="47"/>
                    <a:pt x="68" y="47"/>
                    <a:pt x="68" y="47"/>
                  </a:cubicBezTo>
                  <a:cubicBezTo>
                    <a:pt x="68" y="45"/>
                    <a:pt x="67" y="44"/>
                    <a:pt x="66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7" y="27"/>
                    <a:pt x="68" y="26"/>
                    <a:pt x="68" y="25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8" y="15"/>
                    <a:pt x="89" y="16"/>
                    <a:pt x="89" y="18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78" y="44"/>
                    <a:pt x="78" y="44"/>
                    <a:pt x="78" y="44"/>
                  </a:cubicBezTo>
                  <a:cubicBezTo>
                    <a:pt x="77" y="44"/>
                    <a:pt x="76" y="45"/>
                    <a:pt x="76" y="47"/>
                  </a:cubicBezTo>
                  <a:cubicBezTo>
                    <a:pt x="76" y="70"/>
                    <a:pt x="76" y="70"/>
                    <a:pt x="76" y="70"/>
                  </a:cubicBezTo>
                  <a:cubicBezTo>
                    <a:pt x="76" y="71"/>
                    <a:pt x="77" y="72"/>
                    <a:pt x="78" y="72"/>
                  </a:cubicBezTo>
                  <a:cubicBezTo>
                    <a:pt x="103" y="72"/>
                    <a:pt x="103" y="72"/>
                    <a:pt x="103" y="72"/>
                  </a:cubicBezTo>
                  <a:cubicBezTo>
                    <a:pt x="105" y="72"/>
                    <a:pt x="106" y="71"/>
                    <a:pt x="106" y="70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6" y="45"/>
                    <a:pt x="105" y="44"/>
                    <a:pt x="103" y="4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2302337" y="3065010"/>
              <a:ext cx="1522166" cy="935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在此录入上述图表的描述说明</a:t>
              </a:r>
              <a:endParaRPr lang="zh-CN" altLang="en-US" sz="1100" baseline="-3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03" name="矩形 102"/>
          <p:cNvSpPr/>
          <p:nvPr/>
        </p:nvSpPr>
        <p:spPr>
          <a:xfrm>
            <a:off x="1855419" y="3313569"/>
            <a:ext cx="1010527" cy="330858"/>
          </a:xfrm>
          <a:prstGeom prst="rect">
            <a:avLst/>
          </a:prstGeom>
        </p:spPr>
        <p:txBody>
          <a:bodyPr wrap="none" lIns="68577" tIns="34289" rIns="68577" bIns="34289">
            <a:spAutoFit/>
          </a:bodyPr>
          <a:lstStyle/>
          <a:p>
            <a:r>
              <a:rPr lang="zh-CN" altLang="en-US" sz="17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7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矩形 47"/>
          <p:cNvSpPr>
            <a:spLocks noChangeArrowheads="1"/>
          </p:cNvSpPr>
          <p:nvPr/>
        </p:nvSpPr>
        <p:spPr bwMode="auto">
          <a:xfrm>
            <a:off x="1378023" y="3612796"/>
            <a:ext cx="1862734" cy="881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7" tIns="34289" rIns="68577" bIns="3428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在此录入上述图表的描述说明，在此录入上述图表的描述说明，在此录入上述图表的描述说明。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4096260" y="3313569"/>
            <a:ext cx="1010527" cy="330858"/>
          </a:xfrm>
          <a:prstGeom prst="rect">
            <a:avLst/>
          </a:prstGeom>
        </p:spPr>
        <p:txBody>
          <a:bodyPr wrap="none" lIns="68577" tIns="34289" rIns="68577" bIns="34289">
            <a:spAutoFit/>
          </a:bodyPr>
          <a:lstStyle/>
          <a:p>
            <a:r>
              <a:rPr lang="zh-CN" altLang="en-US" sz="17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7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矩形 47"/>
          <p:cNvSpPr>
            <a:spLocks noChangeArrowheads="1"/>
          </p:cNvSpPr>
          <p:nvPr/>
        </p:nvSpPr>
        <p:spPr bwMode="auto">
          <a:xfrm>
            <a:off x="3618864" y="3612796"/>
            <a:ext cx="1862734" cy="881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7" tIns="34289" rIns="68577" bIns="3428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在此录入上述图表的描述说明，在此录入上述图表的描述说明，在此录入上述图表的描述说明。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6448254" y="3313569"/>
            <a:ext cx="1010527" cy="330858"/>
          </a:xfrm>
          <a:prstGeom prst="rect">
            <a:avLst/>
          </a:prstGeom>
        </p:spPr>
        <p:txBody>
          <a:bodyPr wrap="none" lIns="68577" tIns="34289" rIns="68577" bIns="34289">
            <a:spAutoFit/>
          </a:bodyPr>
          <a:lstStyle/>
          <a:p>
            <a:r>
              <a:rPr lang="zh-CN" altLang="en-US" sz="17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7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8" name="矩形 47"/>
          <p:cNvSpPr>
            <a:spLocks noChangeArrowheads="1"/>
          </p:cNvSpPr>
          <p:nvPr/>
        </p:nvSpPr>
        <p:spPr bwMode="auto">
          <a:xfrm>
            <a:off x="5970858" y="3612796"/>
            <a:ext cx="1862734" cy="881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7" tIns="34289" rIns="68577" bIns="3428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在此录入上述图表的描述说明，在此录入上述图表的描述说明，在此录入上述图表的描述说明。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3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3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3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  <p:bldP spid="104" grpId="0"/>
      <p:bldP spid="105" grpId="0"/>
      <p:bldP spid="106" grpId="0"/>
      <p:bldP spid="107" grpId="0"/>
      <p:bldP spid="10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研究应用</a:t>
            </a:r>
            <a:endParaRPr lang="zh-CN" altLang="en-US" dirty="0"/>
          </a:p>
        </p:txBody>
      </p:sp>
      <p:sp>
        <p:nvSpPr>
          <p:cNvPr id="23" name="任意多边形 22"/>
          <p:cNvSpPr/>
          <p:nvPr/>
        </p:nvSpPr>
        <p:spPr>
          <a:xfrm>
            <a:off x="1345628" y="1633928"/>
            <a:ext cx="2842584" cy="3509573"/>
          </a:xfrm>
          <a:custGeom>
            <a:avLst/>
            <a:gdLst>
              <a:gd name="connsiteX0" fmla="*/ 1743740 w 3742661"/>
              <a:gd name="connsiteY0" fmla="*/ 4476307 h 4476307"/>
              <a:gd name="connsiteX1" fmla="*/ 1796903 w 3742661"/>
              <a:gd name="connsiteY1" fmla="*/ 3785190 h 4476307"/>
              <a:gd name="connsiteX2" fmla="*/ 1307805 w 3742661"/>
              <a:gd name="connsiteY2" fmla="*/ 3381153 h 4476307"/>
              <a:gd name="connsiteX3" fmla="*/ 31898 w 3742661"/>
              <a:gd name="connsiteY3" fmla="*/ 2945218 h 4476307"/>
              <a:gd name="connsiteX4" fmla="*/ 1127052 w 3742661"/>
              <a:gd name="connsiteY4" fmla="*/ 3242930 h 4476307"/>
              <a:gd name="connsiteX5" fmla="*/ 393405 w 3742661"/>
              <a:gd name="connsiteY5" fmla="*/ 2456121 h 4476307"/>
              <a:gd name="connsiteX6" fmla="*/ 1775638 w 3742661"/>
              <a:gd name="connsiteY6" fmla="*/ 3519376 h 4476307"/>
              <a:gd name="connsiteX7" fmla="*/ 1679945 w 3742661"/>
              <a:gd name="connsiteY7" fmla="*/ 2392325 h 4476307"/>
              <a:gd name="connsiteX8" fmla="*/ 0 w 3742661"/>
              <a:gd name="connsiteY8" fmla="*/ 754911 h 4476307"/>
              <a:gd name="connsiteX9" fmla="*/ 988828 w 3742661"/>
              <a:gd name="connsiteY9" fmla="*/ 1924493 h 4476307"/>
              <a:gd name="connsiteX10" fmla="*/ 1137684 w 3742661"/>
              <a:gd name="connsiteY10" fmla="*/ 861237 h 4476307"/>
              <a:gd name="connsiteX11" fmla="*/ 1222745 w 3742661"/>
              <a:gd name="connsiteY11" fmla="*/ 2062716 h 4476307"/>
              <a:gd name="connsiteX12" fmla="*/ 1690577 w 3742661"/>
              <a:gd name="connsiteY12" fmla="*/ 2190307 h 4476307"/>
              <a:gd name="connsiteX13" fmla="*/ 1956391 w 3742661"/>
              <a:gd name="connsiteY13" fmla="*/ 0 h 4476307"/>
              <a:gd name="connsiteX14" fmla="*/ 2083982 w 3742661"/>
              <a:gd name="connsiteY14" fmla="*/ 978195 h 4476307"/>
              <a:gd name="connsiteX15" fmla="*/ 1881963 w 3742661"/>
              <a:gd name="connsiteY15" fmla="*/ 2232837 h 4476307"/>
              <a:gd name="connsiteX16" fmla="*/ 2041452 w 3742661"/>
              <a:gd name="connsiteY16" fmla="*/ 3030279 h 4476307"/>
              <a:gd name="connsiteX17" fmla="*/ 2647507 w 3742661"/>
              <a:gd name="connsiteY17" fmla="*/ 2519916 h 4476307"/>
              <a:gd name="connsiteX18" fmla="*/ 2849526 w 3742661"/>
              <a:gd name="connsiteY18" fmla="*/ 1307804 h 4476307"/>
              <a:gd name="connsiteX19" fmla="*/ 2838893 w 3742661"/>
              <a:gd name="connsiteY19" fmla="*/ 2371060 h 4476307"/>
              <a:gd name="connsiteX20" fmla="*/ 3742661 w 3742661"/>
              <a:gd name="connsiteY20" fmla="*/ 1148316 h 4476307"/>
              <a:gd name="connsiteX21" fmla="*/ 2222205 w 3742661"/>
              <a:gd name="connsiteY21" fmla="*/ 3370521 h 4476307"/>
              <a:gd name="connsiteX22" fmla="*/ 2169042 w 3742661"/>
              <a:gd name="connsiteY22" fmla="*/ 3817088 h 4476307"/>
              <a:gd name="connsiteX23" fmla="*/ 3317358 w 3742661"/>
              <a:gd name="connsiteY23" fmla="*/ 3094074 h 4476307"/>
              <a:gd name="connsiteX24" fmla="*/ 2190307 w 3742661"/>
              <a:gd name="connsiteY24" fmla="*/ 4051004 h 4476307"/>
              <a:gd name="connsiteX25" fmla="*/ 2232838 w 3742661"/>
              <a:gd name="connsiteY25" fmla="*/ 4476307 h 4476307"/>
              <a:gd name="connsiteX26" fmla="*/ 1743740 w 3742661"/>
              <a:gd name="connsiteY26" fmla="*/ 4476307 h 4476307"/>
              <a:gd name="connsiteX0-1" fmla="*/ 1743740 w 3742661"/>
              <a:gd name="connsiteY0-2" fmla="*/ 4492350 h 4492350"/>
              <a:gd name="connsiteX1-3" fmla="*/ 1796903 w 3742661"/>
              <a:gd name="connsiteY1-4" fmla="*/ 3785190 h 4492350"/>
              <a:gd name="connsiteX2-5" fmla="*/ 1307805 w 3742661"/>
              <a:gd name="connsiteY2-6" fmla="*/ 3381153 h 4492350"/>
              <a:gd name="connsiteX3-7" fmla="*/ 31898 w 3742661"/>
              <a:gd name="connsiteY3-8" fmla="*/ 2945218 h 4492350"/>
              <a:gd name="connsiteX4-9" fmla="*/ 1127052 w 3742661"/>
              <a:gd name="connsiteY4-10" fmla="*/ 3242930 h 4492350"/>
              <a:gd name="connsiteX5-11" fmla="*/ 393405 w 3742661"/>
              <a:gd name="connsiteY5-12" fmla="*/ 2456121 h 4492350"/>
              <a:gd name="connsiteX6-13" fmla="*/ 1775638 w 3742661"/>
              <a:gd name="connsiteY6-14" fmla="*/ 3519376 h 4492350"/>
              <a:gd name="connsiteX7-15" fmla="*/ 1679945 w 3742661"/>
              <a:gd name="connsiteY7-16" fmla="*/ 2392325 h 4492350"/>
              <a:gd name="connsiteX8-17" fmla="*/ 0 w 3742661"/>
              <a:gd name="connsiteY8-18" fmla="*/ 754911 h 4492350"/>
              <a:gd name="connsiteX9-19" fmla="*/ 988828 w 3742661"/>
              <a:gd name="connsiteY9-20" fmla="*/ 1924493 h 4492350"/>
              <a:gd name="connsiteX10-21" fmla="*/ 1137684 w 3742661"/>
              <a:gd name="connsiteY10-22" fmla="*/ 861237 h 4492350"/>
              <a:gd name="connsiteX11-23" fmla="*/ 1222745 w 3742661"/>
              <a:gd name="connsiteY11-24" fmla="*/ 2062716 h 4492350"/>
              <a:gd name="connsiteX12-25" fmla="*/ 1690577 w 3742661"/>
              <a:gd name="connsiteY12-26" fmla="*/ 2190307 h 4492350"/>
              <a:gd name="connsiteX13-27" fmla="*/ 1956391 w 3742661"/>
              <a:gd name="connsiteY13-28" fmla="*/ 0 h 4492350"/>
              <a:gd name="connsiteX14-29" fmla="*/ 2083982 w 3742661"/>
              <a:gd name="connsiteY14-30" fmla="*/ 978195 h 4492350"/>
              <a:gd name="connsiteX15-31" fmla="*/ 1881963 w 3742661"/>
              <a:gd name="connsiteY15-32" fmla="*/ 2232837 h 4492350"/>
              <a:gd name="connsiteX16-33" fmla="*/ 2041452 w 3742661"/>
              <a:gd name="connsiteY16-34" fmla="*/ 3030279 h 4492350"/>
              <a:gd name="connsiteX17-35" fmla="*/ 2647507 w 3742661"/>
              <a:gd name="connsiteY17-36" fmla="*/ 2519916 h 4492350"/>
              <a:gd name="connsiteX18-37" fmla="*/ 2849526 w 3742661"/>
              <a:gd name="connsiteY18-38" fmla="*/ 1307804 h 4492350"/>
              <a:gd name="connsiteX19-39" fmla="*/ 2838893 w 3742661"/>
              <a:gd name="connsiteY19-40" fmla="*/ 2371060 h 4492350"/>
              <a:gd name="connsiteX20-41" fmla="*/ 3742661 w 3742661"/>
              <a:gd name="connsiteY20-42" fmla="*/ 1148316 h 4492350"/>
              <a:gd name="connsiteX21-43" fmla="*/ 2222205 w 3742661"/>
              <a:gd name="connsiteY21-44" fmla="*/ 3370521 h 4492350"/>
              <a:gd name="connsiteX22-45" fmla="*/ 2169042 w 3742661"/>
              <a:gd name="connsiteY22-46" fmla="*/ 3817088 h 4492350"/>
              <a:gd name="connsiteX23-47" fmla="*/ 3317358 w 3742661"/>
              <a:gd name="connsiteY23-48" fmla="*/ 3094074 h 4492350"/>
              <a:gd name="connsiteX24-49" fmla="*/ 2190307 w 3742661"/>
              <a:gd name="connsiteY24-50" fmla="*/ 4051004 h 4492350"/>
              <a:gd name="connsiteX25-51" fmla="*/ 2232838 w 3742661"/>
              <a:gd name="connsiteY25-52" fmla="*/ 4476307 h 4492350"/>
              <a:gd name="connsiteX26-53" fmla="*/ 1743740 w 3742661"/>
              <a:gd name="connsiteY26-54" fmla="*/ 4492350 h 4492350"/>
              <a:gd name="connsiteX0-55" fmla="*/ 1743740 w 3742661"/>
              <a:gd name="connsiteY0-56" fmla="*/ 4492350 h 4492350"/>
              <a:gd name="connsiteX1-57" fmla="*/ 1796903 w 3742661"/>
              <a:gd name="connsiteY1-58" fmla="*/ 3785190 h 4492350"/>
              <a:gd name="connsiteX2-59" fmla="*/ 1307805 w 3742661"/>
              <a:gd name="connsiteY2-60" fmla="*/ 3381153 h 4492350"/>
              <a:gd name="connsiteX3-61" fmla="*/ 31898 w 3742661"/>
              <a:gd name="connsiteY3-62" fmla="*/ 2945218 h 4492350"/>
              <a:gd name="connsiteX4-63" fmla="*/ 1127052 w 3742661"/>
              <a:gd name="connsiteY4-64" fmla="*/ 3242930 h 4492350"/>
              <a:gd name="connsiteX5-65" fmla="*/ 393405 w 3742661"/>
              <a:gd name="connsiteY5-66" fmla="*/ 2456121 h 4492350"/>
              <a:gd name="connsiteX6-67" fmla="*/ 1775638 w 3742661"/>
              <a:gd name="connsiteY6-68" fmla="*/ 3519376 h 4492350"/>
              <a:gd name="connsiteX7-69" fmla="*/ 1679945 w 3742661"/>
              <a:gd name="connsiteY7-70" fmla="*/ 2392325 h 4492350"/>
              <a:gd name="connsiteX8-71" fmla="*/ 0 w 3742661"/>
              <a:gd name="connsiteY8-72" fmla="*/ 754911 h 4492350"/>
              <a:gd name="connsiteX9-73" fmla="*/ 988828 w 3742661"/>
              <a:gd name="connsiteY9-74" fmla="*/ 1924493 h 4492350"/>
              <a:gd name="connsiteX10-75" fmla="*/ 1137684 w 3742661"/>
              <a:gd name="connsiteY10-76" fmla="*/ 861237 h 4492350"/>
              <a:gd name="connsiteX11-77" fmla="*/ 1222745 w 3742661"/>
              <a:gd name="connsiteY11-78" fmla="*/ 2062716 h 4492350"/>
              <a:gd name="connsiteX12-79" fmla="*/ 1690577 w 3742661"/>
              <a:gd name="connsiteY12-80" fmla="*/ 2190307 h 4492350"/>
              <a:gd name="connsiteX13-81" fmla="*/ 1956391 w 3742661"/>
              <a:gd name="connsiteY13-82" fmla="*/ 0 h 4492350"/>
              <a:gd name="connsiteX14-83" fmla="*/ 2083982 w 3742661"/>
              <a:gd name="connsiteY14-84" fmla="*/ 978195 h 4492350"/>
              <a:gd name="connsiteX15-85" fmla="*/ 1881963 w 3742661"/>
              <a:gd name="connsiteY15-86" fmla="*/ 2232837 h 4492350"/>
              <a:gd name="connsiteX16-87" fmla="*/ 2041452 w 3742661"/>
              <a:gd name="connsiteY16-88" fmla="*/ 3030279 h 4492350"/>
              <a:gd name="connsiteX17-89" fmla="*/ 2647507 w 3742661"/>
              <a:gd name="connsiteY17-90" fmla="*/ 2519916 h 4492350"/>
              <a:gd name="connsiteX18-91" fmla="*/ 2849526 w 3742661"/>
              <a:gd name="connsiteY18-92" fmla="*/ 1307804 h 4492350"/>
              <a:gd name="connsiteX19-93" fmla="*/ 2838893 w 3742661"/>
              <a:gd name="connsiteY19-94" fmla="*/ 2371060 h 4492350"/>
              <a:gd name="connsiteX20-95" fmla="*/ 3742661 w 3742661"/>
              <a:gd name="connsiteY20-96" fmla="*/ 1148316 h 4492350"/>
              <a:gd name="connsiteX21-97" fmla="*/ 2222205 w 3742661"/>
              <a:gd name="connsiteY21-98" fmla="*/ 3370521 h 4492350"/>
              <a:gd name="connsiteX22-99" fmla="*/ 2169042 w 3742661"/>
              <a:gd name="connsiteY22-100" fmla="*/ 3817088 h 4492350"/>
              <a:gd name="connsiteX23-101" fmla="*/ 3317358 w 3742661"/>
              <a:gd name="connsiteY23-102" fmla="*/ 3094074 h 4492350"/>
              <a:gd name="connsiteX24-103" fmla="*/ 2190307 w 3742661"/>
              <a:gd name="connsiteY24-104" fmla="*/ 4051004 h 4492350"/>
              <a:gd name="connsiteX25-105" fmla="*/ 2232838 w 3742661"/>
              <a:gd name="connsiteY25-106" fmla="*/ 4476307 h 4492350"/>
              <a:gd name="connsiteX26-107" fmla="*/ 2218194 w 3742661"/>
              <a:gd name="connsiteY26-108" fmla="*/ 4491415 h 4492350"/>
              <a:gd name="connsiteX27" fmla="*/ 1743740 w 3742661"/>
              <a:gd name="connsiteY27" fmla="*/ 4492350 h 4492350"/>
              <a:gd name="connsiteX0-109" fmla="*/ 1743740 w 3742661"/>
              <a:gd name="connsiteY0-110" fmla="*/ 4492350 h 4492350"/>
              <a:gd name="connsiteX1-111" fmla="*/ 1796903 w 3742661"/>
              <a:gd name="connsiteY1-112" fmla="*/ 3785190 h 4492350"/>
              <a:gd name="connsiteX2-113" fmla="*/ 1307805 w 3742661"/>
              <a:gd name="connsiteY2-114" fmla="*/ 3381153 h 4492350"/>
              <a:gd name="connsiteX3-115" fmla="*/ 31898 w 3742661"/>
              <a:gd name="connsiteY3-116" fmla="*/ 2945218 h 4492350"/>
              <a:gd name="connsiteX4-117" fmla="*/ 1127052 w 3742661"/>
              <a:gd name="connsiteY4-118" fmla="*/ 3242930 h 4492350"/>
              <a:gd name="connsiteX5-119" fmla="*/ 393405 w 3742661"/>
              <a:gd name="connsiteY5-120" fmla="*/ 2456121 h 4492350"/>
              <a:gd name="connsiteX6-121" fmla="*/ 1775638 w 3742661"/>
              <a:gd name="connsiteY6-122" fmla="*/ 3519376 h 4492350"/>
              <a:gd name="connsiteX7-123" fmla="*/ 1679945 w 3742661"/>
              <a:gd name="connsiteY7-124" fmla="*/ 2392325 h 4492350"/>
              <a:gd name="connsiteX8-125" fmla="*/ 0 w 3742661"/>
              <a:gd name="connsiteY8-126" fmla="*/ 754911 h 4492350"/>
              <a:gd name="connsiteX9-127" fmla="*/ 988828 w 3742661"/>
              <a:gd name="connsiteY9-128" fmla="*/ 1924493 h 4492350"/>
              <a:gd name="connsiteX10-129" fmla="*/ 1137684 w 3742661"/>
              <a:gd name="connsiteY10-130" fmla="*/ 861237 h 4492350"/>
              <a:gd name="connsiteX11-131" fmla="*/ 1222745 w 3742661"/>
              <a:gd name="connsiteY11-132" fmla="*/ 2062716 h 4492350"/>
              <a:gd name="connsiteX12-133" fmla="*/ 1690577 w 3742661"/>
              <a:gd name="connsiteY12-134" fmla="*/ 2190307 h 4492350"/>
              <a:gd name="connsiteX13-135" fmla="*/ 1956391 w 3742661"/>
              <a:gd name="connsiteY13-136" fmla="*/ 0 h 4492350"/>
              <a:gd name="connsiteX14-137" fmla="*/ 2083982 w 3742661"/>
              <a:gd name="connsiteY14-138" fmla="*/ 978195 h 4492350"/>
              <a:gd name="connsiteX15-139" fmla="*/ 1881963 w 3742661"/>
              <a:gd name="connsiteY15-140" fmla="*/ 2232837 h 4492350"/>
              <a:gd name="connsiteX16-141" fmla="*/ 2041452 w 3742661"/>
              <a:gd name="connsiteY16-142" fmla="*/ 3030279 h 4492350"/>
              <a:gd name="connsiteX17-143" fmla="*/ 2647507 w 3742661"/>
              <a:gd name="connsiteY17-144" fmla="*/ 2519916 h 4492350"/>
              <a:gd name="connsiteX18-145" fmla="*/ 2849526 w 3742661"/>
              <a:gd name="connsiteY18-146" fmla="*/ 1307804 h 4492350"/>
              <a:gd name="connsiteX19-147" fmla="*/ 2838893 w 3742661"/>
              <a:gd name="connsiteY19-148" fmla="*/ 2371060 h 4492350"/>
              <a:gd name="connsiteX20-149" fmla="*/ 3742661 w 3742661"/>
              <a:gd name="connsiteY20-150" fmla="*/ 1148316 h 4492350"/>
              <a:gd name="connsiteX21-151" fmla="*/ 2222205 w 3742661"/>
              <a:gd name="connsiteY21-152" fmla="*/ 3370521 h 4492350"/>
              <a:gd name="connsiteX22-153" fmla="*/ 2169042 w 3742661"/>
              <a:gd name="connsiteY22-154" fmla="*/ 3817088 h 4492350"/>
              <a:gd name="connsiteX23-155" fmla="*/ 3317358 w 3742661"/>
              <a:gd name="connsiteY23-156" fmla="*/ 3094074 h 4492350"/>
              <a:gd name="connsiteX24-157" fmla="*/ 2190307 w 3742661"/>
              <a:gd name="connsiteY24-158" fmla="*/ 4051004 h 4492350"/>
              <a:gd name="connsiteX25-159" fmla="*/ 2232838 w 3742661"/>
              <a:gd name="connsiteY25-160" fmla="*/ 4476307 h 4492350"/>
              <a:gd name="connsiteX26-161" fmla="*/ 2218194 w 3742661"/>
              <a:gd name="connsiteY26-162" fmla="*/ 4491415 h 4492350"/>
              <a:gd name="connsiteX27-163" fmla="*/ 1743740 w 3742661"/>
              <a:gd name="connsiteY27-164" fmla="*/ 4492350 h 4492350"/>
              <a:gd name="connsiteX0-165" fmla="*/ 1743740 w 3742661"/>
              <a:gd name="connsiteY0-166" fmla="*/ 4492350 h 4492350"/>
              <a:gd name="connsiteX1-167" fmla="*/ 1796903 w 3742661"/>
              <a:gd name="connsiteY1-168" fmla="*/ 3785190 h 4492350"/>
              <a:gd name="connsiteX2-169" fmla="*/ 1307805 w 3742661"/>
              <a:gd name="connsiteY2-170" fmla="*/ 3381153 h 4492350"/>
              <a:gd name="connsiteX3-171" fmla="*/ 31898 w 3742661"/>
              <a:gd name="connsiteY3-172" fmla="*/ 2945218 h 4492350"/>
              <a:gd name="connsiteX4-173" fmla="*/ 1127052 w 3742661"/>
              <a:gd name="connsiteY4-174" fmla="*/ 3242930 h 4492350"/>
              <a:gd name="connsiteX5-175" fmla="*/ 393405 w 3742661"/>
              <a:gd name="connsiteY5-176" fmla="*/ 2456121 h 4492350"/>
              <a:gd name="connsiteX6-177" fmla="*/ 1775638 w 3742661"/>
              <a:gd name="connsiteY6-178" fmla="*/ 3519376 h 4492350"/>
              <a:gd name="connsiteX7-179" fmla="*/ 1679945 w 3742661"/>
              <a:gd name="connsiteY7-180" fmla="*/ 2392325 h 4492350"/>
              <a:gd name="connsiteX8-181" fmla="*/ 0 w 3742661"/>
              <a:gd name="connsiteY8-182" fmla="*/ 754911 h 4492350"/>
              <a:gd name="connsiteX9-183" fmla="*/ 988828 w 3742661"/>
              <a:gd name="connsiteY9-184" fmla="*/ 1924493 h 4492350"/>
              <a:gd name="connsiteX10-185" fmla="*/ 1137684 w 3742661"/>
              <a:gd name="connsiteY10-186" fmla="*/ 861237 h 4492350"/>
              <a:gd name="connsiteX11-187" fmla="*/ 1222745 w 3742661"/>
              <a:gd name="connsiteY11-188" fmla="*/ 2062716 h 4492350"/>
              <a:gd name="connsiteX12-189" fmla="*/ 1690577 w 3742661"/>
              <a:gd name="connsiteY12-190" fmla="*/ 2190307 h 4492350"/>
              <a:gd name="connsiteX13-191" fmla="*/ 1956391 w 3742661"/>
              <a:gd name="connsiteY13-192" fmla="*/ 0 h 4492350"/>
              <a:gd name="connsiteX14-193" fmla="*/ 2083982 w 3742661"/>
              <a:gd name="connsiteY14-194" fmla="*/ 978195 h 4492350"/>
              <a:gd name="connsiteX15-195" fmla="*/ 1881963 w 3742661"/>
              <a:gd name="connsiteY15-196" fmla="*/ 2232837 h 4492350"/>
              <a:gd name="connsiteX16-197" fmla="*/ 2041452 w 3742661"/>
              <a:gd name="connsiteY16-198" fmla="*/ 3030279 h 4492350"/>
              <a:gd name="connsiteX17-199" fmla="*/ 2647507 w 3742661"/>
              <a:gd name="connsiteY17-200" fmla="*/ 2519916 h 4492350"/>
              <a:gd name="connsiteX18-201" fmla="*/ 2849526 w 3742661"/>
              <a:gd name="connsiteY18-202" fmla="*/ 1307804 h 4492350"/>
              <a:gd name="connsiteX19-203" fmla="*/ 2838893 w 3742661"/>
              <a:gd name="connsiteY19-204" fmla="*/ 2371060 h 4492350"/>
              <a:gd name="connsiteX20-205" fmla="*/ 3742661 w 3742661"/>
              <a:gd name="connsiteY20-206" fmla="*/ 1148316 h 4492350"/>
              <a:gd name="connsiteX21-207" fmla="*/ 2222205 w 3742661"/>
              <a:gd name="connsiteY21-208" fmla="*/ 3370521 h 4492350"/>
              <a:gd name="connsiteX22-209" fmla="*/ 2169042 w 3742661"/>
              <a:gd name="connsiteY22-210" fmla="*/ 3817088 h 4492350"/>
              <a:gd name="connsiteX23-211" fmla="*/ 3317358 w 3742661"/>
              <a:gd name="connsiteY23-212" fmla="*/ 3094074 h 4492350"/>
              <a:gd name="connsiteX24-213" fmla="*/ 2190307 w 3742661"/>
              <a:gd name="connsiteY24-214" fmla="*/ 4051004 h 4492350"/>
              <a:gd name="connsiteX25-215" fmla="*/ 2232838 w 3742661"/>
              <a:gd name="connsiteY25-216" fmla="*/ 4476307 h 4492350"/>
              <a:gd name="connsiteX26-217" fmla="*/ 2218194 w 3742661"/>
              <a:gd name="connsiteY26-218" fmla="*/ 4491415 h 4492350"/>
              <a:gd name="connsiteX27-219" fmla="*/ 1743740 w 3742661"/>
              <a:gd name="connsiteY27-220" fmla="*/ 4492350 h 4492350"/>
              <a:gd name="connsiteX0-221" fmla="*/ 1743740 w 3742661"/>
              <a:gd name="connsiteY0-222" fmla="*/ 4492350 h 4492350"/>
              <a:gd name="connsiteX1-223" fmla="*/ 1796903 w 3742661"/>
              <a:gd name="connsiteY1-224" fmla="*/ 3785190 h 4492350"/>
              <a:gd name="connsiteX2-225" fmla="*/ 1307805 w 3742661"/>
              <a:gd name="connsiteY2-226" fmla="*/ 3381153 h 4492350"/>
              <a:gd name="connsiteX3-227" fmla="*/ 31898 w 3742661"/>
              <a:gd name="connsiteY3-228" fmla="*/ 2945218 h 4492350"/>
              <a:gd name="connsiteX4-229" fmla="*/ 1127052 w 3742661"/>
              <a:gd name="connsiteY4-230" fmla="*/ 3242930 h 4492350"/>
              <a:gd name="connsiteX5-231" fmla="*/ 393405 w 3742661"/>
              <a:gd name="connsiteY5-232" fmla="*/ 2456121 h 4492350"/>
              <a:gd name="connsiteX6-233" fmla="*/ 1775638 w 3742661"/>
              <a:gd name="connsiteY6-234" fmla="*/ 3519376 h 4492350"/>
              <a:gd name="connsiteX7-235" fmla="*/ 1679945 w 3742661"/>
              <a:gd name="connsiteY7-236" fmla="*/ 2392325 h 4492350"/>
              <a:gd name="connsiteX8-237" fmla="*/ 0 w 3742661"/>
              <a:gd name="connsiteY8-238" fmla="*/ 754911 h 4492350"/>
              <a:gd name="connsiteX9-239" fmla="*/ 988828 w 3742661"/>
              <a:gd name="connsiteY9-240" fmla="*/ 1924493 h 4492350"/>
              <a:gd name="connsiteX10-241" fmla="*/ 1137684 w 3742661"/>
              <a:gd name="connsiteY10-242" fmla="*/ 861237 h 4492350"/>
              <a:gd name="connsiteX11-243" fmla="*/ 1222745 w 3742661"/>
              <a:gd name="connsiteY11-244" fmla="*/ 2062716 h 4492350"/>
              <a:gd name="connsiteX12-245" fmla="*/ 1690577 w 3742661"/>
              <a:gd name="connsiteY12-246" fmla="*/ 2190307 h 4492350"/>
              <a:gd name="connsiteX13-247" fmla="*/ 1956391 w 3742661"/>
              <a:gd name="connsiteY13-248" fmla="*/ 0 h 4492350"/>
              <a:gd name="connsiteX14-249" fmla="*/ 2083982 w 3742661"/>
              <a:gd name="connsiteY14-250" fmla="*/ 978195 h 4492350"/>
              <a:gd name="connsiteX15-251" fmla="*/ 1881963 w 3742661"/>
              <a:gd name="connsiteY15-252" fmla="*/ 2232837 h 4492350"/>
              <a:gd name="connsiteX16-253" fmla="*/ 2041452 w 3742661"/>
              <a:gd name="connsiteY16-254" fmla="*/ 3030279 h 4492350"/>
              <a:gd name="connsiteX17-255" fmla="*/ 2647507 w 3742661"/>
              <a:gd name="connsiteY17-256" fmla="*/ 2519916 h 4492350"/>
              <a:gd name="connsiteX18-257" fmla="*/ 2849526 w 3742661"/>
              <a:gd name="connsiteY18-258" fmla="*/ 1307804 h 4492350"/>
              <a:gd name="connsiteX19-259" fmla="*/ 2838893 w 3742661"/>
              <a:gd name="connsiteY19-260" fmla="*/ 2371060 h 4492350"/>
              <a:gd name="connsiteX20-261" fmla="*/ 3742661 w 3742661"/>
              <a:gd name="connsiteY20-262" fmla="*/ 1148316 h 4492350"/>
              <a:gd name="connsiteX21-263" fmla="*/ 2222205 w 3742661"/>
              <a:gd name="connsiteY21-264" fmla="*/ 3370521 h 4492350"/>
              <a:gd name="connsiteX22-265" fmla="*/ 2169042 w 3742661"/>
              <a:gd name="connsiteY22-266" fmla="*/ 3817088 h 4492350"/>
              <a:gd name="connsiteX23-267" fmla="*/ 3317358 w 3742661"/>
              <a:gd name="connsiteY23-268" fmla="*/ 3094074 h 4492350"/>
              <a:gd name="connsiteX24-269" fmla="*/ 2190307 w 3742661"/>
              <a:gd name="connsiteY24-270" fmla="*/ 4051004 h 4492350"/>
              <a:gd name="connsiteX25-271" fmla="*/ 2232838 w 3742661"/>
              <a:gd name="connsiteY25-272" fmla="*/ 4476307 h 4492350"/>
              <a:gd name="connsiteX26-273" fmla="*/ 2218194 w 3742661"/>
              <a:gd name="connsiteY26-274" fmla="*/ 4491415 h 4492350"/>
              <a:gd name="connsiteX27-275" fmla="*/ 1743740 w 3742661"/>
              <a:gd name="connsiteY27-276" fmla="*/ 4492350 h 4492350"/>
              <a:gd name="connsiteX0-277" fmla="*/ 1743740 w 3742661"/>
              <a:gd name="connsiteY0-278" fmla="*/ 4492350 h 4492350"/>
              <a:gd name="connsiteX1-279" fmla="*/ 1796903 w 3742661"/>
              <a:gd name="connsiteY1-280" fmla="*/ 3785190 h 4492350"/>
              <a:gd name="connsiteX2-281" fmla="*/ 1307805 w 3742661"/>
              <a:gd name="connsiteY2-282" fmla="*/ 3381153 h 4492350"/>
              <a:gd name="connsiteX3-283" fmla="*/ 31898 w 3742661"/>
              <a:gd name="connsiteY3-284" fmla="*/ 2945218 h 4492350"/>
              <a:gd name="connsiteX4-285" fmla="*/ 1127052 w 3742661"/>
              <a:gd name="connsiteY4-286" fmla="*/ 3242930 h 4492350"/>
              <a:gd name="connsiteX5-287" fmla="*/ 393405 w 3742661"/>
              <a:gd name="connsiteY5-288" fmla="*/ 2456121 h 4492350"/>
              <a:gd name="connsiteX6-289" fmla="*/ 1775638 w 3742661"/>
              <a:gd name="connsiteY6-290" fmla="*/ 3519376 h 4492350"/>
              <a:gd name="connsiteX7-291" fmla="*/ 1679945 w 3742661"/>
              <a:gd name="connsiteY7-292" fmla="*/ 2392325 h 4492350"/>
              <a:gd name="connsiteX8-293" fmla="*/ 0 w 3742661"/>
              <a:gd name="connsiteY8-294" fmla="*/ 754911 h 4492350"/>
              <a:gd name="connsiteX9-295" fmla="*/ 988828 w 3742661"/>
              <a:gd name="connsiteY9-296" fmla="*/ 1924493 h 4492350"/>
              <a:gd name="connsiteX10-297" fmla="*/ 1137684 w 3742661"/>
              <a:gd name="connsiteY10-298" fmla="*/ 861237 h 4492350"/>
              <a:gd name="connsiteX11-299" fmla="*/ 1222745 w 3742661"/>
              <a:gd name="connsiteY11-300" fmla="*/ 2062716 h 4492350"/>
              <a:gd name="connsiteX12-301" fmla="*/ 1690577 w 3742661"/>
              <a:gd name="connsiteY12-302" fmla="*/ 2190307 h 4492350"/>
              <a:gd name="connsiteX13-303" fmla="*/ 1956391 w 3742661"/>
              <a:gd name="connsiteY13-304" fmla="*/ 0 h 4492350"/>
              <a:gd name="connsiteX14-305" fmla="*/ 2083982 w 3742661"/>
              <a:gd name="connsiteY14-306" fmla="*/ 978195 h 4492350"/>
              <a:gd name="connsiteX15-307" fmla="*/ 1881963 w 3742661"/>
              <a:gd name="connsiteY15-308" fmla="*/ 2232837 h 4492350"/>
              <a:gd name="connsiteX16-309" fmla="*/ 2041452 w 3742661"/>
              <a:gd name="connsiteY16-310" fmla="*/ 3030279 h 4492350"/>
              <a:gd name="connsiteX17-311" fmla="*/ 2647507 w 3742661"/>
              <a:gd name="connsiteY17-312" fmla="*/ 2519916 h 4492350"/>
              <a:gd name="connsiteX18-313" fmla="*/ 2849526 w 3742661"/>
              <a:gd name="connsiteY18-314" fmla="*/ 1307804 h 4492350"/>
              <a:gd name="connsiteX19-315" fmla="*/ 2838893 w 3742661"/>
              <a:gd name="connsiteY19-316" fmla="*/ 2371060 h 4492350"/>
              <a:gd name="connsiteX20-317" fmla="*/ 3742661 w 3742661"/>
              <a:gd name="connsiteY20-318" fmla="*/ 1148316 h 4492350"/>
              <a:gd name="connsiteX21-319" fmla="*/ 2222205 w 3742661"/>
              <a:gd name="connsiteY21-320" fmla="*/ 3370521 h 4492350"/>
              <a:gd name="connsiteX22-321" fmla="*/ 2169042 w 3742661"/>
              <a:gd name="connsiteY22-322" fmla="*/ 3817088 h 4492350"/>
              <a:gd name="connsiteX23-323" fmla="*/ 3317358 w 3742661"/>
              <a:gd name="connsiteY23-324" fmla="*/ 3094074 h 4492350"/>
              <a:gd name="connsiteX24-325" fmla="*/ 2194317 w 3742661"/>
              <a:gd name="connsiteY24-326" fmla="*/ 4030951 h 4492350"/>
              <a:gd name="connsiteX25-327" fmla="*/ 2232838 w 3742661"/>
              <a:gd name="connsiteY25-328" fmla="*/ 4476307 h 4492350"/>
              <a:gd name="connsiteX26-329" fmla="*/ 2218194 w 3742661"/>
              <a:gd name="connsiteY26-330" fmla="*/ 4491415 h 4492350"/>
              <a:gd name="connsiteX27-331" fmla="*/ 1743740 w 3742661"/>
              <a:gd name="connsiteY27-332" fmla="*/ 4492350 h 4492350"/>
              <a:gd name="connsiteX0-333" fmla="*/ 1743740 w 3742661"/>
              <a:gd name="connsiteY0-334" fmla="*/ 4492350 h 4492350"/>
              <a:gd name="connsiteX1-335" fmla="*/ 1796903 w 3742661"/>
              <a:gd name="connsiteY1-336" fmla="*/ 3785190 h 4492350"/>
              <a:gd name="connsiteX2-337" fmla="*/ 1307805 w 3742661"/>
              <a:gd name="connsiteY2-338" fmla="*/ 3381153 h 4492350"/>
              <a:gd name="connsiteX3-339" fmla="*/ 31898 w 3742661"/>
              <a:gd name="connsiteY3-340" fmla="*/ 2945218 h 4492350"/>
              <a:gd name="connsiteX4-341" fmla="*/ 1127052 w 3742661"/>
              <a:gd name="connsiteY4-342" fmla="*/ 3242930 h 4492350"/>
              <a:gd name="connsiteX5-343" fmla="*/ 393405 w 3742661"/>
              <a:gd name="connsiteY5-344" fmla="*/ 2456121 h 4492350"/>
              <a:gd name="connsiteX6-345" fmla="*/ 1775638 w 3742661"/>
              <a:gd name="connsiteY6-346" fmla="*/ 3519376 h 4492350"/>
              <a:gd name="connsiteX7-347" fmla="*/ 1679945 w 3742661"/>
              <a:gd name="connsiteY7-348" fmla="*/ 2392325 h 4492350"/>
              <a:gd name="connsiteX8-349" fmla="*/ 0 w 3742661"/>
              <a:gd name="connsiteY8-350" fmla="*/ 754911 h 4492350"/>
              <a:gd name="connsiteX9-351" fmla="*/ 988828 w 3742661"/>
              <a:gd name="connsiteY9-352" fmla="*/ 1924493 h 4492350"/>
              <a:gd name="connsiteX10-353" fmla="*/ 1137684 w 3742661"/>
              <a:gd name="connsiteY10-354" fmla="*/ 861237 h 4492350"/>
              <a:gd name="connsiteX11-355" fmla="*/ 1222745 w 3742661"/>
              <a:gd name="connsiteY11-356" fmla="*/ 2062716 h 4492350"/>
              <a:gd name="connsiteX12-357" fmla="*/ 1690577 w 3742661"/>
              <a:gd name="connsiteY12-358" fmla="*/ 2190307 h 4492350"/>
              <a:gd name="connsiteX13-359" fmla="*/ 1956391 w 3742661"/>
              <a:gd name="connsiteY13-360" fmla="*/ 0 h 4492350"/>
              <a:gd name="connsiteX14-361" fmla="*/ 2083982 w 3742661"/>
              <a:gd name="connsiteY14-362" fmla="*/ 978195 h 4492350"/>
              <a:gd name="connsiteX15-363" fmla="*/ 1881963 w 3742661"/>
              <a:gd name="connsiteY15-364" fmla="*/ 2232837 h 4492350"/>
              <a:gd name="connsiteX16-365" fmla="*/ 2041452 w 3742661"/>
              <a:gd name="connsiteY16-366" fmla="*/ 3030279 h 4492350"/>
              <a:gd name="connsiteX17-367" fmla="*/ 2647507 w 3742661"/>
              <a:gd name="connsiteY17-368" fmla="*/ 2519916 h 4492350"/>
              <a:gd name="connsiteX18-369" fmla="*/ 2849526 w 3742661"/>
              <a:gd name="connsiteY18-370" fmla="*/ 1307804 h 4492350"/>
              <a:gd name="connsiteX19-371" fmla="*/ 2838893 w 3742661"/>
              <a:gd name="connsiteY19-372" fmla="*/ 2371060 h 4492350"/>
              <a:gd name="connsiteX20-373" fmla="*/ 3742661 w 3742661"/>
              <a:gd name="connsiteY20-374" fmla="*/ 1148316 h 4492350"/>
              <a:gd name="connsiteX21-375" fmla="*/ 2222205 w 3742661"/>
              <a:gd name="connsiteY21-376" fmla="*/ 3370521 h 4492350"/>
              <a:gd name="connsiteX22-377" fmla="*/ 2169042 w 3742661"/>
              <a:gd name="connsiteY22-378" fmla="*/ 3817088 h 4492350"/>
              <a:gd name="connsiteX23-379" fmla="*/ 3317358 w 3742661"/>
              <a:gd name="connsiteY23-380" fmla="*/ 3094074 h 4492350"/>
              <a:gd name="connsiteX24-381" fmla="*/ 2194317 w 3742661"/>
              <a:gd name="connsiteY24-382" fmla="*/ 4030951 h 4492350"/>
              <a:gd name="connsiteX25-383" fmla="*/ 2232838 w 3742661"/>
              <a:gd name="connsiteY25-384" fmla="*/ 4476307 h 4492350"/>
              <a:gd name="connsiteX26-385" fmla="*/ 2218194 w 3742661"/>
              <a:gd name="connsiteY26-386" fmla="*/ 4491415 h 4492350"/>
              <a:gd name="connsiteX27-387" fmla="*/ 1743740 w 3742661"/>
              <a:gd name="connsiteY27-388" fmla="*/ 4492350 h 4492350"/>
              <a:gd name="connsiteX0-389" fmla="*/ 1743740 w 3742661"/>
              <a:gd name="connsiteY0-390" fmla="*/ 4492350 h 4492350"/>
              <a:gd name="connsiteX1-391" fmla="*/ 1796903 w 3742661"/>
              <a:gd name="connsiteY1-392" fmla="*/ 3785190 h 4492350"/>
              <a:gd name="connsiteX2-393" fmla="*/ 1307805 w 3742661"/>
              <a:gd name="connsiteY2-394" fmla="*/ 3381153 h 4492350"/>
              <a:gd name="connsiteX3-395" fmla="*/ 31898 w 3742661"/>
              <a:gd name="connsiteY3-396" fmla="*/ 2945218 h 4492350"/>
              <a:gd name="connsiteX4-397" fmla="*/ 1127052 w 3742661"/>
              <a:gd name="connsiteY4-398" fmla="*/ 3242930 h 4492350"/>
              <a:gd name="connsiteX5-399" fmla="*/ 393405 w 3742661"/>
              <a:gd name="connsiteY5-400" fmla="*/ 2456121 h 4492350"/>
              <a:gd name="connsiteX6-401" fmla="*/ 1775638 w 3742661"/>
              <a:gd name="connsiteY6-402" fmla="*/ 3519376 h 4492350"/>
              <a:gd name="connsiteX7-403" fmla="*/ 1679945 w 3742661"/>
              <a:gd name="connsiteY7-404" fmla="*/ 2392325 h 4492350"/>
              <a:gd name="connsiteX8-405" fmla="*/ 0 w 3742661"/>
              <a:gd name="connsiteY8-406" fmla="*/ 754911 h 4492350"/>
              <a:gd name="connsiteX9-407" fmla="*/ 988828 w 3742661"/>
              <a:gd name="connsiteY9-408" fmla="*/ 1924493 h 4492350"/>
              <a:gd name="connsiteX10-409" fmla="*/ 1137684 w 3742661"/>
              <a:gd name="connsiteY10-410" fmla="*/ 861237 h 4492350"/>
              <a:gd name="connsiteX11-411" fmla="*/ 1222745 w 3742661"/>
              <a:gd name="connsiteY11-412" fmla="*/ 2062716 h 4492350"/>
              <a:gd name="connsiteX12-413" fmla="*/ 1690577 w 3742661"/>
              <a:gd name="connsiteY12-414" fmla="*/ 2190307 h 4492350"/>
              <a:gd name="connsiteX13-415" fmla="*/ 1956391 w 3742661"/>
              <a:gd name="connsiteY13-416" fmla="*/ 0 h 4492350"/>
              <a:gd name="connsiteX14-417" fmla="*/ 2083982 w 3742661"/>
              <a:gd name="connsiteY14-418" fmla="*/ 978195 h 4492350"/>
              <a:gd name="connsiteX15-419" fmla="*/ 1881963 w 3742661"/>
              <a:gd name="connsiteY15-420" fmla="*/ 2232837 h 4492350"/>
              <a:gd name="connsiteX16-421" fmla="*/ 2041452 w 3742661"/>
              <a:gd name="connsiteY16-422" fmla="*/ 3030279 h 4492350"/>
              <a:gd name="connsiteX17-423" fmla="*/ 2647507 w 3742661"/>
              <a:gd name="connsiteY17-424" fmla="*/ 2519916 h 4492350"/>
              <a:gd name="connsiteX18-425" fmla="*/ 2849526 w 3742661"/>
              <a:gd name="connsiteY18-426" fmla="*/ 1307804 h 4492350"/>
              <a:gd name="connsiteX19-427" fmla="*/ 2838893 w 3742661"/>
              <a:gd name="connsiteY19-428" fmla="*/ 2371060 h 4492350"/>
              <a:gd name="connsiteX20-429" fmla="*/ 3742661 w 3742661"/>
              <a:gd name="connsiteY20-430" fmla="*/ 1148316 h 4492350"/>
              <a:gd name="connsiteX21-431" fmla="*/ 2222205 w 3742661"/>
              <a:gd name="connsiteY21-432" fmla="*/ 3370521 h 4492350"/>
              <a:gd name="connsiteX22-433" fmla="*/ 2169042 w 3742661"/>
              <a:gd name="connsiteY22-434" fmla="*/ 3817088 h 4492350"/>
              <a:gd name="connsiteX23-435" fmla="*/ 3317358 w 3742661"/>
              <a:gd name="connsiteY23-436" fmla="*/ 3094074 h 4492350"/>
              <a:gd name="connsiteX24-437" fmla="*/ 2194317 w 3742661"/>
              <a:gd name="connsiteY24-438" fmla="*/ 4030951 h 4492350"/>
              <a:gd name="connsiteX25-439" fmla="*/ 2232838 w 3742661"/>
              <a:gd name="connsiteY25-440" fmla="*/ 4476307 h 4492350"/>
              <a:gd name="connsiteX26-441" fmla="*/ 2218194 w 3742661"/>
              <a:gd name="connsiteY26-442" fmla="*/ 4491415 h 4492350"/>
              <a:gd name="connsiteX27-443" fmla="*/ 1743740 w 3742661"/>
              <a:gd name="connsiteY27-444" fmla="*/ 4492350 h 4492350"/>
              <a:gd name="connsiteX0-445" fmla="*/ 1743740 w 3742661"/>
              <a:gd name="connsiteY0-446" fmla="*/ 4492350 h 4492350"/>
              <a:gd name="connsiteX1-447" fmla="*/ 1796903 w 3742661"/>
              <a:gd name="connsiteY1-448" fmla="*/ 3785190 h 4492350"/>
              <a:gd name="connsiteX2-449" fmla="*/ 1307805 w 3742661"/>
              <a:gd name="connsiteY2-450" fmla="*/ 3381153 h 4492350"/>
              <a:gd name="connsiteX3-451" fmla="*/ 31898 w 3742661"/>
              <a:gd name="connsiteY3-452" fmla="*/ 2945218 h 4492350"/>
              <a:gd name="connsiteX4-453" fmla="*/ 1127052 w 3742661"/>
              <a:gd name="connsiteY4-454" fmla="*/ 3242930 h 4492350"/>
              <a:gd name="connsiteX5-455" fmla="*/ 393405 w 3742661"/>
              <a:gd name="connsiteY5-456" fmla="*/ 2456121 h 4492350"/>
              <a:gd name="connsiteX6-457" fmla="*/ 1775638 w 3742661"/>
              <a:gd name="connsiteY6-458" fmla="*/ 3519376 h 4492350"/>
              <a:gd name="connsiteX7-459" fmla="*/ 1679945 w 3742661"/>
              <a:gd name="connsiteY7-460" fmla="*/ 2392325 h 4492350"/>
              <a:gd name="connsiteX8-461" fmla="*/ 0 w 3742661"/>
              <a:gd name="connsiteY8-462" fmla="*/ 754911 h 4492350"/>
              <a:gd name="connsiteX9-463" fmla="*/ 988828 w 3742661"/>
              <a:gd name="connsiteY9-464" fmla="*/ 1924493 h 4492350"/>
              <a:gd name="connsiteX10-465" fmla="*/ 1137684 w 3742661"/>
              <a:gd name="connsiteY10-466" fmla="*/ 861237 h 4492350"/>
              <a:gd name="connsiteX11-467" fmla="*/ 1222745 w 3742661"/>
              <a:gd name="connsiteY11-468" fmla="*/ 2062716 h 4492350"/>
              <a:gd name="connsiteX12-469" fmla="*/ 1690577 w 3742661"/>
              <a:gd name="connsiteY12-470" fmla="*/ 2190307 h 4492350"/>
              <a:gd name="connsiteX13-471" fmla="*/ 1956391 w 3742661"/>
              <a:gd name="connsiteY13-472" fmla="*/ 0 h 4492350"/>
              <a:gd name="connsiteX14-473" fmla="*/ 2083982 w 3742661"/>
              <a:gd name="connsiteY14-474" fmla="*/ 978195 h 4492350"/>
              <a:gd name="connsiteX15-475" fmla="*/ 1881963 w 3742661"/>
              <a:gd name="connsiteY15-476" fmla="*/ 2232837 h 4492350"/>
              <a:gd name="connsiteX16-477" fmla="*/ 2041452 w 3742661"/>
              <a:gd name="connsiteY16-478" fmla="*/ 3030279 h 4492350"/>
              <a:gd name="connsiteX17-479" fmla="*/ 2647507 w 3742661"/>
              <a:gd name="connsiteY17-480" fmla="*/ 2519916 h 4492350"/>
              <a:gd name="connsiteX18-481" fmla="*/ 2849526 w 3742661"/>
              <a:gd name="connsiteY18-482" fmla="*/ 1307804 h 4492350"/>
              <a:gd name="connsiteX19-483" fmla="*/ 2838893 w 3742661"/>
              <a:gd name="connsiteY19-484" fmla="*/ 2371060 h 4492350"/>
              <a:gd name="connsiteX20-485" fmla="*/ 3742661 w 3742661"/>
              <a:gd name="connsiteY20-486" fmla="*/ 1148316 h 4492350"/>
              <a:gd name="connsiteX21-487" fmla="*/ 2222205 w 3742661"/>
              <a:gd name="connsiteY21-488" fmla="*/ 3370521 h 4492350"/>
              <a:gd name="connsiteX22-489" fmla="*/ 2169042 w 3742661"/>
              <a:gd name="connsiteY22-490" fmla="*/ 3817088 h 4492350"/>
              <a:gd name="connsiteX23-491" fmla="*/ 3317358 w 3742661"/>
              <a:gd name="connsiteY23-492" fmla="*/ 3094074 h 4492350"/>
              <a:gd name="connsiteX24-493" fmla="*/ 2194317 w 3742661"/>
              <a:gd name="connsiteY24-494" fmla="*/ 4030951 h 4492350"/>
              <a:gd name="connsiteX25-495" fmla="*/ 2232838 w 3742661"/>
              <a:gd name="connsiteY25-496" fmla="*/ 4476307 h 4492350"/>
              <a:gd name="connsiteX26-497" fmla="*/ 2218194 w 3742661"/>
              <a:gd name="connsiteY26-498" fmla="*/ 4491415 h 4492350"/>
              <a:gd name="connsiteX27-499" fmla="*/ 1743740 w 3742661"/>
              <a:gd name="connsiteY27-500" fmla="*/ 4492350 h 4492350"/>
              <a:gd name="connsiteX0-501" fmla="*/ 1743740 w 3742661"/>
              <a:gd name="connsiteY0-502" fmla="*/ 4492350 h 4492350"/>
              <a:gd name="connsiteX1-503" fmla="*/ 1796903 w 3742661"/>
              <a:gd name="connsiteY1-504" fmla="*/ 3785190 h 4492350"/>
              <a:gd name="connsiteX2-505" fmla="*/ 1307805 w 3742661"/>
              <a:gd name="connsiteY2-506" fmla="*/ 3381153 h 4492350"/>
              <a:gd name="connsiteX3-507" fmla="*/ 31898 w 3742661"/>
              <a:gd name="connsiteY3-508" fmla="*/ 2945218 h 4492350"/>
              <a:gd name="connsiteX4-509" fmla="*/ 1127052 w 3742661"/>
              <a:gd name="connsiteY4-510" fmla="*/ 3242930 h 4492350"/>
              <a:gd name="connsiteX5-511" fmla="*/ 393405 w 3742661"/>
              <a:gd name="connsiteY5-512" fmla="*/ 2456121 h 4492350"/>
              <a:gd name="connsiteX6-513" fmla="*/ 1775638 w 3742661"/>
              <a:gd name="connsiteY6-514" fmla="*/ 3519376 h 4492350"/>
              <a:gd name="connsiteX7-515" fmla="*/ 1679945 w 3742661"/>
              <a:gd name="connsiteY7-516" fmla="*/ 2392325 h 4492350"/>
              <a:gd name="connsiteX8-517" fmla="*/ 0 w 3742661"/>
              <a:gd name="connsiteY8-518" fmla="*/ 754911 h 4492350"/>
              <a:gd name="connsiteX9-519" fmla="*/ 988828 w 3742661"/>
              <a:gd name="connsiteY9-520" fmla="*/ 1924493 h 4492350"/>
              <a:gd name="connsiteX10-521" fmla="*/ 1137684 w 3742661"/>
              <a:gd name="connsiteY10-522" fmla="*/ 861237 h 4492350"/>
              <a:gd name="connsiteX11-523" fmla="*/ 1222745 w 3742661"/>
              <a:gd name="connsiteY11-524" fmla="*/ 2062716 h 4492350"/>
              <a:gd name="connsiteX12-525" fmla="*/ 1690577 w 3742661"/>
              <a:gd name="connsiteY12-526" fmla="*/ 2190307 h 4492350"/>
              <a:gd name="connsiteX13-527" fmla="*/ 1956391 w 3742661"/>
              <a:gd name="connsiteY13-528" fmla="*/ 0 h 4492350"/>
              <a:gd name="connsiteX14-529" fmla="*/ 2083982 w 3742661"/>
              <a:gd name="connsiteY14-530" fmla="*/ 978195 h 4492350"/>
              <a:gd name="connsiteX15-531" fmla="*/ 1881963 w 3742661"/>
              <a:gd name="connsiteY15-532" fmla="*/ 2232837 h 4492350"/>
              <a:gd name="connsiteX16-533" fmla="*/ 2041452 w 3742661"/>
              <a:gd name="connsiteY16-534" fmla="*/ 3030279 h 4492350"/>
              <a:gd name="connsiteX17-535" fmla="*/ 2647507 w 3742661"/>
              <a:gd name="connsiteY17-536" fmla="*/ 2519916 h 4492350"/>
              <a:gd name="connsiteX18-537" fmla="*/ 2849526 w 3742661"/>
              <a:gd name="connsiteY18-538" fmla="*/ 1307804 h 4492350"/>
              <a:gd name="connsiteX19-539" fmla="*/ 2838893 w 3742661"/>
              <a:gd name="connsiteY19-540" fmla="*/ 2371060 h 4492350"/>
              <a:gd name="connsiteX20-541" fmla="*/ 3742661 w 3742661"/>
              <a:gd name="connsiteY20-542" fmla="*/ 1148316 h 4492350"/>
              <a:gd name="connsiteX21-543" fmla="*/ 2222205 w 3742661"/>
              <a:gd name="connsiteY21-544" fmla="*/ 3370521 h 4492350"/>
              <a:gd name="connsiteX22-545" fmla="*/ 2169042 w 3742661"/>
              <a:gd name="connsiteY22-546" fmla="*/ 3817088 h 4492350"/>
              <a:gd name="connsiteX23-547" fmla="*/ 3317358 w 3742661"/>
              <a:gd name="connsiteY23-548" fmla="*/ 3094074 h 4492350"/>
              <a:gd name="connsiteX24-549" fmla="*/ 2194317 w 3742661"/>
              <a:gd name="connsiteY24-550" fmla="*/ 4030951 h 4492350"/>
              <a:gd name="connsiteX25-551" fmla="*/ 2232838 w 3742661"/>
              <a:gd name="connsiteY25-552" fmla="*/ 4476307 h 4492350"/>
              <a:gd name="connsiteX26-553" fmla="*/ 2218194 w 3742661"/>
              <a:gd name="connsiteY26-554" fmla="*/ 4491415 h 4492350"/>
              <a:gd name="connsiteX27-555" fmla="*/ 1743740 w 3742661"/>
              <a:gd name="connsiteY27-556" fmla="*/ 4492350 h 4492350"/>
              <a:gd name="connsiteX0-557" fmla="*/ 1743740 w 3742661"/>
              <a:gd name="connsiteY0-558" fmla="*/ 4492350 h 4492350"/>
              <a:gd name="connsiteX1-559" fmla="*/ 1796903 w 3742661"/>
              <a:gd name="connsiteY1-560" fmla="*/ 3785190 h 4492350"/>
              <a:gd name="connsiteX2-561" fmla="*/ 1307805 w 3742661"/>
              <a:gd name="connsiteY2-562" fmla="*/ 3381153 h 4492350"/>
              <a:gd name="connsiteX3-563" fmla="*/ 31898 w 3742661"/>
              <a:gd name="connsiteY3-564" fmla="*/ 2945218 h 4492350"/>
              <a:gd name="connsiteX4-565" fmla="*/ 1127052 w 3742661"/>
              <a:gd name="connsiteY4-566" fmla="*/ 3242930 h 4492350"/>
              <a:gd name="connsiteX5-567" fmla="*/ 393405 w 3742661"/>
              <a:gd name="connsiteY5-568" fmla="*/ 2456121 h 4492350"/>
              <a:gd name="connsiteX6-569" fmla="*/ 1775638 w 3742661"/>
              <a:gd name="connsiteY6-570" fmla="*/ 3519376 h 4492350"/>
              <a:gd name="connsiteX7-571" fmla="*/ 1679945 w 3742661"/>
              <a:gd name="connsiteY7-572" fmla="*/ 2392325 h 4492350"/>
              <a:gd name="connsiteX8-573" fmla="*/ 0 w 3742661"/>
              <a:gd name="connsiteY8-574" fmla="*/ 754911 h 4492350"/>
              <a:gd name="connsiteX9-575" fmla="*/ 988828 w 3742661"/>
              <a:gd name="connsiteY9-576" fmla="*/ 1924493 h 4492350"/>
              <a:gd name="connsiteX10-577" fmla="*/ 1137684 w 3742661"/>
              <a:gd name="connsiteY10-578" fmla="*/ 861237 h 4492350"/>
              <a:gd name="connsiteX11-579" fmla="*/ 1222745 w 3742661"/>
              <a:gd name="connsiteY11-580" fmla="*/ 2062716 h 4492350"/>
              <a:gd name="connsiteX12-581" fmla="*/ 1690577 w 3742661"/>
              <a:gd name="connsiteY12-582" fmla="*/ 2190307 h 4492350"/>
              <a:gd name="connsiteX13-583" fmla="*/ 1956391 w 3742661"/>
              <a:gd name="connsiteY13-584" fmla="*/ 0 h 4492350"/>
              <a:gd name="connsiteX14-585" fmla="*/ 2083982 w 3742661"/>
              <a:gd name="connsiteY14-586" fmla="*/ 978195 h 4492350"/>
              <a:gd name="connsiteX15-587" fmla="*/ 1881963 w 3742661"/>
              <a:gd name="connsiteY15-588" fmla="*/ 2232837 h 4492350"/>
              <a:gd name="connsiteX16-589" fmla="*/ 2041452 w 3742661"/>
              <a:gd name="connsiteY16-590" fmla="*/ 3030279 h 4492350"/>
              <a:gd name="connsiteX17-591" fmla="*/ 2647507 w 3742661"/>
              <a:gd name="connsiteY17-592" fmla="*/ 2519916 h 4492350"/>
              <a:gd name="connsiteX18-593" fmla="*/ 2849526 w 3742661"/>
              <a:gd name="connsiteY18-594" fmla="*/ 1307804 h 4492350"/>
              <a:gd name="connsiteX19-595" fmla="*/ 2838893 w 3742661"/>
              <a:gd name="connsiteY19-596" fmla="*/ 2371060 h 4492350"/>
              <a:gd name="connsiteX20-597" fmla="*/ 3742661 w 3742661"/>
              <a:gd name="connsiteY20-598" fmla="*/ 1148316 h 4492350"/>
              <a:gd name="connsiteX21-599" fmla="*/ 2222205 w 3742661"/>
              <a:gd name="connsiteY21-600" fmla="*/ 3370521 h 4492350"/>
              <a:gd name="connsiteX22-601" fmla="*/ 2169042 w 3742661"/>
              <a:gd name="connsiteY22-602" fmla="*/ 3817088 h 4492350"/>
              <a:gd name="connsiteX23-603" fmla="*/ 3317358 w 3742661"/>
              <a:gd name="connsiteY23-604" fmla="*/ 3094074 h 4492350"/>
              <a:gd name="connsiteX24-605" fmla="*/ 2194317 w 3742661"/>
              <a:gd name="connsiteY24-606" fmla="*/ 4030951 h 4492350"/>
              <a:gd name="connsiteX25-607" fmla="*/ 2232838 w 3742661"/>
              <a:gd name="connsiteY25-608" fmla="*/ 4476307 h 4492350"/>
              <a:gd name="connsiteX26-609" fmla="*/ 2218194 w 3742661"/>
              <a:gd name="connsiteY26-610" fmla="*/ 4491415 h 4492350"/>
              <a:gd name="connsiteX27-611" fmla="*/ 1743740 w 3742661"/>
              <a:gd name="connsiteY27-612" fmla="*/ 4492350 h 4492350"/>
              <a:gd name="connsiteX0-613" fmla="*/ 1743740 w 3742661"/>
              <a:gd name="connsiteY0-614" fmla="*/ 4492350 h 4492350"/>
              <a:gd name="connsiteX1-615" fmla="*/ 1796903 w 3742661"/>
              <a:gd name="connsiteY1-616" fmla="*/ 3785190 h 4492350"/>
              <a:gd name="connsiteX2-617" fmla="*/ 1307805 w 3742661"/>
              <a:gd name="connsiteY2-618" fmla="*/ 3381153 h 4492350"/>
              <a:gd name="connsiteX3-619" fmla="*/ 31898 w 3742661"/>
              <a:gd name="connsiteY3-620" fmla="*/ 2945218 h 4492350"/>
              <a:gd name="connsiteX4-621" fmla="*/ 1127052 w 3742661"/>
              <a:gd name="connsiteY4-622" fmla="*/ 3242930 h 4492350"/>
              <a:gd name="connsiteX5-623" fmla="*/ 393405 w 3742661"/>
              <a:gd name="connsiteY5-624" fmla="*/ 2456121 h 4492350"/>
              <a:gd name="connsiteX6-625" fmla="*/ 1775638 w 3742661"/>
              <a:gd name="connsiteY6-626" fmla="*/ 3519376 h 4492350"/>
              <a:gd name="connsiteX7-627" fmla="*/ 1679945 w 3742661"/>
              <a:gd name="connsiteY7-628" fmla="*/ 2392325 h 4492350"/>
              <a:gd name="connsiteX8-629" fmla="*/ 0 w 3742661"/>
              <a:gd name="connsiteY8-630" fmla="*/ 754911 h 4492350"/>
              <a:gd name="connsiteX9-631" fmla="*/ 988828 w 3742661"/>
              <a:gd name="connsiteY9-632" fmla="*/ 1924493 h 4492350"/>
              <a:gd name="connsiteX10-633" fmla="*/ 1137684 w 3742661"/>
              <a:gd name="connsiteY10-634" fmla="*/ 861237 h 4492350"/>
              <a:gd name="connsiteX11-635" fmla="*/ 1222745 w 3742661"/>
              <a:gd name="connsiteY11-636" fmla="*/ 2062716 h 4492350"/>
              <a:gd name="connsiteX12-637" fmla="*/ 1690577 w 3742661"/>
              <a:gd name="connsiteY12-638" fmla="*/ 2190307 h 4492350"/>
              <a:gd name="connsiteX13-639" fmla="*/ 1956391 w 3742661"/>
              <a:gd name="connsiteY13-640" fmla="*/ 0 h 4492350"/>
              <a:gd name="connsiteX14-641" fmla="*/ 2083982 w 3742661"/>
              <a:gd name="connsiteY14-642" fmla="*/ 978195 h 4492350"/>
              <a:gd name="connsiteX15-643" fmla="*/ 1881963 w 3742661"/>
              <a:gd name="connsiteY15-644" fmla="*/ 2232837 h 4492350"/>
              <a:gd name="connsiteX16-645" fmla="*/ 2041452 w 3742661"/>
              <a:gd name="connsiteY16-646" fmla="*/ 3030279 h 4492350"/>
              <a:gd name="connsiteX17-647" fmla="*/ 2647507 w 3742661"/>
              <a:gd name="connsiteY17-648" fmla="*/ 2519916 h 4492350"/>
              <a:gd name="connsiteX18-649" fmla="*/ 2849526 w 3742661"/>
              <a:gd name="connsiteY18-650" fmla="*/ 1307804 h 4492350"/>
              <a:gd name="connsiteX19-651" fmla="*/ 2838893 w 3742661"/>
              <a:gd name="connsiteY19-652" fmla="*/ 2371060 h 4492350"/>
              <a:gd name="connsiteX20-653" fmla="*/ 3742661 w 3742661"/>
              <a:gd name="connsiteY20-654" fmla="*/ 1148316 h 4492350"/>
              <a:gd name="connsiteX21-655" fmla="*/ 2222205 w 3742661"/>
              <a:gd name="connsiteY21-656" fmla="*/ 3370521 h 4492350"/>
              <a:gd name="connsiteX22-657" fmla="*/ 2169042 w 3742661"/>
              <a:gd name="connsiteY22-658" fmla="*/ 3817088 h 4492350"/>
              <a:gd name="connsiteX23-659" fmla="*/ 3317358 w 3742661"/>
              <a:gd name="connsiteY23-660" fmla="*/ 3094074 h 4492350"/>
              <a:gd name="connsiteX24-661" fmla="*/ 2194317 w 3742661"/>
              <a:gd name="connsiteY24-662" fmla="*/ 4030951 h 4492350"/>
              <a:gd name="connsiteX25-663" fmla="*/ 2232838 w 3742661"/>
              <a:gd name="connsiteY25-664" fmla="*/ 4476307 h 4492350"/>
              <a:gd name="connsiteX26-665" fmla="*/ 2218194 w 3742661"/>
              <a:gd name="connsiteY26-666" fmla="*/ 4491415 h 4492350"/>
              <a:gd name="connsiteX27-667" fmla="*/ 1743740 w 3742661"/>
              <a:gd name="connsiteY27-668" fmla="*/ 4492350 h 4492350"/>
              <a:gd name="connsiteX0-669" fmla="*/ 1743740 w 3742661"/>
              <a:gd name="connsiteY0-670" fmla="*/ 4492350 h 4492350"/>
              <a:gd name="connsiteX1-671" fmla="*/ 1796903 w 3742661"/>
              <a:gd name="connsiteY1-672" fmla="*/ 3785190 h 4492350"/>
              <a:gd name="connsiteX2-673" fmla="*/ 1307805 w 3742661"/>
              <a:gd name="connsiteY2-674" fmla="*/ 3381153 h 4492350"/>
              <a:gd name="connsiteX3-675" fmla="*/ 31898 w 3742661"/>
              <a:gd name="connsiteY3-676" fmla="*/ 2945218 h 4492350"/>
              <a:gd name="connsiteX4-677" fmla="*/ 1127052 w 3742661"/>
              <a:gd name="connsiteY4-678" fmla="*/ 3242930 h 4492350"/>
              <a:gd name="connsiteX5-679" fmla="*/ 393405 w 3742661"/>
              <a:gd name="connsiteY5-680" fmla="*/ 2456121 h 4492350"/>
              <a:gd name="connsiteX6-681" fmla="*/ 1775638 w 3742661"/>
              <a:gd name="connsiteY6-682" fmla="*/ 3519376 h 4492350"/>
              <a:gd name="connsiteX7-683" fmla="*/ 1679945 w 3742661"/>
              <a:gd name="connsiteY7-684" fmla="*/ 2392325 h 4492350"/>
              <a:gd name="connsiteX8-685" fmla="*/ 0 w 3742661"/>
              <a:gd name="connsiteY8-686" fmla="*/ 754911 h 4492350"/>
              <a:gd name="connsiteX9-687" fmla="*/ 988828 w 3742661"/>
              <a:gd name="connsiteY9-688" fmla="*/ 1924493 h 4492350"/>
              <a:gd name="connsiteX10-689" fmla="*/ 1137684 w 3742661"/>
              <a:gd name="connsiteY10-690" fmla="*/ 861237 h 4492350"/>
              <a:gd name="connsiteX11-691" fmla="*/ 1222745 w 3742661"/>
              <a:gd name="connsiteY11-692" fmla="*/ 2062716 h 4492350"/>
              <a:gd name="connsiteX12-693" fmla="*/ 1690577 w 3742661"/>
              <a:gd name="connsiteY12-694" fmla="*/ 2190307 h 4492350"/>
              <a:gd name="connsiteX13-695" fmla="*/ 1956391 w 3742661"/>
              <a:gd name="connsiteY13-696" fmla="*/ 0 h 4492350"/>
              <a:gd name="connsiteX14-697" fmla="*/ 2083982 w 3742661"/>
              <a:gd name="connsiteY14-698" fmla="*/ 978195 h 4492350"/>
              <a:gd name="connsiteX15-699" fmla="*/ 1881963 w 3742661"/>
              <a:gd name="connsiteY15-700" fmla="*/ 2232837 h 4492350"/>
              <a:gd name="connsiteX16-701" fmla="*/ 2041452 w 3742661"/>
              <a:gd name="connsiteY16-702" fmla="*/ 3030279 h 4492350"/>
              <a:gd name="connsiteX17-703" fmla="*/ 2647507 w 3742661"/>
              <a:gd name="connsiteY17-704" fmla="*/ 2519916 h 4492350"/>
              <a:gd name="connsiteX18-705" fmla="*/ 2849526 w 3742661"/>
              <a:gd name="connsiteY18-706" fmla="*/ 1307804 h 4492350"/>
              <a:gd name="connsiteX19-707" fmla="*/ 2838893 w 3742661"/>
              <a:gd name="connsiteY19-708" fmla="*/ 2371060 h 4492350"/>
              <a:gd name="connsiteX20-709" fmla="*/ 3742661 w 3742661"/>
              <a:gd name="connsiteY20-710" fmla="*/ 1148316 h 4492350"/>
              <a:gd name="connsiteX21-711" fmla="*/ 2222205 w 3742661"/>
              <a:gd name="connsiteY21-712" fmla="*/ 3370521 h 4492350"/>
              <a:gd name="connsiteX22-713" fmla="*/ 2169042 w 3742661"/>
              <a:gd name="connsiteY22-714" fmla="*/ 3817088 h 4492350"/>
              <a:gd name="connsiteX23-715" fmla="*/ 3317358 w 3742661"/>
              <a:gd name="connsiteY23-716" fmla="*/ 3094074 h 4492350"/>
              <a:gd name="connsiteX24-717" fmla="*/ 2194317 w 3742661"/>
              <a:gd name="connsiteY24-718" fmla="*/ 4030951 h 4492350"/>
              <a:gd name="connsiteX25-719" fmla="*/ 2232838 w 3742661"/>
              <a:gd name="connsiteY25-720" fmla="*/ 4476307 h 4492350"/>
              <a:gd name="connsiteX26-721" fmla="*/ 2218194 w 3742661"/>
              <a:gd name="connsiteY26-722" fmla="*/ 4491415 h 4492350"/>
              <a:gd name="connsiteX27-723" fmla="*/ 1743740 w 3742661"/>
              <a:gd name="connsiteY27-724" fmla="*/ 4492350 h 4492350"/>
              <a:gd name="connsiteX0-725" fmla="*/ 1743740 w 3742661"/>
              <a:gd name="connsiteY0-726" fmla="*/ 4492350 h 4492350"/>
              <a:gd name="connsiteX1-727" fmla="*/ 1796903 w 3742661"/>
              <a:gd name="connsiteY1-728" fmla="*/ 3785190 h 4492350"/>
              <a:gd name="connsiteX2-729" fmla="*/ 1307805 w 3742661"/>
              <a:gd name="connsiteY2-730" fmla="*/ 3381153 h 4492350"/>
              <a:gd name="connsiteX3-731" fmla="*/ 31898 w 3742661"/>
              <a:gd name="connsiteY3-732" fmla="*/ 2945218 h 4492350"/>
              <a:gd name="connsiteX4-733" fmla="*/ 1127052 w 3742661"/>
              <a:gd name="connsiteY4-734" fmla="*/ 3242930 h 4492350"/>
              <a:gd name="connsiteX5-735" fmla="*/ 393405 w 3742661"/>
              <a:gd name="connsiteY5-736" fmla="*/ 2456121 h 4492350"/>
              <a:gd name="connsiteX6-737" fmla="*/ 1775638 w 3742661"/>
              <a:gd name="connsiteY6-738" fmla="*/ 3519376 h 4492350"/>
              <a:gd name="connsiteX7-739" fmla="*/ 1679945 w 3742661"/>
              <a:gd name="connsiteY7-740" fmla="*/ 2392325 h 4492350"/>
              <a:gd name="connsiteX8-741" fmla="*/ 0 w 3742661"/>
              <a:gd name="connsiteY8-742" fmla="*/ 754911 h 4492350"/>
              <a:gd name="connsiteX9-743" fmla="*/ 988828 w 3742661"/>
              <a:gd name="connsiteY9-744" fmla="*/ 1924493 h 4492350"/>
              <a:gd name="connsiteX10-745" fmla="*/ 1137684 w 3742661"/>
              <a:gd name="connsiteY10-746" fmla="*/ 861237 h 4492350"/>
              <a:gd name="connsiteX11-747" fmla="*/ 1222745 w 3742661"/>
              <a:gd name="connsiteY11-748" fmla="*/ 2062716 h 4492350"/>
              <a:gd name="connsiteX12-749" fmla="*/ 1690577 w 3742661"/>
              <a:gd name="connsiteY12-750" fmla="*/ 2190307 h 4492350"/>
              <a:gd name="connsiteX13-751" fmla="*/ 1956391 w 3742661"/>
              <a:gd name="connsiteY13-752" fmla="*/ 0 h 4492350"/>
              <a:gd name="connsiteX14-753" fmla="*/ 2083982 w 3742661"/>
              <a:gd name="connsiteY14-754" fmla="*/ 978195 h 4492350"/>
              <a:gd name="connsiteX15-755" fmla="*/ 1881963 w 3742661"/>
              <a:gd name="connsiteY15-756" fmla="*/ 2232837 h 4492350"/>
              <a:gd name="connsiteX16-757" fmla="*/ 2041452 w 3742661"/>
              <a:gd name="connsiteY16-758" fmla="*/ 3030279 h 4492350"/>
              <a:gd name="connsiteX17-759" fmla="*/ 2647507 w 3742661"/>
              <a:gd name="connsiteY17-760" fmla="*/ 2519916 h 4492350"/>
              <a:gd name="connsiteX18-761" fmla="*/ 2849526 w 3742661"/>
              <a:gd name="connsiteY18-762" fmla="*/ 1307804 h 4492350"/>
              <a:gd name="connsiteX19-763" fmla="*/ 2838893 w 3742661"/>
              <a:gd name="connsiteY19-764" fmla="*/ 2371060 h 4492350"/>
              <a:gd name="connsiteX20-765" fmla="*/ 3742661 w 3742661"/>
              <a:gd name="connsiteY20-766" fmla="*/ 1148316 h 4492350"/>
              <a:gd name="connsiteX21-767" fmla="*/ 2222205 w 3742661"/>
              <a:gd name="connsiteY21-768" fmla="*/ 3370521 h 4492350"/>
              <a:gd name="connsiteX22-769" fmla="*/ 2169042 w 3742661"/>
              <a:gd name="connsiteY22-770" fmla="*/ 3817088 h 4492350"/>
              <a:gd name="connsiteX23-771" fmla="*/ 3317358 w 3742661"/>
              <a:gd name="connsiteY23-772" fmla="*/ 3094074 h 4492350"/>
              <a:gd name="connsiteX24-773" fmla="*/ 2194317 w 3742661"/>
              <a:gd name="connsiteY24-774" fmla="*/ 4030951 h 4492350"/>
              <a:gd name="connsiteX25-775" fmla="*/ 2232838 w 3742661"/>
              <a:gd name="connsiteY25-776" fmla="*/ 4476307 h 4492350"/>
              <a:gd name="connsiteX26-777" fmla="*/ 2218194 w 3742661"/>
              <a:gd name="connsiteY26-778" fmla="*/ 4491415 h 4492350"/>
              <a:gd name="connsiteX27-779" fmla="*/ 1743740 w 3742661"/>
              <a:gd name="connsiteY27-780" fmla="*/ 4492350 h 4492350"/>
              <a:gd name="connsiteX0-781" fmla="*/ 1743740 w 3742661"/>
              <a:gd name="connsiteY0-782" fmla="*/ 4492350 h 4492350"/>
              <a:gd name="connsiteX1-783" fmla="*/ 1796903 w 3742661"/>
              <a:gd name="connsiteY1-784" fmla="*/ 3785190 h 4492350"/>
              <a:gd name="connsiteX2-785" fmla="*/ 1307805 w 3742661"/>
              <a:gd name="connsiteY2-786" fmla="*/ 3381153 h 4492350"/>
              <a:gd name="connsiteX3-787" fmla="*/ 31898 w 3742661"/>
              <a:gd name="connsiteY3-788" fmla="*/ 2945218 h 4492350"/>
              <a:gd name="connsiteX4-789" fmla="*/ 1127052 w 3742661"/>
              <a:gd name="connsiteY4-790" fmla="*/ 3242930 h 4492350"/>
              <a:gd name="connsiteX5-791" fmla="*/ 393405 w 3742661"/>
              <a:gd name="connsiteY5-792" fmla="*/ 2456121 h 4492350"/>
              <a:gd name="connsiteX6-793" fmla="*/ 1775638 w 3742661"/>
              <a:gd name="connsiteY6-794" fmla="*/ 3519376 h 4492350"/>
              <a:gd name="connsiteX7-795" fmla="*/ 1679945 w 3742661"/>
              <a:gd name="connsiteY7-796" fmla="*/ 2392325 h 4492350"/>
              <a:gd name="connsiteX8-797" fmla="*/ 0 w 3742661"/>
              <a:gd name="connsiteY8-798" fmla="*/ 754911 h 4492350"/>
              <a:gd name="connsiteX9-799" fmla="*/ 988828 w 3742661"/>
              <a:gd name="connsiteY9-800" fmla="*/ 1924493 h 4492350"/>
              <a:gd name="connsiteX10-801" fmla="*/ 1137684 w 3742661"/>
              <a:gd name="connsiteY10-802" fmla="*/ 861237 h 4492350"/>
              <a:gd name="connsiteX11-803" fmla="*/ 1222745 w 3742661"/>
              <a:gd name="connsiteY11-804" fmla="*/ 2062716 h 4492350"/>
              <a:gd name="connsiteX12-805" fmla="*/ 1690577 w 3742661"/>
              <a:gd name="connsiteY12-806" fmla="*/ 2190307 h 4492350"/>
              <a:gd name="connsiteX13-807" fmla="*/ 1956391 w 3742661"/>
              <a:gd name="connsiteY13-808" fmla="*/ 0 h 4492350"/>
              <a:gd name="connsiteX14-809" fmla="*/ 2083982 w 3742661"/>
              <a:gd name="connsiteY14-810" fmla="*/ 978195 h 4492350"/>
              <a:gd name="connsiteX15-811" fmla="*/ 1881963 w 3742661"/>
              <a:gd name="connsiteY15-812" fmla="*/ 2232837 h 4492350"/>
              <a:gd name="connsiteX16-813" fmla="*/ 2041452 w 3742661"/>
              <a:gd name="connsiteY16-814" fmla="*/ 3030279 h 4492350"/>
              <a:gd name="connsiteX17-815" fmla="*/ 2647507 w 3742661"/>
              <a:gd name="connsiteY17-816" fmla="*/ 2519916 h 4492350"/>
              <a:gd name="connsiteX18-817" fmla="*/ 2849526 w 3742661"/>
              <a:gd name="connsiteY18-818" fmla="*/ 1307804 h 4492350"/>
              <a:gd name="connsiteX19-819" fmla="*/ 2838893 w 3742661"/>
              <a:gd name="connsiteY19-820" fmla="*/ 2371060 h 4492350"/>
              <a:gd name="connsiteX20-821" fmla="*/ 3742661 w 3742661"/>
              <a:gd name="connsiteY20-822" fmla="*/ 1148316 h 4492350"/>
              <a:gd name="connsiteX21-823" fmla="*/ 2222205 w 3742661"/>
              <a:gd name="connsiteY21-824" fmla="*/ 3370521 h 4492350"/>
              <a:gd name="connsiteX22-825" fmla="*/ 2169042 w 3742661"/>
              <a:gd name="connsiteY22-826" fmla="*/ 3817088 h 4492350"/>
              <a:gd name="connsiteX23-827" fmla="*/ 3317358 w 3742661"/>
              <a:gd name="connsiteY23-828" fmla="*/ 3094074 h 4492350"/>
              <a:gd name="connsiteX24-829" fmla="*/ 2194317 w 3742661"/>
              <a:gd name="connsiteY24-830" fmla="*/ 4030951 h 4492350"/>
              <a:gd name="connsiteX25-831" fmla="*/ 2232838 w 3742661"/>
              <a:gd name="connsiteY25-832" fmla="*/ 4476307 h 4492350"/>
              <a:gd name="connsiteX26-833" fmla="*/ 2218194 w 3742661"/>
              <a:gd name="connsiteY26-834" fmla="*/ 4491415 h 4492350"/>
              <a:gd name="connsiteX27-835" fmla="*/ 1743740 w 3742661"/>
              <a:gd name="connsiteY27-836" fmla="*/ 4492350 h 4492350"/>
              <a:gd name="connsiteX0-837" fmla="*/ 1743740 w 3742661"/>
              <a:gd name="connsiteY0-838" fmla="*/ 4492350 h 4492350"/>
              <a:gd name="connsiteX1-839" fmla="*/ 1796903 w 3742661"/>
              <a:gd name="connsiteY1-840" fmla="*/ 3785190 h 4492350"/>
              <a:gd name="connsiteX2-841" fmla="*/ 1307805 w 3742661"/>
              <a:gd name="connsiteY2-842" fmla="*/ 3381153 h 4492350"/>
              <a:gd name="connsiteX3-843" fmla="*/ 31898 w 3742661"/>
              <a:gd name="connsiteY3-844" fmla="*/ 2945218 h 4492350"/>
              <a:gd name="connsiteX4-845" fmla="*/ 1127052 w 3742661"/>
              <a:gd name="connsiteY4-846" fmla="*/ 3242930 h 4492350"/>
              <a:gd name="connsiteX5-847" fmla="*/ 393405 w 3742661"/>
              <a:gd name="connsiteY5-848" fmla="*/ 2456121 h 4492350"/>
              <a:gd name="connsiteX6-849" fmla="*/ 1775638 w 3742661"/>
              <a:gd name="connsiteY6-850" fmla="*/ 3519376 h 4492350"/>
              <a:gd name="connsiteX7-851" fmla="*/ 1679945 w 3742661"/>
              <a:gd name="connsiteY7-852" fmla="*/ 2392325 h 4492350"/>
              <a:gd name="connsiteX8-853" fmla="*/ 0 w 3742661"/>
              <a:gd name="connsiteY8-854" fmla="*/ 754911 h 4492350"/>
              <a:gd name="connsiteX9-855" fmla="*/ 988828 w 3742661"/>
              <a:gd name="connsiteY9-856" fmla="*/ 1924493 h 4492350"/>
              <a:gd name="connsiteX10-857" fmla="*/ 1137684 w 3742661"/>
              <a:gd name="connsiteY10-858" fmla="*/ 861237 h 4492350"/>
              <a:gd name="connsiteX11-859" fmla="*/ 1222745 w 3742661"/>
              <a:gd name="connsiteY11-860" fmla="*/ 2062716 h 4492350"/>
              <a:gd name="connsiteX12-861" fmla="*/ 1690577 w 3742661"/>
              <a:gd name="connsiteY12-862" fmla="*/ 2190307 h 4492350"/>
              <a:gd name="connsiteX13-863" fmla="*/ 1956391 w 3742661"/>
              <a:gd name="connsiteY13-864" fmla="*/ 0 h 4492350"/>
              <a:gd name="connsiteX14-865" fmla="*/ 2083982 w 3742661"/>
              <a:gd name="connsiteY14-866" fmla="*/ 978195 h 4492350"/>
              <a:gd name="connsiteX15-867" fmla="*/ 1881963 w 3742661"/>
              <a:gd name="connsiteY15-868" fmla="*/ 2232837 h 4492350"/>
              <a:gd name="connsiteX16-869" fmla="*/ 2041452 w 3742661"/>
              <a:gd name="connsiteY16-870" fmla="*/ 3030279 h 4492350"/>
              <a:gd name="connsiteX17-871" fmla="*/ 2647507 w 3742661"/>
              <a:gd name="connsiteY17-872" fmla="*/ 2519916 h 4492350"/>
              <a:gd name="connsiteX18-873" fmla="*/ 2849526 w 3742661"/>
              <a:gd name="connsiteY18-874" fmla="*/ 1307804 h 4492350"/>
              <a:gd name="connsiteX19-875" fmla="*/ 2838893 w 3742661"/>
              <a:gd name="connsiteY19-876" fmla="*/ 2371060 h 4492350"/>
              <a:gd name="connsiteX20-877" fmla="*/ 3742661 w 3742661"/>
              <a:gd name="connsiteY20-878" fmla="*/ 1148316 h 4492350"/>
              <a:gd name="connsiteX21-879" fmla="*/ 2222205 w 3742661"/>
              <a:gd name="connsiteY21-880" fmla="*/ 3370521 h 4492350"/>
              <a:gd name="connsiteX22-881" fmla="*/ 2169042 w 3742661"/>
              <a:gd name="connsiteY22-882" fmla="*/ 3817088 h 4492350"/>
              <a:gd name="connsiteX23-883" fmla="*/ 3317358 w 3742661"/>
              <a:gd name="connsiteY23-884" fmla="*/ 3094074 h 4492350"/>
              <a:gd name="connsiteX24-885" fmla="*/ 2194317 w 3742661"/>
              <a:gd name="connsiteY24-886" fmla="*/ 4030951 h 4492350"/>
              <a:gd name="connsiteX25-887" fmla="*/ 2232838 w 3742661"/>
              <a:gd name="connsiteY25-888" fmla="*/ 4476307 h 4492350"/>
              <a:gd name="connsiteX26-889" fmla="*/ 2218194 w 3742661"/>
              <a:gd name="connsiteY26-890" fmla="*/ 4491415 h 4492350"/>
              <a:gd name="connsiteX27-891" fmla="*/ 1743740 w 3742661"/>
              <a:gd name="connsiteY27-892" fmla="*/ 4492350 h 4492350"/>
              <a:gd name="connsiteX0-893" fmla="*/ 1743740 w 3742661"/>
              <a:gd name="connsiteY0-894" fmla="*/ 4492350 h 4492350"/>
              <a:gd name="connsiteX1-895" fmla="*/ 1796903 w 3742661"/>
              <a:gd name="connsiteY1-896" fmla="*/ 3785190 h 4492350"/>
              <a:gd name="connsiteX2-897" fmla="*/ 1307805 w 3742661"/>
              <a:gd name="connsiteY2-898" fmla="*/ 3381153 h 4492350"/>
              <a:gd name="connsiteX3-899" fmla="*/ 31898 w 3742661"/>
              <a:gd name="connsiteY3-900" fmla="*/ 2945218 h 4492350"/>
              <a:gd name="connsiteX4-901" fmla="*/ 1127052 w 3742661"/>
              <a:gd name="connsiteY4-902" fmla="*/ 3242930 h 4492350"/>
              <a:gd name="connsiteX5-903" fmla="*/ 393405 w 3742661"/>
              <a:gd name="connsiteY5-904" fmla="*/ 2456121 h 4492350"/>
              <a:gd name="connsiteX6-905" fmla="*/ 1775638 w 3742661"/>
              <a:gd name="connsiteY6-906" fmla="*/ 3519376 h 4492350"/>
              <a:gd name="connsiteX7-907" fmla="*/ 1679945 w 3742661"/>
              <a:gd name="connsiteY7-908" fmla="*/ 2392325 h 4492350"/>
              <a:gd name="connsiteX8-909" fmla="*/ 0 w 3742661"/>
              <a:gd name="connsiteY8-910" fmla="*/ 754911 h 4492350"/>
              <a:gd name="connsiteX9-911" fmla="*/ 988828 w 3742661"/>
              <a:gd name="connsiteY9-912" fmla="*/ 1924493 h 4492350"/>
              <a:gd name="connsiteX10-913" fmla="*/ 1137684 w 3742661"/>
              <a:gd name="connsiteY10-914" fmla="*/ 861237 h 4492350"/>
              <a:gd name="connsiteX11-915" fmla="*/ 1222745 w 3742661"/>
              <a:gd name="connsiteY11-916" fmla="*/ 2062716 h 4492350"/>
              <a:gd name="connsiteX12-917" fmla="*/ 1690577 w 3742661"/>
              <a:gd name="connsiteY12-918" fmla="*/ 2190307 h 4492350"/>
              <a:gd name="connsiteX13-919" fmla="*/ 1956391 w 3742661"/>
              <a:gd name="connsiteY13-920" fmla="*/ 0 h 4492350"/>
              <a:gd name="connsiteX14-921" fmla="*/ 2083982 w 3742661"/>
              <a:gd name="connsiteY14-922" fmla="*/ 978195 h 4492350"/>
              <a:gd name="connsiteX15-923" fmla="*/ 1881963 w 3742661"/>
              <a:gd name="connsiteY15-924" fmla="*/ 2232837 h 4492350"/>
              <a:gd name="connsiteX16-925" fmla="*/ 2041452 w 3742661"/>
              <a:gd name="connsiteY16-926" fmla="*/ 3030279 h 4492350"/>
              <a:gd name="connsiteX17-927" fmla="*/ 2647507 w 3742661"/>
              <a:gd name="connsiteY17-928" fmla="*/ 2519916 h 4492350"/>
              <a:gd name="connsiteX18-929" fmla="*/ 2849526 w 3742661"/>
              <a:gd name="connsiteY18-930" fmla="*/ 1307804 h 4492350"/>
              <a:gd name="connsiteX19-931" fmla="*/ 2838893 w 3742661"/>
              <a:gd name="connsiteY19-932" fmla="*/ 2371060 h 4492350"/>
              <a:gd name="connsiteX20-933" fmla="*/ 3742661 w 3742661"/>
              <a:gd name="connsiteY20-934" fmla="*/ 1148316 h 4492350"/>
              <a:gd name="connsiteX21-935" fmla="*/ 2222205 w 3742661"/>
              <a:gd name="connsiteY21-936" fmla="*/ 3370521 h 4492350"/>
              <a:gd name="connsiteX22-937" fmla="*/ 2169042 w 3742661"/>
              <a:gd name="connsiteY22-938" fmla="*/ 3817088 h 4492350"/>
              <a:gd name="connsiteX23-939" fmla="*/ 3317358 w 3742661"/>
              <a:gd name="connsiteY23-940" fmla="*/ 3094074 h 4492350"/>
              <a:gd name="connsiteX24-941" fmla="*/ 2194317 w 3742661"/>
              <a:gd name="connsiteY24-942" fmla="*/ 4030951 h 4492350"/>
              <a:gd name="connsiteX25-943" fmla="*/ 2232838 w 3742661"/>
              <a:gd name="connsiteY25-944" fmla="*/ 4476307 h 4492350"/>
              <a:gd name="connsiteX26-945" fmla="*/ 2218194 w 3742661"/>
              <a:gd name="connsiteY26-946" fmla="*/ 4491415 h 4492350"/>
              <a:gd name="connsiteX27-947" fmla="*/ 1743740 w 3742661"/>
              <a:gd name="connsiteY27-948" fmla="*/ 4492350 h 4492350"/>
              <a:gd name="connsiteX0-949" fmla="*/ 1743740 w 3742661"/>
              <a:gd name="connsiteY0-950" fmla="*/ 4492350 h 4492350"/>
              <a:gd name="connsiteX1-951" fmla="*/ 1796903 w 3742661"/>
              <a:gd name="connsiteY1-952" fmla="*/ 3785190 h 4492350"/>
              <a:gd name="connsiteX2-953" fmla="*/ 1307805 w 3742661"/>
              <a:gd name="connsiteY2-954" fmla="*/ 3381153 h 4492350"/>
              <a:gd name="connsiteX3-955" fmla="*/ 31898 w 3742661"/>
              <a:gd name="connsiteY3-956" fmla="*/ 2945218 h 4492350"/>
              <a:gd name="connsiteX4-957" fmla="*/ 1127052 w 3742661"/>
              <a:gd name="connsiteY4-958" fmla="*/ 3242930 h 4492350"/>
              <a:gd name="connsiteX5-959" fmla="*/ 393405 w 3742661"/>
              <a:gd name="connsiteY5-960" fmla="*/ 2456121 h 4492350"/>
              <a:gd name="connsiteX6-961" fmla="*/ 1775638 w 3742661"/>
              <a:gd name="connsiteY6-962" fmla="*/ 3519376 h 4492350"/>
              <a:gd name="connsiteX7-963" fmla="*/ 1679945 w 3742661"/>
              <a:gd name="connsiteY7-964" fmla="*/ 2392325 h 4492350"/>
              <a:gd name="connsiteX8-965" fmla="*/ 0 w 3742661"/>
              <a:gd name="connsiteY8-966" fmla="*/ 754911 h 4492350"/>
              <a:gd name="connsiteX9-967" fmla="*/ 988828 w 3742661"/>
              <a:gd name="connsiteY9-968" fmla="*/ 1924493 h 4492350"/>
              <a:gd name="connsiteX10-969" fmla="*/ 1137684 w 3742661"/>
              <a:gd name="connsiteY10-970" fmla="*/ 861237 h 4492350"/>
              <a:gd name="connsiteX11-971" fmla="*/ 1222745 w 3742661"/>
              <a:gd name="connsiteY11-972" fmla="*/ 2062716 h 4492350"/>
              <a:gd name="connsiteX12-973" fmla="*/ 1690577 w 3742661"/>
              <a:gd name="connsiteY12-974" fmla="*/ 2190307 h 4492350"/>
              <a:gd name="connsiteX13-975" fmla="*/ 1956391 w 3742661"/>
              <a:gd name="connsiteY13-976" fmla="*/ 0 h 4492350"/>
              <a:gd name="connsiteX14-977" fmla="*/ 2083982 w 3742661"/>
              <a:gd name="connsiteY14-978" fmla="*/ 978195 h 4492350"/>
              <a:gd name="connsiteX15-979" fmla="*/ 1881963 w 3742661"/>
              <a:gd name="connsiteY15-980" fmla="*/ 2232837 h 4492350"/>
              <a:gd name="connsiteX16-981" fmla="*/ 2041452 w 3742661"/>
              <a:gd name="connsiteY16-982" fmla="*/ 3030279 h 4492350"/>
              <a:gd name="connsiteX17-983" fmla="*/ 2647507 w 3742661"/>
              <a:gd name="connsiteY17-984" fmla="*/ 2519916 h 4492350"/>
              <a:gd name="connsiteX18-985" fmla="*/ 2849526 w 3742661"/>
              <a:gd name="connsiteY18-986" fmla="*/ 1307804 h 4492350"/>
              <a:gd name="connsiteX19-987" fmla="*/ 2838893 w 3742661"/>
              <a:gd name="connsiteY19-988" fmla="*/ 2371060 h 4492350"/>
              <a:gd name="connsiteX20-989" fmla="*/ 3742661 w 3742661"/>
              <a:gd name="connsiteY20-990" fmla="*/ 1148316 h 4492350"/>
              <a:gd name="connsiteX21-991" fmla="*/ 2222205 w 3742661"/>
              <a:gd name="connsiteY21-992" fmla="*/ 3370521 h 4492350"/>
              <a:gd name="connsiteX22-993" fmla="*/ 2169042 w 3742661"/>
              <a:gd name="connsiteY22-994" fmla="*/ 3817088 h 4492350"/>
              <a:gd name="connsiteX23-995" fmla="*/ 3317358 w 3742661"/>
              <a:gd name="connsiteY23-996" fmla="*/ 3094074 h 4492350"/>
              <a:gd name="connsiteX24-997" fmla="*/ 2194317 w 3742661"/>
              <a:gd name="connsiteY24-998" fmla="*/ 4030951 h 4492350"/>
              <a:gd name="connsiteX25-999" fmla="*/ 2232838 w 3742661"/>
              <a:gd name="connsiteY25-1000" fmla="*/ 4476307 h 4492350"/>
              <a:gd name="connsiteX26-1001" fmla="*/ 2218194 w 3742661"/>
              <a:gd name="connsiteY26-1002" fmla="*/ 4491415 h 4492350"/>
              <a:gd name="connsiteX27-1003" fmla="*/ 1743740 w 3742661"/>
              <a:gd name="connsiteY27-1004" fmla="*/ 4492350 h 4492350"/>
              <a:gd name="connsiteX0-1005" fmla="*/ 1743740 w 3742661"/>
              <a:gd name="connsiteY0-1006" fmla="*/ 4492350 h 4492350"/>
              <a:gd name="connsiteX1-1007" fmla="*/ 1796903 w 3742661"/>
              <a:gd name="connsiteY1-1008" fmla="*/ 3785190 h 4492350"/>
              <a:gd name="connsiteX2-1009" fmla="*/ 1307805 w 3742661"/>
              <a:gd name="connsiteY2-1010" fmla="*/ 3381153 h 4492350"/>
              <a:gd name="connsiteX3-1011" fmla="*/ 31898 w 3742661"/>
              <a:gd name="connsiteY3-1012" fmla="*/ 2945218 h 4492350"/>
              <a:gd name="connsiteX4-1013" fmla="*/ 1127052 w 3742661"/>
              <a:gd name="connsiteY4-1014" fmla="*/ 3242930 h 4492350"/>
              <a:gd name="connsiteX5-1015" fmla="*/ 393405 w 3742661"/>
              <a:gd name="connsiteY5-1016" fmla="*/ 2456121 h 4492350"/>
              <a:gd name="connsiteX6-1017" fmla="*/ 1775638 w 3742661"/>
              <a:gd name="connsiteY6-1018" fmla="*/ 3519376 h 4492350"/>
              <a:gd name="connsiteX7-1019" fmla="*/ 1679945 w 3742661"/>
              <a:gd name="connsiteY7-1020" fmla="*/ 2392325 h 4492350"/>
              <a:gd name="connsiteX8-1021" fmla="*/ 0 w 3742661"/>
              <a:gd name="connsiteY8-1022" fmla="*/ 754911 h 4492350"/>
              <a:gd name="connsiteX9-1023" fmla="*/ 988828 w 3742661"/>
              <a:gd name="connsiteY9-1024" fmla="*/ 1924493 h 4492350"/>
              <a:gd name="connsiteX10-1025" fmla="*/ 1137684 w 3742661"/>
              <a:gd name="connsiteY10-1026" fmla="*/ 861237 h 4492350"/>
              <a:gd name="connsiteX11-1027" fmla="*/ 1222745 w 3742661"/>
              <a:gd name="connsiteY11-1028" fmla="*/ 2062716 h 4492350"/>
              <a:gd name="connsiteX12-1029" fmla="*/ 1690577 w 3742661"/>
              <a:gd name="connsiteY12-1030" fmla="*/ 2190307 h 4492350"/>
              <a:gd name="connsiteX13-1031" fmla="*/ 1956391 w 3742661"/>
              <a:gd name="connsiteY13-1032" fmla="*/ 0 h 4492350"/>
              <a:gd name="connsiteX14-1033" fmla="*/ 2083982 w 3742661"/>
              <a:gd name="connsiteY14-1034" fmla="*/ 978195 h 4492350"/>
              <a:gd name="connsiteX15-1035" fmla="*/ 1881963 w 3742661"/>
              <a:gd name="connsiteY15-1036" fmla="*/ 2232837 h 4492350"/>
              <a:gd name="connsiteX16-1037" fmla="*/ 2057494 w 3742661"/>
              <a:gd name="connsiteY16-1038" fmla="*/ 3046321 h 4492350"/>
              <a:gd name="connsiteX17-1039" fmla="*/ 2647507 w 3742661"/>
              <a:gd name="connsiteY17-1040" fmla="*/ 2519916 h 4492350"/>
              <a:gd name="connsiteX18-1041" fmla="*/ 2849526 w 3742661"/>
              <a:gd name="connsiteY18-1042" fmla="*/ 1307804 h 4492350"/>
              <a:gd name="connsiteX19-1043" fmla="*/ 2838893 w 3742661"/>
              <a:gd name="connsiteY19-1044" fmla="*/ 2371060 h 4492350"/>
              <a:gd name="connsiteX20-1045" fmla="*/ 3742661 w 3742661"/>
              <a:gd name="connsiteY20-1046" fmla="*/ 1148316 h 4492350"/>
              <a:gd name="connsiteX21-1047" fmla="*/ 2222205 w 3742661"/>
              <a:gd name="connsiteY21-1048" fmla="*/ 3370521 h 4492350"/>
              <a:gd name="connsiteX22-1049" fmla="*/ 2169042 w 3742661"/>
              <a:gd name="connsiteY22-1050" fmla="*/ 3817088 h 4492350"/>
              <a:gd name="connsiteX23-1051" fmla="*/ 3317358 w 3742661"/>
              <a:gd name="connsiteY23-1052" fmla="*/ 3094074 h 4492350"/>
              <a:gd name="connsiteX24-1053" fmla="*/ 2194317 w 3742661"/>
              <a:gd name="connsiteY24-1054" fmla="*/ 4030951 h 4492350"/>
              <a:gd name="connsiteX25-1055" fmla="*/ 2232838 w 3742661"/>
              <a:gd name="connsiteY25-1056" fmla="*/ 4476307 h 4492350"/>
              <a:gd name="connsiteX26-1057" fmla="*/ 2218194 w 3742661"/>
              <a:gd name="connsiteY26-1058" fmla="*/ 4491415 h 4492350"/>
              <a:gd name="connsiteX27-1059" fmla="*/ 1743740 w 3742661"/>
              <a:gd name="connsiteY27-1060" fmla="*/ 4492350 h 4492350"/>
              <a:gd name="connsiteX0-1061" fmla="*/ 1743740 w 3742661"/>
              <a:gd name="connsiteY0-1062" fmla="*/ 4492350 h 4492350"/>
              <a:gd name="connsiteX1-1063" fmla="*/ 1796903 w 3742661"/>
              <a:gd name="connsiteY1-1064" fmla="*/ 3785190 h 4492350"/>
              <a:gd name="connsiteX2-1065" fmla="*/ 1307805 w 3742661"/>
              <a:gd name="connsiteY2-1066" fmla="*/ 3381153 h 4492350"/>
              <a:gd name="connsiteX3-1067" fmla="*/ 31898 w 3742661"/>
              <a:gd name="connsiteY3-1068" fmla="*/ 2945218 h 4492350"/>
              <a:gd name="connsiteX4-1069" fmla="*/ 1127052 w 3742661"/>
              <a:gd name="connsiteY4-1070" fmla="*/ 3242930 h 4492350"/>
              <a:gd name="connsiteX5-1071" fmla="*/ 393405 w 3742661"/>
              <a:gd name="connsiteY5-1072" fmla="*/ 2456121 h 4492350"/>
              <a:gd name="connsiteX6-1073" fmla="*/ 1775638 w 3742661"/>
              <a:gd name="connsiteY6-1074" fmla="*/ 3519376 h 4492350"/>
              <a:gd name="connsiteX7-1075" fmla="*/ 1679945 w 3742661"/>
              <a:gd name="connsiteY7-1076" fmla="*/ 2392325 h 4492350"/>
              <a:gd name="connsiteX8-1077" fmla="*/ 0 w 3742661"/>
              <a:gd name="connsiteY8-1078" fmla="*/ 754911 h 4492350"/>
              <a:gd name="connsiteX9-1079" fmla="*/ 988828 w 3742661"/>
              <a:gd name="connsiteY9-1080" fmla="*/ 1924493 h 4492350"/>
              <a:gd name="connsiteX10-1081" fmla="*/ 1137684 w 3742661"/>
              <a:gd name="connsiteY10-1082" fmla="*/ 861237 h 4492350"/>
              <a:gd name="connsiteX11-1083" fmla="*/ 1222745 w 3742661"/>
              <a:gd name="connsiteY11-1084" fmla="*/ 2062716 h 4492350"/>
              <a:gd name="connsiteX12-1085" fmla="*/ 1690577 w 3742661"/>
              <a:gd name="connsiteY12-1086" fmla="*/ 2190307 h 4492350"/>
              <a:gd name="connsiteX13-1087" fmla="*/ 1956391 w 3742661"/>
              <a:gd name="connsiteY13-1088" fmla="*/ 0 h 4492350"/>
              <a:gd name="connsiteX14-1089" fmla="*/ 2083982 w 3742661"/>
              <a:gd name="connsiteY14-1090" fmla="*/ 978195 h 4492350"/>
              <a:gd name="connsiteX15-1091" fmla="*/ 1881963 w 3742661"/>
              <a:gd name="connsiteY15-1092" fmla="*/ 2232837 h 4492350"/>
              <a:gd name="connsiteX16-1093" fmla="*/ 2057494 w 3742661"/>
              <a:gd name="connsiteY16-1094" fmla="*/ 3046321 h 4492350"/>
              <a:gd name="connsiteX17-1095" fmla="*/ 2647507 w 3742661"/>
              <a:gd name="connsiteY17-1096" fmla="*/ 2519916 h 4492350"/>
              <a:gd name="connsiteX18-1097" fmla="*/ 2849526 w 3742661"/>
              <a:gd name="connsiteY18-1098" fmla="*/ 1307804 h 4492350"/>
              <a:gd name="connsiteX19-1099" fmla="*/ 2838893 w 3742661"/>
              <a:gd name="connsiteY19-1100" fmla="*/ 2371060 h 4492350"/>
              <a:gd name="connsiteX20-1101" fmla="*/ 3742661 w 3742661"/>
              <a:gd name="connsiteY20-1102" fmla="*/ 1148316 h 4492350"/>
              <a:gd name="connsiteX21-1103" fmla="*/ 2222205 w 3742661"/>
              <a:gd name="connsiteY21-1104" fmla="*/ 3370521 h 4492350"/>
              <a:gd name="connsiteX22-1105" fmla="*/ 2169042 w 3742661"/>
              <a:gd name="connsiteY22-1106" fmla="*/ 3817088 h 4492350"/>
              <a:gd name="connsiteX23-1107" fmla="*/ 3317358 w 3742661"/>
              <a:gd name="connsiteY23-1108" fmla="*/ 3094074 h 4492350"/>
              <a:gd name="connsiteX24-1109" fmla="*/ 2194317 w 3742661"/>
              <a:gd name="connsiteY24-1110" fmla="*/ 4030951 h 4492350"/>
              <a:gd name="connsiteX25-1111" fmla="*/ 2232838 w 3742661"/>
              <a:gd name="connsiteY25-1112" fmla="*/ 4476307 h 4492350"/>
              <a:gd name="connsiteX26-1113" fmla="*/ 2218194 w 3742661"/>
              <a:gd name="connsiteY26-1114" fmla="*/ 4491415 h 4492350"/>
              <a:gd name="connsiteX27-1115" fmla="*/ 1743740 w 3742661"/>
              <a:gd name="connsiteY27-1116" fmla="*/ 4492350 h 4492350"/>
              <a:gd name="connsiteX0-1117" fmla="*/ 1743740 w 3742661"/>
              <a:gd name="connsiteY0-1118" fmla="*/ 4492350 h 4492350"/>
              <a:gd name="connsiteX1-1119" fmla="*/ 1796903 w 3742661"/>
              <a:gd name="connsiteY1-1120" fmla="*/ 3785190 h 4492350"/>
              <a:gd name="connsiteX2-1121" fmla="*/ 1307805 w 3742661"/>
              <a:gd name="connsiteY2-1122" fmla="*/ 3381153 h 4492350"/>
              <a:gd name="connsiteX3-1123" fmla="*/ 31898 w 3742661"/>
              <a:gd name="connsiteY3-1124" fmla="*/ 2945218 h 4492350"/>
              <a:gd name="connsiteX4-1125" fmla="*/ 1127052 w 3742661"/>
              <a:gd name="connsiteY4-1126" fmla="*/ 3242930 h 4492350"/>
              <a:gd name="connsiteX5-1127" fmla="*/ 393405 w 3742661"/>
              <a:gd name="connsiteY5-1128" fmla="*/ 2456121 h 4492350"/>
              <a:gd name="connsiteX6-1129" fmla="*/ 1775638 w 3742661"/>
              <a:gd name="connsiteY6-1130" fmla="*/ 3519376 h 4492350"/>
              <a:gd name="connsiteX7-1131" fmla="*/ 1679945 w 3742661"/>
              <a:gd name="connsiteY7-1132" fmla="*/ 2392325 h 4492350"/>
              <a:gd name="connsiteX8-1133" fmla="*/ 0 w 3742661"/>
              <a:gd name="connsiteY8-1134" fmla="*/ 754911 h 4492350"/>
              <a:gd name="connsiteX9-1135" fmla="*/ 988828 w 3742661"/>
              <a:gd name="connsiteY9-1136" fmla="*/ 1924493 h 4492350"/>
              <a:gd name="connsiteX10-1137" fmla="*/ 1137684 w 3742661"/>
              <a:gd name="connsiteY10-1138" fmla="*/ 861237 h 4492350"/>
              <a:gd name="connsiteX11-1139" fmla="*/ 1222745 w 3742661"/>
              <a:gd name="connsiteY11-1140" fmla="*/ 2062716 h 4492350"/>
              <a:gd name="connsiteX12-1141" fmla="*/ 1690577 w 3742661"/>
              <a:gd name="connsiteY12-1142" fmla="*/ 2190307 h 4492350"/>
              <a:gd name="connsiteX13-1143" fmla="*/ 1956391 w 3742661"/>
              <a:gd name="connsiteY13-1144" fmla="*/ 0 h 4492350"/>
              <a:gd name="connsiteX14-1145" fmla="*/ 2083982 w 3742661"/>
              <a:gd name="connsiteY14-1146" fmla="*/ 978195 h 4492350"/>
              <a:gd name="connsiteX15-1147" fmla="*/ 1881963 w 3742661"/>
              <a:gd name="connsiteY15-1148" fmla="*/ 2232837 h 4492350"/>
              <a:gd name="connsiteX16-1149" fmla="*/ 2057494 w 3742661"/>
              <a:gd name="connsiteY16-1150" fmla="*/ 3046321 h 4492350"/>
              <a:gd name="connsiteX17-1151" fmla="*/ 2647507 w 3742661"/>
              <a:gd name="connsiteY17-1152" fmla="*/ 2519916 h 4492350"/>
              <a:gd name="connsiteX18-1153" fmla="*/ 2849526 w 3742661"/>
              <a:gd name="connsiteY18-1154" fmla="*/ 1307804 h 4492350"/>
              <a:gd name="connsiteX19-1155" fmla="*/ 2838893 w 3742661"/>
              <a:gd name="connsiteY19-1156" fmla="*/ 2371060 h 4492350"/>
              <a:gd name="connsiteX20-1157" fmla="*/ 3742661 w 3742661"/>
              <a:gd name="connsiteY20-1158" fmla="*/ 1148316 h 4492350"/>
              <a:gd name="connsiteX21-1159" fmla="*/ 2222205 w 3742661"/>
              <a:gd name="connsiteY21-1160" fmla="*/ 3370521 h 4492350"/>
              <a:gd name="connsiteX22-1161" fmla="*/ 2169042 w 3742661"/>
              <a:gd name="connsiteY22-1162" fmla="*/ 3817088 h 4492350"/>
              <a:gd name="connsiteX23-1163" fmla="*/ 3317358 w 3742661"/>
              <a:gd name="connsiteY23-1164" fmla="*/ 3094074 h 4492350"/>
              <a:gd name="connsiteX24-1165" fmla="*/ 2194317 w 3742661"/>
              <a:gd name="connsiteY24-1166" fmla="*/ 4030951 h 4492350"/>
              <a:gd name="connsiteX25-1167" fmla="*/ 2232838 w 3742661"/>
              <a:gd name="connsiteY25-1168" fmla="*/ 4476307 h 4492350"/>
              <a:gd name="connsiteX26-1169" fmla="*/ 2218194 w 3742661"/>
              <a:gd name="connsiteY26-1170" fmla="*/ 4491415 h 4492350"/>
              <a:gd name="connsiteX27-1171" fmla="*/ 1743740 w 3742661"/>
              <a:gd name="connsiteY27-1172" fmla="*/ 4492350 h 4492350"/>
              <a:gd name="connsiteX0-1173" fmla="*/ 1743740 w 3742661"/>
              <a:gd name="connsiteY0-1174" fmla="*/ 4492350 h 4492350"/>
              <a:gd name="connsiteX1-1175" fmla="*/ 1796903 w 3742661"/>
              <a:gd name="connsiteY1-1176" fmla="*/ 3785190 h 4492350"/>
              <a:gd name="connsiteX2-1177" fmla="*/ 1307805 w 3742661"/>
              <a:gd name="connsiteY2-1178" fmla="*/ 3381153 h 4492350"/>
              <a:gd name="connsiteX3-1179" fmla="*/ 31898 w 3742661"/>
              <a:gd name="connsiteY3-1180" fmla="*/ 2945218 h 4492350"/>
              <a:gd name="connsiteX4-1181" fmla="*/ 1127052 w 3742661"/>
              <a:gd name="connsiteY4-1182" fmla="*/ 3242930 h 4492350"/>
              <a:gd name="connsiteX5-1183" fmla="*/ 393405 w 3742661"/>
              <a:gd name="connsiteY5-1184" fmla="*/ 2456121 h 4492350"/>
              <a:gd name="connsiteX6-1185" fmla="*/ 1775638 w 3742661"/>
              <a:gd name="connsiteY6-1186" fmla="*/ 3519376 h 4492350"/>
              <a:gd name="connsiteX7-1187" fmla="*/ 1679945 w 3742661"/>
              <a:gd name="connsiteY7-1188" fmla="*/ 2392325 h 4492350"/>
              <a:gd name="connsiteX8-1189" fmla="*/ 0 w 3742661"/>
              <a:gd name="connsiteY8-1190" fmla="*/ 754911 h 4492350"/>
              <a:gd name="connsiteX9-1191" fmla="*/ 988828 w 3742661"/>
              <a:gd name="connsiteY9-1192" fmla="*/ 1924493 h 4492350"/>
              <a:gd name="connsiteX10-1193" fmla="*/ 1137684 w 3742661"/>
              <a:gd name="connsiteY10-1194" fmla="*/ 861237 h 4492350"/>
              <a:gd name="connsiteX11-1195" fmla="*/ 1222745 w 3742661"/>
              <a:gd name="connsiteY11-1196" fmla="*/ 2062716 h 4492350"/>
              <a:gd name="connsiteX12-1197" fmla="*/ 1690577 w 3742661"/>
              <a:gd name="connsiteY12-1198" fmla="*/ 2190307 h 4492350"/>
              <a:gd name="connsiteX13-1199" fmla="*/ 1956391 w 3742661"/>
              <a:gd name="connsiteY13-1200" fmla="*/ 0 h 4492350"/>
              <a:gd name="connsiteX14-1201" fmla="*/ 2083982 w 3742661"/>
              <a:gd name="connsiteY14-1202" fmla="*/ 978195 h 4492350"/>
              <a:gd name="connsiteX15-1203" fmla="*/ 1881963 w 3742661"/>
              <a:gd name="connsiteY15-1204" fmla="*/ 2232837 h 4492350"/>
              <a:gd name="connsiteX16-1205" fmla="*/ 2057494 w 3742661"/>
              <a:gd name="connsiteY16-1206" fmla="*/ 3046321 h 4492350"/>
              <a:gd name="connsiteX17-1207" fmla="*/ 2647507 w 3742661"/>
              <a:gd name="connsiteY17-1208" fmla="*/ 2519916 h 4492350"/>
              <a:gd name="connsiteX18-1209" fmla="*/ 2913694 w 3742661"/>
              <a:gd name="connsiteY18-1210" fmla="*/ 1291762 h 4492350"/>
              <a:gd name="connsiteX19-1211" fmla="*/ 2838893 w 3742661"/>
              <a:gd name="connsiteY19-1212" fmla="*/ 2371060 h 4492350"/>
              <a:gd name="connsiteX20-1213" fmla="*/ 3742661 w 3742661"/>
              <a:gd name="connsiteY20-1214" fmla="*/ 1148316 h 4492350"/>
              <a:gd name="connsiteX21-1215" fmla="*/ 2222205 w 3742661"/>
              <a:gd name="connsiteY21-1216" fmla="*/ 3370521 h 4492350"/>
              <a:gd name="connsiteX22-1217" fmla="*/ 2169042 w 3742661"/>
              <a:gd name="connsiteY22-1218" fmla="*/ 3817088 h 4492350"/>
              <a:gd name="connsiteX23-1219" fmla="*/ 3317358 w 3742661"/>
              <a:gd name="connsiteY23-1220" fmla="*/ 3094074 h 4492350"/>
              <a:gd name="connsiteX24-1221" fmla="*/ 2194317 w 3742661"/>
              <a:gd name="connsiteY24-1222" fmla="*/ 4030951 h 4492350"/>
              <a:gd name="connsiteX25-1223" fmla="*/ 2232838 w 3742661"/>
              <a:gd name="connsiteY25-1224" fmla="*/ 4476307 h 4492350"/>
              <a:gd name="connsiteX26-1225" fmla="*/ 2218194 w 3742661"/>
              <a:gd name="connsiteY26-1226" fmla="*/ 4491415 h 4492350"/>
              <a:gd name="connsiteX27-1227" fmla="*/ 1743740 w 3742661"/>
              <a:gd name="connsiteY27-1228" fmla="*/ 4492350 h 4492350"/>
              <a:gd name="connsiteX0-1229" fmla="*/ 1743740 w 3742661"/>
              <a:gd name="connsiteY0-1230" fmla="*/ 4492350 h 4492350"/>
              <a:gd name="connsiteX1-1231" fmla="*/ 1796903 w 3742661"/>
              <a:gd name="connsiteY1-1232" fmla="*/ 3785190 h 4492350"/>
              <a:gd name="connsiteX2-1233" fmla="*/ 1307805 w 3742661"/>
              <a:gd name="connsiteY2-1234" fmla="*/ 3381153 h 4492350"/>
              <a:gd name="connsiteX3-1235" fmla="*/ 31898 w 3742661"/>
              <a:gd name="connsiteY3-1236" fmla="*/ 2945218 h 4492350"/>
              <a:gd name="connsiteX4-1237" fmla="*/ 1127052 w 3742661"/>
              <a:gd name="connsiteY4-1238" fmla="*/ 3242930 h 4492350"/>
              <a:gd name="connsiteX5-1239" fmla="*/ 393405 w 3742661"/>
              <a:gd name="connsiteY5-1240" fmla="*/ 2456121 h 4492350"/>
              <a:gd name="connsiteX6-1241" fmla="*/ 1775638 w 3742661"/>
              <a:gd name="connsiteY6-1242" fmla="*/ 3519376 h 4492350"/>
              <a:gd name="connsiteX7-1243" fmla="*/ 1679945 w 3742661"/>
              <a:gd name="connsiteY7-1244" fmla="*/ 2392325 h 4492350"/>
              <a:gd name="connsiteX8-1245" fmla="*/ 0 w 3742661"/>
              <a:gd name="connsiteY8-1246" fmla="*/ 754911 h 4492350"/>
              <a:gd name="connsiteX9-1247" fmla="*/ 988828 w 3742661"/>
              <a:gd name="connsiteY9-1248" fmla="*/ 1924493 h 4492350"/>
              <a:gd name="connsiteX10-1249" fmla="*/ 1137684 w 3742661"/>
              <a:gd name="connsiteY10-1250" fmla="*/ 861237 h 4492350"/>
              <a:gd name="connsiteX11-1251" fmla="*/ 1222745 w 3742661"/>
              <a:gd name="connsiteY11-1252" fmla="*/ 2062716 h 4492350"/>
              <a:gd name="connsiteX12-1253" fmla="*/ 1690577 w 3742661"/>
              <a:gd name="connsiteY12-1254" fmla="*/ 2190307 h 4492350"/>
              <a:gd name="connsiteX13-1255" fmla="*/ 1956391 w 3742661"/>
              <a:gd name="connsiteY13-1256" fmla="*/ 0 h 4492350"/>
              <a:gd name="connsiteX14-1257" fmla="*/ 2083982 w 3742661"/>
              <a:gd name="connsiteY14-1258" fmla="*/ 978195 h 4492350"/>
              <a:gd name="connsiteX15-1259" fmla="*/ 1881963 w 3742661"/>
              <a:gd name="connsiteY15-1260" fmla="*/ 2232837 h 4492350"/>
              <a:gd name="connsiteX16-1261" fmla="*/ 2057494 w 3742661"/>
              <a:gd name="connsiteY16-1262" fmla="*/ 3046321 h 4492350"/>
              <a:gd name="connsiteX17-1263" fmla="*/ 2647507 w 3742661"/>
              <a:gd name="connsiteY17-1264" fmla="*/ 2519916 h 4492350"/>
              <a:gd name="connsiteX18-1265" fmla="*/ 2913694 w 3742661"/>
              <a:gd name="connsiteY18-1266" fmla="*/ 1291762 h 4492350"/>
              <a:gd name="connsiteX19-1267" fmla="*/ 2838893 w 3742661"/>
              <a:gd name="connsiteY19-1268" fmla="*/ 2371060 h 4492350"/>
              <a:gd name="connsiteX20-1269" fmla="*/ 3742661 w 3742661"/>
              <a:gd name="connsiteY20-1270" fmla="*/ 1148316 h 4492350"/>
              <a:gd name="connsiteX21-1271" fmla="*/ 2222205 w 3742661"/>
              <a:gd name="connsiteY21-1272" fmla="*/ 3370521 h 4492350"/>
              <a:gd name="connsiteX22-1273" fmla="*/ 2169042 w 3742661"/>
              <a:gd name="connsiteY22-1274" fmla="*/ 3817088 h 4492350"/>
              <a:gd name="connsiteX23-1275" fmla="*/ 3317358 w 3742661"/>
              <a:gd name="connsiteY23-1276" fmla="*/ 3094074 h 4492350"/>
              <a:gd name="connsiteX24-1277" fmla="*/ 2194317 w 3742661"/>
              <a:gd name="connsiteY24-1278" fmla="*/ 4030951 h 4492350"/>
              <a:gd name="connsiteX25-1279" fmla="*/ 2232838 w 3742661"/>
              <a:gd name="connsiteY25-1280" fmla="*/ 4476307 h 4492350"/>
              <a:gd name="connsiteX26-1281" fmla="*/ 2218194 w 3742661"/>
              <a:gd name="connsiteY26-1282" fmla="*/ 4491415 h 4492350"/>
              <a:gd name="connsiteX27-1283" fmla="*/ 1743740 w 3742661"/>
              <a:gd name="connsiteY27-1284" fmla="*/ 4492350 h 4492350"/>
              <a:gd name="connsiteX0-1285" fmla="*/ 1743740 w 3742661"/>
              <a:gd name="connsiteY0-1286" fmla="*/ 4492350 h 4492350"/>
              <a:gd name="connsiteX1-1287" fmla="*/ 1796903 w 3742661"/>
              <a:gd name="connsiteY1-1288" fmla="*/ 3785190 h 4492350"/>
              <a:gd name="connsiteX2-1289" fmla="*/ 1307805 w 3742661"/>
              <a:gd name="connsiteY2-1290" fmla="*/ 3381153 h 4492350"/>
              <a:gd name="connsiteX3-1291" fmla="*/ 31898 w 3742661"/>
              <a:gd name="connsiteY3-1292" fmla="*/ 2945218 h 4492350"/>
              <a:gd name="connsiteX4-1293" fmla="*/ 1127052 w 3742661"/>
              <a:gd name="connsiteY4-1294" fmla="*/ 3242930 h 4492350"/>
              <a:gd name="connsiteX5-1295" fmla="*/ 393405 w 3742661"/>
              <a:gd name="connsiteY5-1296" fmla="*/ 2456121 h 4492350"/>
              <a:gd name="connsiteX6-1297" fmla="*/ 1775638 w 3742661"/>
              <a:gd name="connsiteY6-1298" fmla="*/ 3519376 h 4492350"/>
              <a:gd name="connsiteX7-1299" fmla="*/ 1679945 w 3742661"/>
              <a:gd name="connsiteY7-1300" fmla="*/ 2392325 h 4492350"/>
              <a:gd name="connsiteX8-1301" fmla="*/ 0 w 3742661"/>
              <a:gd name="connsiteY8-1302" fmla="*/ 754911 h 4492350"/>
              <a:gd name="connsiteX9-1303" fmla="*/ 988828 w 3742661"/>
              <a:gd name="connsiteY9-1304" fmla="*/ 1924493 h 4492350"/>
              <a:gd name="connsiteX10-1305" fmla="*/ 1137684 w 3742661"/>
              <a:gd name="connsiteY10-1306" fmla="*/ 861237 h 4492350"/>
              <a:gd name="connsiteX11-1307" fmla="*/ 1222745 w 3742661"/>
              <a:gd name="connsiteY11-1308" fmla="*/ 2062716 h 4492350"/>
              <a:gd name="connsiteX12-1309" fmla="*/ 1690577 w 3742661"/>
              <a:gd name="connsiteY12-1310" fmla="*/ 2190307 h 4492350"/>
              <a:gd name="connsiteX13-1311" fmla="*/ 1956391 w 3742661"/>
              <a:gd name="connsiteY13-1312" fmla="*/ 0 h 4492350"/>
              <a:gd name="connsiteX14-1313" fmla="*/ 2083982 w 3742661"/>
              <a:gd name="connsiteY14-1314" fmla="*/ 978195 h 4492350"/>
              <a:gd name="connsiteX15-1315" fmla="*/ 1881963 w 3742661"/>
              <a:gd name="connsiteY15-1316" fmla="*/ 2232837 h 4492350"/>
              <a:gd name="connsiteX16-1317" fmla="*/ 2057494 w 3742661"/>
              <a:gd name="connsiteY16-1318" fmla="*/ 3046321 h 4492350"/>
              <a:gd name="connsiteX17-1319" fmla="*/ 2647507 w 3742661"/>
              <a:gd name="connsiteY17-1320" fmla="*/ 2519916 h 4492350"/>
              <a:gd name="connsiteX18-1321" fmla="*/ 2913694 w 3742661"/>
              <a:gd name="connsiteY18-1322" fmla="*/ 1291762 h 4492350"/>
              <a:gd name="connsiteX19-1323" fmla="*/ 2838893 w 3742661"/>
              <a:gd name="connsiteY19-1324" fmla="*/ 2371060 h 4492350"/>
              <a:gd name="connsiteX20-1325" fmla="*/ 3742661 w 3742661"/>
              <a:gd name="connsiteY20-1326" fmla="*/ 1148316 h 4492350"/>
              <a:gd name="connsiteX21-1327" fmla="*/ 2222205 w 3742661"/>
              <a:gd name="connsiteY21-1328" fmla="*/ 3370521 h 4492350"/>
              <a:gd name="connsiteX22-1329" fmla="*/ 2169042 w 3742661"/>
              <a:gd name="connsiteY22-1330" fmla="*/ 3817088 h 4492350"/>
              <a:gd name="connsiteX23-1331" fmla="*/ 3317358 w 3742661"/>
              <a:gd name="connsiteY23-1332" fmla="*/ 3094074 h 4492350"/>
              <a:gd name="connsiteX24-1333" fmla="*/ 2194317 w 3742661"/>
              <a:gd name="connsiteY24-1334" fmla="*/ 4030951 h 4492350"/>
              <a:gd name="connsiteX25-1335" fmla="*/ 2232838 w 3742661"/>
              <a:gd name="connsiteY25-1336" fmla="*/ 4476307 h 4492350"/>
              <a:gd name="connsiteX26-1337" fmla="*/ 2218194 w 3742661"/>
              <a:gd name="connsiteY26-1338" fmla="*/ 4491415 h 4492350"/>
              <a:gd name="connsiteX27-1339" fmla="*/ 1743740 w 3742661"/>
              <a:gd name="connsiteY27-1340" fmla="*/ 4492350 h 4492350"/>
              <a:gd name="connsiteX0-1341" fmla="*/ 1743740 w 3742661"/>
              <a:gd name="connsiteY0-1342" fmla="*/ 4492350 h 4492350"/>
              <a:gd name="connsiteX1-1343" fmla="*/ 1796903 w 3742661"/>
              <a:gd name="connsiteY1-1344" fmla="*/ 3785190 h 4492350"/>
              <a:gd name="connsiteX2-1345" fmla="*/ 1307805 w 3742661"/>
              <a:gd name="connsiteY2-1346" fmla="*/ 3381153 h 4492350"/>
              <a:gd name="connsiteX3-1347" fmla="*/ 31898 w 3742661"/>
              <a:gd name="connsiteY3-1348" fmla="*/ 2945218 h 4492350"/>
              <a:gd name="connsiteX4-1349" fmla="*/ 1127052 w 3742661"/>
              <a:gd name="connsiteY4-1350" fmla="*/ 3242930 h 4492350"/>
              <a:gd name="connsiteX5-1351" fmla="*/ 393405 w 3742661"/>
              <a:gd name="connsiteY5-1352" fmla="*/ 2456121 h 4492350"/>
              <a:gd name="connsiteX6-1353" fmla="*/ 1775638 w 3742661"/>
              <a:gd name="connsiteY6-1354" fmla="*/ 3519376 h 4492350"/>
              <a:gd name="connsiteX7-1355" fmla="*/ 1679945 w 3742661"/>
              <a:gd name="connsiteY7-1356" fmla="*/ 2392325 h 4492350"/>
              <a:gd name="connsiteX8-1357" fmla="*/ 0 w 3742661"/>
              <a:gd name="connsiteY8-1358" fmla="*/ 754911 h 4492350"/>
              <a:gd name="connsiteX9-1359" fmla="*/ 988828 w 3742661"/>
              <a:gd name="connsiteY9-1360" fmla="*/ 1924493 h 4492350"/>
              <a:gd name="connsiteX10-1361" fmla="*/ 1137684 w 3742661"/>
              <a:gd name="connsiteY10-1362" fmla="*/ 861237 h 4492350"/>
              <a:gd name="connsiteX11-1363" fmla="*/ 1222745 w 3742661"/>
              <a:gd name="connsiteY11-1364" fmla="*/ 2062716 h 4492350"/>
              <a:gd name="connsiteX12-1365" fmla="*/ 1690577 w 3742661"/>
              <a:gd name="connsiteY12-1366" fmla="*/ 2190307 h 4492350"/>
              <a:gd name="connsiteX13-1367" fmla="*/ 1956391 w 3742661"/>
              <a:gd name="connsiteY13-1368" fmla="*/ 0 h 4492350"/>
              <a:gd name="connsiteX14-1369" fmla="*/ 2083982 w 3742661"/>
              <a:gd name="connsiteY14-1370" fmla="*/ 978195 h 4492350"/>
              <a:gd name="connsiteX15-1371" fmla="*/ 1881963 w 3742661"/>
              <a:gd name="connsiteY15-1372" fmla="*/ 2232837 h 4492350"/>
              <a:gd name="connsiteX16-1373" fmla="*/ 2057494 w 3742661"/>
              <a:gd name="connsiteY16-1374" fmla="*/ 3046321 h 4492350"/>
              <a:gd name="connsiteX17-1375" fmla="*/ 2647507 w 3742661"/>
              <a:gd name="connsiteY17-1376" fmla="*/ 2519916 h 4492350"/>
              <a:gd name="connsiteX18-1377" fmla="*/ 2913694 w 3742661"/>
              <a:gd name="connsiteY18-1378" fmla="*/ 1291762 h 4492350"/>
              <a:gd name="connsiteX19-1379" fmla="*/ 2806809 w 3742661"/>
              <a:gd name="connsiteY19-1380" fmla="*/ 2383091 h 4492350"/>
              <a:gd name="connsiteX20-1381" fmla="*/ 3742661 w 3742661"/>
              <a:gd name="connsiteY20-1382" fmla="*/ 1148316 h 4492350"/>
              <a:gd name="connsiteX21-1383" fmla="*/ 2222205 w 3742661"/>
              <a:gd name="connsiteY21-1384" fmla="*/ 3370521 h 4492350"/>
              <a:gd name="connsiteX22-1385" fmla="*/ 2169042 w 3742661"/>
              <a:gd name="connsiteY22-1386" fmla="*/ 3817088 h 4492350"/>
              <a:gd name="connsiteX23-1387" fmla="*/ 3317358 w 3742661"/>
              <a:gd name="connsiteY23-1388" fmla="*/ 3094074 h 4492350"/>
              <a:gd name="connsiteX24-1389" fmla="*/ 2194317 w 3742661"/>
              <a:gd name="connsiteY24-1390" fmla="*/ 4030951 h 4492350"/>
              <a:gd name="connsiteX25-1391" fmla="*/ 2232838 w 3742661"/>
              <a:gd name="connsiteY25-1392" fmla="*/ 4476307 h 4492350"/>
              <a:gd name="connsiteX26-1393" fmla="*/ 2218194 w 3742661"/>
              <a:gd name="connsiteY26-1394" fmla="*/ 4491415 h 4492350"/>
              <a:gd name="connsiteX27-1395" fmla="*/ 1743740 w 3742661"/>
              <a:gd name="connsiteY27-1396" fmla="*/ 4492350 h 4492350"/>
              <a:gd name="connsiteX0-1397" fmla="*/ 1743740 w 3742661"/>
              <a:gd name="connsiteY0-1398" fmla="*/ 4492350 h 4492350"/>
              <a:gd name="connsiteX1-1399" fmla="*/ 1796903 w 3742661"/>
              <a:gd name="connsiteY1-1400" fmla="*/ 3785190 h 4492350"/>
              <a:gd name="connsiteX2-1401" fmla="*/ 1307805 w 3742661"/>
              <a:gd name="connsiteY2-1402" fmla="*/ 3381153 h 4492350"/>
              <a:gd name="connsiteX3-1403" fmla="*/ 31898 w 3742661"/>
              <a:gd name="connsiteY3-1404" fmla="*/ 2945218 h 4492350"/>
              <a:gd name="connsiteX4-1405" fmla="*/ 1127052 w 3742661"/>
              <a:gd name="connsiteY4-1406" fmla="*/ 3242930 h 4492350"/>
              <a:gd name="connsiteX5-1407" fmla="*/ 393405 w 3742661"/>
              <a:gd name="connsiteY5-1408" fmla="*/ 2456121 h 4492350"/>
              <a:gd name="connsiteX6-1409" fmla="*/ 1775638 w 3742661"/>
              <a:gd name="connsiteY6-1410" fmla="*/ 3519376 h 4492350"/>
              <a:gd name="connsiteX7-1411" fmla="*/ 1679945 w 3742661"/>
              <a:gd name="connsiteY7-1412" fmla="*/ 2392325 h 4492350"/>
              <a:gd name="connsiteX8-1413" fmla="*/ 0 w 3742661"/>
              <a:gd name="connsiteY8-1414" fmla="*/ 754911 h 4492350"/>
              <a:gd name="connsiteX9-1415" fmla="*/ 988828 w 3742661"/>
              <a:gd name="connsiteY9-1416" fmla="*/ 1924493 h 4492350"/>
              <a:gd name="connsiteX10-1417" fmla="*/ 1137684 w 3742661"/>
              <a:gd name="connsiteY10-1418" fmla="*/ 861237 h 4492350"/>
              <a:gd name="connsiteX11-1419" fmla="*/ 1222745 w 3742661"/>
              <a:gd name="connsiteY11-1420" fmla="*/ 2062716 h 4492350"/>
              <a:gd name="connsiteX12-1421" fmla="*/ 1690577 w 3742661"/>
              <a:gd name="connsiteY12-1422" fmla="*/ 2190307 h 4492350"/>
              <a:gd name="connsiteX13-1423" fmla="*/ 1956391 w 3742661"/>
              <a:gd name="connsiteY13-1424" fmla="*/ 0 h 4492350"/>
              <a:gd name="connsiteX14-1425" fmla="*/ 2083982 w 3742661"/>
              <a:gd name="connsiteY14-1426" fmla="*/ 978195 h 4492350"/>
              <a:gd name="connsiteX15-1427" fmla="*/ 1881963 w 3742661"/>
              <a:gd name="connsiteY15-1428" fmla="*/ 2232837 h 4492350"/>
              <a:gd name="connsiteX16-1429" fmla="*/ 2057494 w 3742661"/>
              <a:gd name="connsiteY16-1430" fmla="*/ 3046321 h 4492350"/>
              <a:gd name="connsiteX17-1431" fmla="*/ 2647507 w 3742661"/>
              <a:gd name="connsiteY17-1432" fmla="*/ 2519916 h 4492350"/>
              <a:gd name="connsiteX18-1433" fmla="*/ 2913694 w 3742661"/>
              <a:gd name="connsiteY18-1434" fmla="*/ 1291762 h 4492350"/>
              <a:gd name="connsiteX19-1435" fmla="*/ 2806809 w 3742661"/>
              <a:gd name="connsiteY19-1436" fmla="*/ 2383091 h 4492350"/>
              <a:gd name="connsiteX20-1437" fmla="*/ 3742661 w 3742661"/>
              <a:gd name="connsiteY20-1438" fmla="*/ 1148316 h 4492350"/>
              <a:gd name="connsiteX21-1439" fmla="*/ 2222205 w 3742661"/>
              <a:gd name="connsiteY21-1440" fmla="*/ 3370521 h 4492350"/>
              <a:gd name="connsiteX22-1441" fmla="*/ 2169042 w 3742661"/>
              <a:gd name="connsiteY22-1442" fmla="*/ 3817088 h 4492350"/>
              <a:gd name="connsiteX23-1443" fmla="*/ 3317358 w 3742661"/>
              <a:gd name="connsiteY23-1444" fmla="*/ 3094074 h 4492350"/>
              <a:gd name="connsiteX24-1445" fmla="*/ 2194317 w 3742661"/>
              <a:gd name="connsiteY24-1446" fmla="*/ 4030951 h 4492350"/>
              <a:gd name="connsiteX25-1447" fmla="*/ 2232838 w 3742661"/>
              <a:gd name="connsiteY25-1448" fmla="*/ 4476307 h 4492350"/>
              <a:gd name="connsiteX26-1449" fmla="*/ 2218194 w 3742661"/>
              <a:gd name="connsiteY26-1450" fmla="*/ 4491415 h 4492350"/>
              <a:gd name="connsiteX27-1451" fmla="*/ 1743740 w 3742661"/>
              <a:gd name="connsiteY27-1452" fmla="*/ 4492350 h 4492350"/>
              <a:gd name="connsiteX0-1453" fmla="*/ 1743740 w 3742661"/>
              <a:gd name="connsiteY0-1454" fmla="*/ 4492350 h 4492350"/>
              <a:gd name="connsiteX1-1455" fmla="*/ 1796903 w 3742661"/>
              <a:gd name="connsiteY1-1456" fmla="*/ 3785190 h 4492350"/>
              <a:gd name="connsiteX2-1457" fmla="*/ 1307805 w 3742661"/>
              <a:gd name="connsiteY2-1458" fmla="*/ 3381153 h 4492350"/>
              <a:gd name="connsiteX3-1459" fmla="*/ 31898 w 3742661"/>
              <a:gd name="connsiteY3-1460" fmla="*/ 2945218 h 4492350"/>
              <a:gd name="connsiteX4-1461" fmla="*/ 1127052 w 3742661"/>
              <a:gd name="connsiteY4-1462" fmla="*/ 3242930 h 4492350"/>
              <a:gd name="connsiteX5-1463" fmla="*/ 393405 w 3742661"/>
              <a:gd name="connsiteY5-1464" fmla="*/ 2456121 h 4492350"/>
              <a:gd name="connsiteX6-1465" fmla="*/ 1775638 w 3742661"/>
              <a:gd name="connsiteY6-1466" fmla="*/ 3519376 h 4492350"/>
              <a:gd name="connsiteX7-1467" fmla="*/ 1679945 w 3742661"/>
              <a:gd name="connsiteY7-1468" fmla="*/ 2392325 h 4492350"/>
              <a:gd name="connsiteX8-1469" fmla="*/ 0 w 3742661"/>
              <a:gd name="connsiteY8-1470" fmla="*/ 754911 h 4492350"/>
              <a:gd name="connsiteX9-1471" fmla="*/ 988828 w 3742661"/>
              <a:gd name="connsiteY9-1472" fmla="*/ 1924493 h 4492350"/>
              <a:gd name="connsiteX10-1473" fmla="*/ 1137684 w 3742661"/>
              <a:gd name="connsiteY10-1474" fmla="*/ 861237 h 4492350"/>
              <a:gd name="connsiteX11-1475" fmla="*/ 1222745 w 3742661"/>
              <a:gd name="connsiteY11-1476" fmla="*/ 2062716 h 4492350"/>
              <a:gd name="connsiteX12-1477" fmla="*/ 1690577 w 3742661"/>
              <a:gd name="connsiteY12-1478" fmla="*/ 2190307 h 4492350"/>
              <a:gd name="connsiteX13-1479" fmla="*/ 1956391 w 3742661"/>
              <a:gd name="connsiteY13-1480" fmla="*/ 0 h 4492350"/>
              <a:gd name="connsiteX14-1481" fmla="*/ 2083982 w 3742661"/>
              <a:gd name="connsiteY14-1482" fmla="*/ 978195 h 4492350"/>
              <a:gd name="connsiteX15-1483" fmla="*/ 1881963 w 3742661"/>
              <a:gd name="connsiteY15-1484" fmla="*/ 2232837 h 4492350"/>
              <a:gd name="connsiteX16-1485" fmla="*/ 2057494 w 3742661"/>
              <a:gd name="connsiteY16-1486" fmla="*/ 3046321 h 4492350"/>
              <a:gd name="connsiteX17-1487" fmla="*/ 2647507 w 3742661"/>
              <a:gd name="connsiteY17-1488" fmla="*/ 2519916 h 4492350"/>
              <a:gd name="connsiteX18-1489" fmla="*/ 2913694 w 3742661"/>
              <a:gd name="connsiteY18-1490" fmla="*/ 1291762 h 4492350"/>
              <a:gd name="connsiteX19-1491" fmla="*/ 2806809 w 3742661"/>
              <a:gd name="connsiteY19-1492" fmla="*/ 2383091 h 4492350"/>
              <a:gd name="connsiteX20-1493" fmla="*/ 3742661 w 3742661"/>
              <a:gd name="connsiteY20-1494" fmla="*/ 1148316 h 4492350"/>
              <a:gd name="connsiteX21-1495" fmla="*/ 2222205 w 3742661"/>
              <a:gd name="connsiteY21-1496" fmla="*/ 3370521 h 4492350"/>
              <a:gd name="connsiteX22-1497" fmla="*/ 2169042 w 3742661"/>
              <a:gd name="connsiteY22-1498" fmla="*/ 3817088 h 4492350"/>
              <a:gd name="connsiteX23-1499" fmla="*/ 3317358 w 3742661"/>
              <a:gd name="connsiteY23-1500" fmla="*/ 3094074 h 4492350"/>
              <a:gd name="connsiteX24-1501" fmla="*/ 2194317 w 3742661"/>
              <a:gd name="connsiteY24-1502" fmla="*/ 4030951 h 4492350"/>
              <a:gd name="connsiteX25-1503" fmla="*/ 2232838 w 3742661"/>
              <a:gd name="connsiteY25-1504" fmla="*/ 4476307 h 4492350"/>
              <a:gd name="connsiteX26-1505" fmla="*/ 2218194 w 3742661"/>
              <a:gd name="connsiteY26-1506" fmla="*/ 4491415 h 4492350"/>
              <a:gd name="connsiteX27-1507" fmla="*/ 1743740 w 3742661"/>
              <a:gd name="connsiteY27-1508" fmla="*/ 4492350 h 4492350"/>
              <a:gd name="connsiteX0-1509" fmla="*/ 1743740 w 3742661"/>
              <a:gd name="connsiteY0-1510" fmla="*/ 4492350 h 4492350"/>
              <a:gd name="connsiteX1-1511" fmla="*/ 1796903 w 3742661"/>
              <a:gd name="connsiteY1-1512" fmla="*/ 3785190 h 4492350"/>
              <a:gd name="connsiteX2-1513" fmla="*/ 1307805 w 3742661"/>
              <a:gd name="connsiteY2-1514" fmla="*/ 3381153 h 4492350"/>
              <a:gd name="connsiteX3-1515" fmla="*/ 31898 w 3742661"/>
              <a:gd name="connsiteY3-1516" fmla="*/ 2945218 h 4492350"/>
              <a:gd name="connsiteX4-1517" fmla="*/ 1127052 w 3742661"/>
              <a:gd name="connsiteY4-1518" fmla="*/ 3242930 h 4492350"/>
              <a:gd name="connsiteX5-1519" fmla="*/ 393405 w 3742661"/>
              <a:gd name="connsiteY5-1520" fmla="*/ 2456121 h 4492350"/>
              <a:gd name="connsiteX6-1521" fmla="*/ 1775638 w 3742661"/>
              <a:gd name="connsiteY6-1522" fmla="*/ 3519376 h 4492350"/>
              <a:gd name="connsiteX7-1523" fmla="*/ 1679945 w 3742661"/>
              <a:gd name="connsiteY7-1524" fmla="*/ 2392325 h 4492350"/>
              <a:gd name="connsiteX8-1525" fmla="*/ 0 w 3742661"/>
              <a:gd name="connsiteY8-1526" fmla="*/ 754911 h 4492350"/>
              <a:gd name="connsiteX9-1527" fmla="*/ 988828 w 3742661"/>
              <a:gd name="connsiteY9-1528" fmla="*/ 1924493 h 4492350"/>
              <a:gd name="connsiteX10-1529" fmla="*/ 1137684 w 3742661"/>
              <a:gd name="connsiteY10-1530" fmla="*/ 861237 h 4492350"/>
              <a:gd name="connsiteX11-1531" fmla="*/ 1222745 w 3742661"/>
              <a:gd name="connsiteY11-1532" fmla="*/ 2062716 h 4492350"/>
              <a:gd name="connsiteX12-1533" fmla="*/ 1690577 w 3742661"/>
              <a:gd name="connsiteY12-1534" fmla="*/ 2190307 h 4492350"/>
              <a:gd name="connsiteX13-1535" fmla="*/ 1956391 w 3742661"/>
              <a:gd name="connsiteY13-1536" fmla="*/ 0 h 4492350"/>
              <a:gd name="connsiteX14-1537" fmla="*/ 2083982 w 3742661"/>
              <a:gd name="connsiteY14-1538" fmla="*/ 978195 h 4492350"/>
              <a:gd name="connsiteX15-1539" fmla="*/ 1881963 w 3742661"/>
              <a:gd name="connsiteY15-1540" fmla="*/ 2232837 h 4492350"/>
              <a:gd name="connsiteX16-1541" fmla="*/ 2057494 w 3742661"/>
              <a:gd name="connsiteY16-1542" fmla="*/ 3046321 h 4492350"/>
              <a:gd name="connsiteX17-1543" fmla="*/ 2647507 w 3742661"/>
              <a:gd name="connsiteY17-1544" fmla="*/ 2519916 h 4492350"/>
              <a:gd name="connsiteX18-1545" fmla="*/ 2913694 w 3742661"/>
              <a:gd name="connsiteY18-1546" fmla="*/ 1291762 h 4492350"/>
              <a:gd name="connsiteX19-1547" fmla="*/ 2806809 w 3742661"/>
              <a:gd name="connsiteY19-1548" fmla="*/ 2383091 h 4492350"/>
              <a:gd name="connsiteX20-1549" fmla="*/ 3742661 w 3742661"/>
              <a:gd name="connsiteY20-1550" fmla="*/ 1148316 h 4492350"/>
              <a:gd name="connsiteX21-1551" fmla="*/ 2222205 w 3742661"/>
              <a:gd name="connsiteY21-1552" fmla="*/ 3370521 h 4492350"/>
              <a:gd name="connsiteX22-1553" fmla="*/ 2169042 w 3742661"/>
              <a:gd name="connsiteY22-1554" fmla="*/ 3817088 h 4492350"/>
              <a:gd name="connsiteX23-1555" fmla="*/ 3317358 w 3742661"/>
              <a:gd name="connsiteY23-1556" fmla="*/ 3094074 h 4492350"/>
              <a:gd name="connsiteX24-1557" fmla="*/ 2194317 w 3742661"/>
              <a:gd name="connsiteY24-1558" fmla="*/ 4030951 h 4492350"/>
              <a:gd name="connsiteX25-1559" fmla="*/ 2232838 w 3742661"/>
              <a:gd name="connsiteY25-1560" fmla="*/ 4476307 h 4492350"/>
              <a:gd name="connsiteX26-1561" fmla="*/ 2218194 w 3742661"/>
              <a:gd name="connsiteY26-1562" fmla="*/ 4491415 h 4492350"/>
              <a:gd name="connsiteX27-1563" fmla="*/ 1743740 w 3742661"/>
              <a:gd name="connsiteY27-1564" fmla="*/ 4492350 h 4492350"/>
              <a:gd name="connsiteX0-1565" fmla="*/ 1743740 w 3742661"/>
              <a:gd name="connsiteY0-1566" fmla="*/ 4492350 h 4492350"/>
              <a:gd name="connsiteX1-1567" fmla="*/ 1796903 w 3742661"/>
              <a:gd name="connsiteY1-1568" fmla="*/ 3785190 h 4492350"/>
              <a:gd name="connsiteX2-1569" fmla="*/ 1307805 w 3742661"/>
              <a:gd name="connsiteY2-1570" fmla="*/ 3381153 h 4492350"/>
              <a:gd name="connsiteX3-1571" fmla="*/ 31898 w 3742661"/>
              <a:gd name="connsiteY3-1572" fmla="*/ 2945218 h 4492350"/>
              <a:gd name="connsiteX4-1573" fmla="*/ 1127052 w 3742661"/>
              <a:gd name="connsiteY4-1574" fmla="*/ 3242930 h 4492350"/>
              <a:gd name="connsiteX5-1575" fmla="*/ 393405 w 3742661"/>
              <a:gd name="connsiteY5-1576" fmla="*/ 2456121 h 4492350"/>
              <a:gd name="connsiteX6-1577" fmla="*/ 1775638 w 3742661"/>
              <a:gd name="connsiteY6-1578" fmla="*/ 3519376 h 4492350"/>
              <a:gd name="connsiteX7-1579" fmla="*/ 1679945 w 3742661"/>
              <a:gd name="connsiteY7-1580" fmla="*/ 2392325 h 4492350"/>
              <a:gd name="connsiteX8-1581" fmla="*/ 0 w 3742661"/>
              <a:gd name="connsiteY8-1582" fmla="*/ 754911 h 4492350"/>
              <a:gd name="connsiteX9-1583" fmla="*/ 988828 w 3742661"/>
              <a:gd name="connsiteY9-1584" fmla="*/ 1924493 h 4492350"/>
              <a:gd name="connsiteX10-1585" fmla="*/ 1137684 w 3742661"/>
              <a:gd name="connsiteY10-1586" fmla="*/ 861237 h 4492350"/>
              <a:gd name="connsiteX11-1587" fmla="*/ 1222745 w 3742661"/>
              <a:gd name="connsiteY11-1588" fmla="*/ 2062716 h 4492350"/>
              <a:gd name="connsiteX12-1589" fmla="*/ 1690577 w 3742661"/>
              <a:gd name="connsiteY12-1590" fmla="*/ 2190307 h 4492350"/>
              <a:gd name="connsiteX13-1591" fmla="*/ 1956391 w 3742661"/>
              <a:gd name="connsiteY13-1592" fmla="*/ 0 h 4492350"/>
              <a:gd name="connsiteX14-1593" fmla="*/ 2083982 w 3742661"/>
              <a:gd name="connsiteY14-1594" fmla="*/ 978195 h 4492350"/>
              <a:gd name="connsiteX15-1595" fmla="*/ 1881963 w 3742661"/>
              <a:gd name="connsiteY15-1596" fmla="*/ 2232837 h 4492350"/>
              <a:gd name="connsiteX16-1597" fmla="*/ 2057494 w 3742661"/>
              <a:gd name="connsiteY16-1598" fmla="*/ 3046321 h 4492350"/>
              <a:gd name="connsiteX17-1599" fmla="*/ 2647507 w 3742661"/>
              <a:gd name="connsiteY17-1600" fmla="*/ 2519916 h 4492350"/>
              <a:gd name="connsiteX18-1601" fmla="*/ 2913694 w 3742661"/>
              <a:gd name="connsiteY18-1602" fmla="*/ 1291762 h 4492350"/>
              <a:gd name="connsiteX19-1603" fmla="*/ 2806809 w 3742661"/>
              <a:gd name="connsiteY19-1604" fmla="*/ 2383091 h 4492350"/>
              <a:gd name="connsiteX20-1605" fmla="*/ 3742661 w 3742661"/>
              <a:gd name="connsiteY20-1606" fmla="*/ 1148316 h 4492350"/>
              <a:gd name="connsiteX21-1607" fmla="*/ 2222205 w 3742661"/>
              <a:gd name="connsiteY21-1608" fmla="*/ 3370521 h 4492350"/>
              <a:gd name="connsiteX22-1609" fmla="*/ 2169042 w 3742661"/>
              <a:gd name="connsiteY22-1610" fmla="*/ 3817088 h 4492350"/>
              <a:gd name="connsiteX23-1611" fmla="*/ 3317358 w 3742661"/>
              <a:gd name="connsiteY23-1612" fmla="*/ 3094074 h 4492350"/>
              <a:gd name="connsiteX24-1613" fmla="*/ 2194317 w 3742661"/>
              <a:gd name="connsiteY24-1614" fmla="*/ 4030951 h 4492350"/>
              <a:gd name="connsiteX25-1615" fmla="*/ 2232838 w 3742661"/>
              <a:gd name="connsiteY25-1616" fmla="*/ 4476307 h 4492350"/>
              <a:gd name="connsiteX26-1617" fmla="*/ 2218194 w 3742661"/>
              <a:gd name="connsiteY26-1618" fmla="*/ 4491415 h 4492350"/>
              <a:gd name="connsiteX27-1619" fmla="*/ 1743740 w 3742661"/>
              <a:gd name="connsiteY27-1620" fmla="*/ 4492350 h 4492350"/>
              <a:gd name="connsiteX0-1621" fmla="*/ 1743740 w 3718598"/>
              <a:gd name="connsiteY0-1622" fmla="*/ 4492350 h 4492350"/>
              <a:gd name="connsiteX1-1623" fmla="*/ 1796903 w 3718598"/>
              <a:gd name="connsiteY1-1624" fmla="*/ 3785190 h 4492350"/>
              <a:gd name="connsiteX2-1625" fmla="*/ 1307805 w 3718598"/>
              <a:gd name="connsiteY2-1626" fmla="*/ 3381153 h 4492350"/>
              <a:gd name="connsiteX3-1627" fmla="*/ 31898 w 3718598"/>
              <a:gd name="connsiteY3-1628" fmla="*/ 2945218 h 4492350"/>
              <a:gd name="connsiteX4-1629" fmla="*/ 1127052 w 3718598"/>
              <a:gd name="connsiteY4-1630" fmla="*/ 3242930 h 4492350"/>
              <a:gd name="connsiteX5-1631" fmla="*/ 393405 w 3718598"/>
              <a:gd name="connsiteY5-1632" fmla="*/ 2456121 h 4492350"/>
              <a:gd name="connsiteX6-1633" fmla="*/ 1775638 w 3718598"/>
              <a:gd name="connsiteY6-1634" fmla="*/ 3519376 h 4492350"/>
              <a:gd name="connsiteX7-1635" fmla="*/ 1679945 w 3718598"/>
              <a:gd name="connsiteY7-1636" fmla="*/ 2392325 h 4492350"/>
              <a:gd name="connsiteX8-1637" fmla="*/ 0 w 3718598"/>
              <a:gd name="connsiteY8-1638" fmla="*/ 754911 h 4492350"/>
              <a:gd name="connsiteX9-1639" fmla="*/ 988828 w 3718598"/>
              <a:gd name="connsiteY9-1640" fmla="*/ 1924493 h 4492350"/>
              <a:gd name="connsiteX10-1641" fmla="*/ 1137684 w 3718598"/>
              <a:gd name="connsiteY10-1642" fmla="*/ 861237 h 4492350"/>
              <a:gd name="connsiteX11-1643" fmla="*/ 1222745 w 3718598"/>
              <a:gd name="connsiteY11-1644" fmla="*/ 2062716 h 4492350"/>
              <a:gd name="connsiteX12-1645" fmla="*/ 1690577 w 3718598"/>
              <a:gd name="connsiteY12-1646" fmla="*/ 2190307 h 4492350"/>
              <a:gd name="connsiteX13-1647" fmla="*/ 1956391 w 3718598"/>
              <a:gd name="connsiteY13-1648" fmla="*/ 0 h 4492350"/>
              <a:gd name="connsiteX14-1649" fmla="*/ 2083982 w 3718598"/>
              <a:gd name="connsiteY14-1650" fmla="*/ 978195 h 4492350"/>
              <a:gd name="connsiteX15-1651" fmla="*/ 1881963 w 3718598"/>
              <a:gd name="connsiteY15-1652" fmla="*/ 2232837 h 4492350"/>
              <a:gd name="connsiteX16-1653" fmla="*/ 2057494 w 3718598"/>
              <a:gd name="connsiteY16-1654" fmla="*/ 3046321 h 4492350"/>
              <a:gd name="connsiteX17-1655" fmla="*/ 2647507 w 3718598"/>
              <a:gd name="connsiteY17-1656" fmla="*/ 2519916 h 4492350"/>
              <a:gd name="connsiteX18-1657" fmla="*/ 2913694 w 3718598"/>
              <a:gd name="connsiteY18-1658" fmla="*/ 1291762 h 4492350"/>
              <a:gd name="connsiteX19-1659" fmla="*/ 2806809 w 3718598"/>
              <a:gd name="connsiteY19-1660" fmla="*/ 2383091 h 4492350"/>
              <a:gd name="connsiteX20-1661" fmla="*/ 3718598 w 3718598"/>
              <a:gd name="connsiteY20-1662" fmla="*/ 1120242 h 4492350"/>
              <a:gd name="connsiteX21-1663" fmla="*/ 2222205 w 3718598"/>
              <a:gd name="connsiteY21-1664" fmla="*/ 3370521 h 4492350"/>
              <a:gd name="connsiteX22-1665" fmla="*/ 2169042 w 3718598"/>
              <a:gd name="connsiteY22-1666" fmla="*/ 3817088 h 4492350"/>
              <a:gd name="connsiteX23-1667" fmla="*/ 3317358 w 3718598"/>
              <a:gd name="connsiteY23-1668" fmla="*/ 3094074 h 4492350"/>
              <a:gd name="connsiteX24-1669" fmla="*/ 2194317 w 3718598"/>
              <a:gd name="connsiteY24-1670" fmla="*/ 4030951 h 4492350"/>
              <a:gd name="connsiteX25-1671" fmla="*/ 2232838 w 3718598"/>
              <a:gd name="connsiteY25-1672" fmla="*/ 4476307 h 4492350"/>
              <a:gd name="connsiteX26-1673" fmla="*/ 2218194 w 3718598"/>
              <a:gd name="connsiteY26-1674" fmla="*/ 4491415 h 4492350"/>
              <a:gd name="connsiteX27-1675" fmla="*/ 1743740 w 3718598"/>
              <a:gd name="connsiteY27-1676" fmla="*/ 4492350 h 4492350"/>
              <a:gd name="connsiteX0-1677" fmla="*/ 1743740 w 3718598"/>
              <a:gd name="connsiteY0-1678" fmla="*/ 4492350 h 4492350"/>
              <a:gd name="connsiteX1-1679" fmla="*/ 1796903 w 3718598"/>
              <a:gd name="connsiteY1-1680" fmla="*/ 3785190 h 4492350"/>
              <a:gd name="connsiteX2-1681" fmla="*/ 1307805 w 3718598"/>
              <a:gd name="connsiteY2-1682" fmla="*/ 3381153 h 4492350"/>
              <a:gd name="connsiteX3-1683" fmla="*/ 31898 w 3718598"/>
              <a:gd name="connsiteY3-1684" fmla="*/ 2945218 h 4492350"/>
              <a:gd name="connsiteX4-1685" fmla="*/ 1127052 w 3718598"/>
              <a:gd name="connsiteY4-1686" fmla="*/ 3242930 h 4492350"/>
              <a:gd name="connsiteX5-1687" fmla="*/ 393405 w 3718598"/>
              <a:gd name="connsiteY5-1688" fmla="*/ 2456121 h 4492350"/>
              <a:gd name="connsiteX6-1689" fmla="*/ 1775638 w 3718598"/>
              <a:gd name="connsiteY6-1690" fmla="*/ 3519376 h 4492350"/>
              <a:gd name="connsiteX7-1691" fmla="*/ 1679945 w 3718598"/>
              <a:gd name="connsiteY7-1692" fmla="*/ 2392325 h 4492350"/>
              <a:gd name="connsiteX8-1693" fmla="*/ 0 w 3718598"/>
              <a:gd name="connsiteY8-1694" fmla="*/ 754911 h 4492350"/>
              <a:gd name="connsiteX9-1695" fmla="*/ 988828 w 3718598"/>
              <a:gd name="connsiteY9-1696" fmla="*/ 1924493 h 4492350"/>
              <a:gd name="connsiteX10-1697" fmla="*/ 1137684 w 3718598"/>
              <a:gd name="connsiteY10-1698" fmla="*/ 861237 h 4492350"/>
              <a:gd name="connsiteX11-1699" fmla="*/ 1222745 w 3718598"/>
              <a:gd name="connsiteY11-1700" fmla="*/ 2062716 h 4492350"/>
              <a:gd name="connsiteX12-1701" fmla="*/ 1690577 w 3718598"/>
              <a:gd name="connsiteY12-1702" fmla="*/ 2190307 h 4492350"/>
              <a:gd name="connsiteX13-1703" fmla="*/ 1956391 w 3718598"/>
              <a:gd name="connsiteY13-1704" fmla="*/ 0 h 4492350"/>
              <a:gd name="connsiteX14-1705" fmla="*/ 2083982 w 3718598"/>
              <a:gd name="connsiteY14-1706" fmla="*/ 978195 h 4492350"/>
              <a:gd name="connsiteX15-1707" fmla="*/ 1881963 w 3718598"/>
              <a:gd name="connsiteY15-1708" fmla="*/ 2232837 h 4492350"/>
              <a:gd name="connsiteX16-1709" fmla="*/ 2057494 w 3718598"/>
              <a:gd name="connsiteY16-1710" fmla="*/ 3046321 h 4492350"/>
              <a:gd name="connsiteX17-1711" fmla="*/ 2647507 w 3718598"/>
              <a:gd name="connsiteY17-1712" fmla="*/ 2519916 h 4492350"/>
              <a:gd name="connsiteX18-1713" fmla="*/ 2913694 w 3718598"/>
              <a:gd name="connsiteY18-1714" fmla="*/ 1291762 h 4492350"/>
              <a:gd name="connsiteX19-1715" fmla="*/ 2806809 w 3718598"/>
              <a:gd name="connsiteY19-1716" fmla="*/ 2383091 h 4492350"/>
              <a:gd name="connsiteX20-1717" fmla="*/ 3718598 w 3718598"/>
              <a:gd name="connsiteY20-1718" fmla="*/ 1120242 h 4492350"/>
              <a:gd name="connsiteX21-1719" fmla="*/ 2222205 w 3718598"/>
              <a:gd name="connsiteY21-1720" fmla="*/ 3370521 h 4492350"/>
              <a:gd name="connsiteX22-1721" fmla="*/ 2169042 w 3718598"/>
              <a:gd name="connsiteY22-1722" fmla="*/ 3817088 h 4492350"/>
              <a:gd name="connsiteX23-1723" fmla="*/ 3317358 w 3718598"/>
              <a:gd name="connsiteY23-1724" fmla="*/ 3094074 h 4492350"/>
              <a:gd name="connsiteX24-1725" fmla="*/ 2194317 w 3718598"/>
              <a:gd name="connsiteY24-1726" fmla="*/ 4030951 h 4492350"/>
              <a:gd name="connsiteX25-1727" fmla="*/ 2232838 w 3718598"/>
              <a:gd name="connsiteY25-1728" fmla="*/ 4476307 h 4492350"/>
              <a:gd name="connsiteX26-1729" fmla="*/ 2218194 w 3718598"/>
              <a:gd name="connsiteY26-1730" fmla="*/ 4491415 h 4492350"/>
              <a:gd name="connsiteX27-1731" fmla="*/ 1743740 w 3718598"/>
              <a:gd name="connsiteY27-1732" fmla="*/ 4492350 h 4492350"/>
              <a:gd name="connsiteX0-1733" fmla="*/ 1743740 w 3718598"/>
              <a:gd name="connsiteY0-1734" fmla="*/ 4492350 h 4492350"/>
              <a:gd name="connsiteX1-1735" fmla="*/ 1796903 w 3718598"/>
              <a:gd name="connsiteY1-1736" fmla="*/ 3785190 h 4492350"/>
              <a:gd name="connsiteX2-1737" fmla="*/ 1307805 w 3718598"/>
              <a:gd name="connsiteY2-1738" fmla="*/ 3381153 h 4492350"/>
              <a:gd name="connsiteX3-1739" fmla="*/ 31898 w 3718598"/>
              <a:gd name="connsiteY3-1740" fmla="*/ 2945218 h 4492350"/>
              <a:gd name="connsiteX4-1741" fmla="*/ 1127052 w 3718598"/>
              <a:gd name="connsiteY4-1742" fmla="*/ 3242930 h 4492350"/>
              <a:gd name="connsiteX5-1743" fmla="*/ 393405 w 3718598"/>
              <a:gd name="connsiteY5-1744" fmla="*/ 2456121 h 4492350"/>
              <a:gd name="connsiteX6-1745" fmla="*/ 1775638 w 3718598"/>
              <a:gd name="connsiteY6-1746" fmla="*/ 3519376 h 4492350"/>
              <a:gd name="connsiteX7-1747" fmla="*/ 1679945 w 3718598"/>
              <a:gd name="connsiteY7-1748" fmla="*/ 2392325 h 4492350"/>
              <a:gd name="connsiteX8-1749" fmla="*/ 0 w 3718598"/>
              <a:gd name="connsiteY8-1750" fmla="*/ 754911 h 4492350"/>
              <a:gd name="connsiteX9-1751" fmla="*/ 988828 w 3718598"/>
              <a:gd name="connsiteY9-1752" fmla="*/ 1924493 h 4492350"/>
              <a:gd name="connsiteX10-1753" fmla="*/ 1137684 w 3718598"/>
              <a:gd name="connsiteY10-1754" fmla="*/ 861237 h 4492350"/>
              <a:gd name="connsiteX11-1755" fmla="*/ 1222745 w 3718598"/>
              <a:gd name="connsiteY11-1756" fmla="*/ 2062716 h 4492350"/>
              <a:gd name="connsiteX12-1757" fmla="*/ 1690577 w 3718598"/>
              <a:gd name="connsiteY12-1758" fmla="*/ 2190307 h 4492350"/>
              <a:gd name="connsiteX13-1759" fmla="*/ 1956391 w 3718598"/>
              <a:gd name="connsiteY13-1760" fmla="*/ 0 h 4492350"/>
              <a:gd name="connsiteX14-1761" fmla="*/ 2083982 w 3718598"/>
              <a:gd name="connsiteY14-1762" fmla="*/ 978195 h 4492350"/>
              <a:gd name="connsiteX15-1763" fmla="*/ 1881963 w 3718598"/>
              <a:gd name="connsiteY15-1764" fmla="*/ 2232837 h 4492350"/>
              <a:gd name="connsiteX16-1765" fmla="*/ 2057494 w 3718598"/>
              <a:gd name="connsiteY16-1766" fmla="*/ 3046321 h 4492350"/>
              <a:gd name="connsiteX17-1767" fmla="*/ 2647507 w 3718598"/>
              <a:gd name="connsiteY17-1768" fmla="*/ 2519916 h 4492350"/>
              <a:gd name="connsiteX18-1769" fmla="*/ 2913694 w 3718598"/>
              <a:gd name="connsiteY18-1770" fmla="*/ 1291762 h 4492350"/>
              <a:gd name="connsiteX19-1771" fmla="*/ 2806809 w 3718598"/>
              <a:gd name="connsiteY19-1772" fmla="*/ 2383091 h 4492350"/>
              <a:gd name="connsiteX20-1773" fmla="*/ 3718598 w 3718598"/>
              <a:gd name="connsiteY20-1774" fmla="*/ 1120242 h 4492350"/>
              <a:gd name="connsiteX21-1775" fmla="*/ 2222205 w 3718598"/>
              <a:gd name="connsiteY21-1776" fmla="*/ 3370521 h 4492350"/>
              <a:gd name="connsiteX22-1777" fmla="*/ 2169042 w 3718598"/>
              <a:gd name="connsiteY22-1778" fmla="*/ 3817088 h 4492350"/>
              <a:gd name="connsiteX23-1779" fmla="*/ 3317358 w 3718598"/>
              <a:gd name="connsiteY23-1780" fmla="*/ 3094074 h 4492350"/>
              <a:gd name="connsiteX24-1781" fmla="*/ 2194317 w 3718598"/>
              <a:gd name="connsiteY24-1782" fmla="*/ 4030951 h 4492350"/>
              <a:gd name="connsiteX25-1783" fmla="*/ 2232838 w 3718598"/>
              <a:gd name="connsiteY25-1784" fmla="*/ 4476307 h 4492350"/>
              <a:gd name="connsiteX26-1785" fmla="*/ 2218194 w 3718598"/>
              <a:gd name="connsiteY26-1786" fmla="*/ 4491415 h 4492350"/>
              <a:gd name="connsiteX27-1787" fmla="*/ 1743740 w 3718598"/>
              <a:gd name="connsiteY27-1788" fmla="*/ 4492350 h 4492350"/>
              <a:gd name="connsiteX0-1789" fmla="*/ 1743740 w 3718598"/>
              <a:gd name="connsiteY0-1790" fmla="*/ 4492350 h 4492350"/>
              <a:gd name="connsiteX1-1791" fmla="*/ 1796903 w 3718598"/>
              <a:gd name="connsiteY1-1792" fmla="*/ 3785190 h 4492350"/>
              <a:gd name="connsiteX2-1793" fmla="*/ 1307805 w 3718598"/>
              <a:gd name="connsiteY2-1794" fmla="*/ 3381153 h 4492350"/>
              <a:gd name="connsiteX3-1795" fmla="*/ 31898 w 3718598"/>
              <a:gd name="connsiteY3-1796" fmla="*/ 2945218 h 4492350"/>
              <a:gd name="connsiteX4-1797" fmla="*/ 1127052 w 3718598"/>
              <a:gd name="connsiteY4-1798" fmla="*/ 3242930 h 4492350"/>
              <a:gd name="connsiteX5-1799" fmla="*/ 393405 w 3718598"/>
              <a:gd name="connsiteY5-1800" fmla="*/ 2456121 h 4492350"/>
              <a:gd name="connsiteX6-1801" fmla="*/ 1775638 w 3718598"/>
              <a:gd name="connsiteY6-1802" fmla="*/ 3519376 h 4492350"/>
              <a:gd name="connsiteX7-1803" fmla="*/ 1679945 w 3718598"/>
              <a:gd name="connsiteY7-1804" fmla="*/ 2392325 h 4492350"/>
              <a:gd name="connsiteX8-1805" fmla="*/ 0 w 3718598"/>
              <a:gd name="connsiteY8-1806" fmla="*/ 754911 h 4492350"/>
              <a:gd name="connsiteX9-1807" fmla="*/ 988828 w 3718598"/>
              <a:gd name="connsiteY9-1808" fmla="*/ 1924493 h 4492350"/>
              <a:gd name="connsiteX10-1809" fmla="*/ 1137684 w 3718598"/>
              <a:gd name="connsiteY10-1810" fmla="*/ 861237 h 4492350"/>
              <a:gd name="connsiteX11-1811" fmla="*/ 1222745 w 3718598"/>
              <a:gd name="connsiteY11-1812" fmla="*/ 2062716 h 4492350"/>
              <a:gd name="connsiteX12-1813" fmla="*/ 1690577 w 3718598"/>
              <a:gd name="connsiteY12-1814" fmla="*/ 2190307 h 4492350"/>
              <a:gd name="connsiteX13-1815" fmla="*/ 1956391 w 3718598"/>
              <a:gd name="connsiteY13-1816" fmla="*/ 0 h 4492350"/>
              <a:gd name="connsiteX14-1817" fmla="*/ 2083982 w 3718598"/>
              <a:gd name="connsiteY14-1818" fmla="*/ 978195 h 4492350"/>
              <a:gd name="connsiteX15-1819" fmla="*/ 1881963 w 3718598"/>
              <a:gd name="connsiteY15-1820" fmla="*/ 2232837 h 4492350"/>
              <a:gd name="connsiteX16-1821" fmla="*/ 2057494 w 3718598"/>
              <a:gd name="connsiteY16-1822" fmla="*/ 3046321 h 4492350"/>
              <a:gd name="connsiteX17-1823" fmla="*/ 2647507 w 3718598"/>
              <a:gd name="connsiteY17-1824" fmla="*/ 2519916 h 4492350"/>
              <a:gd name="connsiteX18-1825" fmla="*/ 2913694 w 3718598"/>
              <a:gd name="connsiteY18-1826" fmla="*/ 1291762 h 4492350"/>
              <a:gd name="connsiteX19-1827" fmla="*/ 2806809 w 3718598"/>
              <a:gd name="connsiteY19-1828" fmla="*/ 2383091 h 4492350"/>
              <a:gd name="connsiteX20-1829" fmla="*/ 3718598 w 3718598"/>
              <a:gd name="connsiteY20-1830" fmla="*/ 1120242 h 4492350"/>
              <a:gd name="connsiteX21-1831" fmla="*/ 2222205 w 3718598"/>
              <a:gd name="connsiteY21-1832" fmla="*/ 3370521 h 4492350"/>
              <a:gd name="connsiteX22-1833" fmla="*/ 2169042 w 3718598"/>
              <a:gd name="connsiteY22-1834" fmla="*/ 3817088 h 4492350"/>
              <a:gd name="connsiteX23-1835" fmla="*/ 3317358 w 3718598"/>
              <a:gd name="connsiteY23-1836" fmla="*/ 3094074 h 4492350"/>
              <a:gd name="connsiteX24-1837" fmla="*/ 2194317 w 3718598"/>
              <a:gd name="connsiteY24-1838" fmla="*/ 4030951 h 4492350"/>
              <a:gd name="connsiteX25-1839" fmla="*/ 2232838 w 3718598"/>
              <a:gd name="connsiteY25-1840" fmla="*/ 4476307 h 4492350"/>
              <a:gd name="connsiteX26-1841" fmla="*/ 2218194 w 3718598"/>
              <a:gd name="connsiteY26-1842" fmla="*/ 4491415 h 4492350"/>
              <a:gd name="connsiteX27-1843" fmla="*/ 1743740 w 3718598"/>
              <a:gd name="connsiteY27-1844" fmla="*/ 4492350 h 4492350"/>
              <a:gd name="connsiteX0-1845" fmla="*/ 1743740 w 3718598"/>
              <a:gd name="connsiteY0-1846" fmla="*/ 4492350 h 4492350"/>
              <a:gd name="connsiteX1-1847" fmla="*/ 1796903 w 3718598"/>
              <a:gd name="connsiteY1-1848" fmla="*/ 3785190 h 4492350"/>
              <a:gd name="connsiteX2-1849" fmla="*/ 1307805 w 3718598"/>
              <a:gd name="connsiteY2-1850" fmla="*/ 3381153 h 4492350"/>
              <a:gd name="connsiteX3-1851" fmla="*/ 31898 w 3718598"/>
              <a:gd name="connsiteY3-1852" fmla="*/ 2945218 h 4492350"/>
              <a:gd name="connsiteX4-1853" fmla="*/ 1127052 w 3718598"/>
              <a:gd name="connsiteY4-1854" fmla="*/ 3242930 h 4492350"/>
              <a:gd name="connsiteX5-1855" fmla="*/ 393405 w 3718598"/>
              <a:gd name="connsiteY5-1856" fmla="*/ 2456121 h 4492350"/>
              <a:gd name="connsiteX6-1857" fmla="*/ 1775638 w 3718598"/>
              <a:gd name="connsiteY6-1858" fmla="*/ 3519376 h 4492350"/>
              <a:gd name="connsiteX7-1859" fmla="*/ 1679945 w 3718598"/>
              <a:gd name="connsiteY7-1860" fmla="*/ 2392325 h 4492350"/>
              <a:gd name="connsiteX8-1861" fmla="*/ 0 w 3718598"/>
              <a:gd name="connsiteY8-1862" fmla="*/ 754911 h 4492350"/>
              <a:gd name="connsiteX9-1863" fmla="*/ 988828 w 3718598"/>
              <a:gd name="connsiteY9-1864" fmla="*/ 1924493 h 4492350"/>
              <a:gd name="connsiteX10-1865" fmla="*/ 1137684 w 3718598"/>
              <a:gd name="connsiteY10-1866" fmla="*/ 861237 h 4492350"/>
              <a:gd name="connsiteX11-1867" fmla="*/ 1222745 w 3718598"/>
              <a:gd name="connsiteY11-1868" fmla="*/ 2062716 h 4492350"/>
              <a:gd name="connsiteX12-1869" fmla="*/ 1690577 w 3718598"/>
              <a:gd name="connsiteY12-1870" fmla="*/ 2190307 h 4492350"/>
              <a:gd name="connsiteX13-1871" fmla="*/ 1956391 w 3718598"/>
              <a:gd name="connsiteY13-1872" fmla="*/ 0 h 4492350"/>
              <a:gd name="connsiteX14-1873" fmla="*/ 2083982 w 3718598"/>
              <a:gd name="connsiteY14-1874" fmla="*/ 978195 h 4492350"/>
              <a:gd name="connsiteX15-1875" fmla="*/ 1881963 w 3718598"/>
              <a:gd name="connsiteY15-1876" fmla="*/ 2232837 h 4492350"/>
              <a:gd name="connsiteX16-1877" fmla="*/ 2057494 w 3718598"/>
              <a:gd name="connsiteY16-1878" fmla="*/ 3046321 h 4492350"/>
              <a:gd name="connsiteX17-1879" fmla="*/ 2647507 w 3718598"/>
              <a:gd name="connsiteY17-1880" fmla="*/ 2519916 h 4492350"/>
              <a:gd name="connsiteX18-1881" fmla="*/ 2913694 w 3718598"/>
              <a:gd name="connsiteY18-1882" fmla="*/ 1291762 h 4492350"/>
              <a:gd name="connsiteX19-1883" fmla="*/ 2806809 w 3718598"/>
              <a:gd name="connsiteY19-1884" fmla="*/ 2383091 h 4492350"/>
              <a:gd name="connsiteX20-1885" fmla="*/ 3718598 w 3718598"/>
              <a:gd name="connsiteY20-1886" fmla="*/ 1120242 h 4492350"/>
              <a:gd name="connsiteX21-1887" fmla="*/ 2222205 w 3718598"/>
              <a:gd name="connsiteY21-1888" fmla="*/ 3370521 h 4492350"/>
              <a:gd name="connsiteX22-1889" fmla="*/ 2169042 w 3718598"/>
              <a:gd name="connsiteY22-1890" fmla="*/ 3817088 h 4492350"/>
              <a:gd name="connsiteX23-1891" fmla="*/ 3317358 w 3718598"/>
              <a:gd name="connsiteY23-1892" fmla="*/ 3094074 h 4492350"/>
              <a:gd name="connsiteX24-1893" fmla="*/ 2194317 w 3718598"/>
              <a:gd name="connsiteY24-1894" fmla="*/ 4030951 h 4492350"/>
              <a:gd name="connsiteX25-1895" fmla="*/ 2232838 w 3718598"/>
              <a:gd name="connsiteY25-1896" fmla="*/ 4476307 h 4492350"/>
              <a:gd name="connsiteX26-1897" fmla="*/ 2218194 w 3718598"/>
              <a:gd name="connsiteY26-1898" fmla="*/ 4491415 h 4492350"/>
              <a:gd name="connsiteX27-1899" fmla="*/ 1743740 w 3718598"/>
              <a:gd name="connsiteY27-1900" fmla="*/ 4492350 h 4492350"/>
              <a:gd name="connsiteX0-1901" fmla="*/ 1743740 w 3718598"/>
              <a:gd name="connsiteY0-1902" fmla="*/ 4492350 h 4492350"/>
              <a:gd name="connsiteX1-1903" fmla="*/ 1796903 w 3718598"/>
              <a:gd name="connsiteY1-1904" fmla="*/ 3785190 h 4492350"/>
              <a:gd name="connsiteX2-1905" fmla="*/ 1307805 w 3718598"/>
              <a:gd name="connsiteY2-1906" fmla="*/ 3381153 h 4492350"/>
              <a:gd name="connsiteX3-1907" fmla="*/ 31898 w 3718598"/>
              <a:gd name="connsiteY3-1908" fmla="*/ 2945218 h 4492350"/>
              <a:gd name="connsiteX4-1909" fmla="*/ 1127052 w 3718598"/>
              <a:gd name="connsiteY4-1910" fmla="*/ 3242930 h 4492350"/>
              <a:gd name="connsiteX5-1911" fmla="*/ 393405 w 3718598"/>
              <a:gd name="connsiteY5-1912" fmla="*/ 2456121 h 4492350"/>
              <a:gd name="connsiteX6-1913" fmla="*/ 1775638 w 3718598"/>
              <a:gd name="connsiteY6-1914" fmla="*/ 3519376 h 4492350"/>
              <a:gd name="connsiteX7-1915" fmla="*/ 1679945 w 3718598"/>
              <a:gd name="connsiteY7-1916" fmla="*/ 2392325 h 4492350"/>
              <a:gd name="connsiteX8-1917" fmla="*/ 0 w 3718598"/>
              <a:gd name="connsiteY8-1918" fmla="*/ 754911 h 4492350"/>
              <a:gd name="connsiteX9-1919" fmla="*/ 988828 w 3718598"/>
              <a:gd name="connsiteY9-1920" fmla="*/ 1924493 h 4492350"/>
              <a:gd name="connsiteX10-1921" fmla="*/ 1137684 w 3718598"/>
              <a:gd name="connsiteY10-1922" fmla="*/ 861237 h 4492350"/>
              <a:gd name="connsiteX11-1923" fmla="*/ 1222745 w 3718598"/>
              <a:gd name="connsiteY11-1924" fmla="*/ 2062716 h 4492350"/>
              <a:gd name="connsiteX12-1925" fmla="*/ 1690577 w 3718598"/>
              <a:gd name="connsiteY12-1926" fmla="*/ 2190307 h 4492350"/>
              <a:gd name="connsiteX13-1927" fmla="*/ 1956391 w 3718598"/>
              <a:gd name="connsiteY13-1928" fmla="*/ 0 h 4492350"/>
              <a:gd name="connsiteX14-1929" fmla="*/ 2083982 w 3718598"/>
              <a:gd name="connsiteY14-1930" fmla="*/ 978195 h 4492350"/>
              <a:gd name="connsiteX15-1931" fmla="*/ 1881963 w 3718598"/>
              <a:gd name="connsiteY15-1932" fmla="*/ 2232837 h 4492350"/>
              <a:gd name="connsiteX16-1933" fmla="*/ 2057494 w 3718598"/>
              <a:gd name="connsiteY16-1934" fmla="*/ 3046321 h 4492350"/>
              <a:gd name="connsiteX17-1935" fmla="*/ 2647507 w 3718598"/>
              <a:gd name="connsiteY17-1936" fmla="*/ 2519916 h 4492350"/>
              <a:gd name="connsiteX18-1937" fmla="*/ 2913694 w 3718598"/>
              <a:gd name="connsiteY18-1938" fmla="*/ 1291762 h 4492350"/>
              <a:gd name="connsiteX19-1939" fmla="*/ 2806809 w 3718598"/>
              <a:gd name="connsiteY19-1940" fmla="*/ 2383091 h 4492350"/>
              <a:gd name="connsiteX20-1941" fmla="*/ 3718598 w 3718598"/>
              <a:gd name="connsiteY20-1942" fmla="*/ 1120242 h 4492350"/>
              <a:gd name="connsiteX21-1943" fmla="*/ 2222205 w 3718598"/>
              <a:gd name="connsiteY21-1944" fmla="*/ 3370521 h 4492350"/>
              <a:gd name="connsiteX22-1945" fmla="*/ 2169042 w 3718598"/>
              <a:gd name="connsiteY22-1946" fmla="*/ 3817088 h 4492350"/>
              <a:gd name="connsiteX23-1947" fmla="*/ 3317358 w 3718598"/>
              <a:gd name="connsiteY23-1948" fmla="*/ 3094074 h 4492350"/>
              <a:gd name="connsiteX24-1949" fmla="*/ 2194317 w 3718598"/>
              <a:gd name="connsiteY24-1950" fmla="*/ 4030951 h 4492350"/>
              <a:gd name="connsiteX25-1951" fmla="*/ 2232838 w 3718598"/>
              <a:gd name="connsiteY25-1952" fmla="*/ 4476307 h 4492350"/>
              <a:gd name="connsiteX26-1953" fmla="*/ 2218194 w 3718598"/>
              <a:gd name="connsiteY26-1954" fmla="*/ 4491415 h 4492350"/>
              <a:gd name="connsiteX27-1955" fmla="*/ 1743740 w 3718598"/>
              <a:gd name="connsiteY27-1956" fmla="*/ 4492350 h 4492350"/>
              <a:gd name="connsiteX0-1957" fmla="*/ 1743740 w 3718598"/>
              <a:gd name="connsiteY0-1958" fmla="*/ 4492350 h 4492350"/>
              <a:gd name="connsiteX1-1959" fmla="*/ 1796903 w 3718598"/>
              <a:gd name="connsiteY1-1960" fmla="*/ 3785190 h 4492350"/>
              <a:gd name="connsiteX2-1961" fmla="*/ 1307805 w 3718598"/>
              <a:gd name="connsiteY2-1962" fmla="*/ 3381153 h 4492350"/>
              <a:gd name="connsiteX3-1963" fmla="*/ 31898 w 3718598"/>
              <a:gd name="connsiteY3-1964" fmla="*/ 2945218 h 4492350"/>
              <a:gd name="connsiteX4-1965" fmla="*/ 1127052 w 3718598"/>
              <a:gd name="connsiteY4-1966" fmla="*/ 3242930 h 4492350"/>
              <a:gd name="connsiteX5-1967" fmla="*/ 393405 w 3718598"/>
              <a:gd name="connsiteY5-1968" fmla="*/ 2456121 h 4492350"/>
              <a:gd name="connsiteX6-1969" fmla="*/ 1775638 w 3718598"/>
              <a:gd name="connsiteY6-1970" fmla="*/ 3519376 h 4492350"/>
              <a:gd name="connsiteX7-1971" fmla="*/ 1679945 w 3718598"/>
              <a:gd name="connsiteY7-1972" fmla="*/ 2392325 h 4492350"/>
              <a:gd name="connsiteX8-1973" fmla="*/ 0 w 3718598"/>
              <a:gd name="connsiteY8-1974" fmla="*/ 754911 h 4492350"/>
              <a:gd name="connsiteX9-1975" fmla="*/ 988828 w 3718598"/>
              <a:gd name="connsiteY9-1976" fmla="*/ 1924493 h 4492350"/>
              <a:gd name="connsiteX10-1977" fmla="*/ 1137684 w 3718598"/>
              <a:gd name="connsiteY10-1978" fmla="*/ 861237 h 4492350"/>
              <a:gd name="connsiteX11-1979" fmla="*/ 1222745 w 3718598"/>
              <a:gd name="connsiteY11-1980" fmla="*/ 2062716 h 4492350"/>
              <a:gd name="connsiteX12-1981" fmla="*/ 1690577 w 3718598"/>
              <a:gd name="connsiteY12-1982" fmla="*/ 2190307 h 4492350"/>
              <a:gd name="connsiteX13-1983" fmla="*/ 1956391 w 3718598"/>
              <a:gd name="connsiteY13-1984" fmla="*/ 0 h 4492350"/>
              <a:gd name="connsiteX14-1985" fmla="*/ 2083982 w 3718598"/>
              <a:gd name="connsiteY14-1986" fmla="*/ 978195 h 4492350"/>
              <a:gd name="connsiteX15-1987" fmla="*/ 1881963 w 3718598"/>
              <a:gd name="connsiteY15-1988" fmla="*/ 2232837 h 4492350"/>
              <a:gd name="connsiteX16-1989" fmla="*/ 2057494 w 3718598"/>
              <a:gd name="connsiteY16-1990" fmla="*/ 3046321 h 4492350"/>
              <a:gd name="connsiteX17-1991" fmla="*/ 2647507 w 3718598"/>
              <a:gd name="connsiteY17-1992" fmla="*/ 2519916 h 4492350"/>
              <a:gd name="connsiteX18-1993" fmla="*/ 2913694 w 3718598"/>
              <a:gd name="connsiteY18-1994" fmla="*/ 1291762 h 4492350"/>
              <a:gd name="connsiteX19-1995" fmla="*/ 2806809 w 3718598"/>
              <a:gd name="connsiteY19-1996" fmla="*/ 2383091 h 4492350"/>
              <a:gd name="connsiteX20-1997" fmla="*/ 3718598 w 3718598"/>
              <a:gd name="connsiteY20-1998" fmla="*/ 1120242 h 4492350"/>
              <a:gd name="connsiteX21-1999" fmla="*/ 2222205 w 3718598"/>
              <a:gd name="connsiteY21-2000" fmla="*/ 3370521 h 4492350"/>
              <a:gd name="connsiteX22-2001" fmla="*/ 2169042 w 3718598"/>
              <a:gd name="connsiteY22-2002" fmla="*/ 3817088 h 4492350"/>
              <a:gd name="connsiteX23-2003" fmla="*/ 3317358 w 3718598"/>
              <a:gd name="connsiteY23-2004" fmla="*/ 3094074 h 4492350"/>
              <a:gd name="connsiteX24-2005" fmla="*/ 2194317 w 3718598"/>
              <a:gd name="connsiteY24-2006" fmla="*/ 4030951 h 4492350"/>
              <a:gd name="connsiteX25-2007" fmla="*/ 2232838 w 3718598"/>
              <a:gd name="connsiteY25-2008" fmla="*/ 4476307 h 4492350"/>
              <a:gd name="connsiteX26-2009" fmla="*/ 2218194 w 3718598"/>
              <a:gd name="connsiteY26-2010" fmla="*/ 4491415 h 4492350"/>
              <a:gd name="connsiteX27-2011" fmla="*/ 1743740 w 3718598"/>
              <a:gd name="connsiteY27-2012" fmla="*/ 4492350 h 4492350"/>
              <a:gd name="connsiteX0-2013" fmla="*/ 1743740 w 3694535"/>
              <a:gd name="connsiteY0-2014" fmla="*/ 4492350 h 4492350"/>
              <a:gd name="connsiteX1-2015" fmla="*/ 1796903 w 3694535"/>
              <a:gd name="connsiteY1-2016" fmla="*/ 3785190 h 4492350"/>
              <a:gd name="connsiteX2-2017" fmla="*/ 1307805 w 3694535"/>
              <a:gd name="connsiteY2-2018" fmla="*/ 3381153 h 4492350"/>
              <a:gd name="connsiteX3-2019" fmla="*/ 31898 w 3694535"/>
              <a:gd name="connsiteY3-2020" fmla="*/ 2945218 h 4492350"/>
              <a:gd name="connsiteX4-2021" fmla="*/ 1127052 w 3694535"/>
              <a:gd name="connsiteY4-2022" fmla="*/ 3242930 h 4492350"/>
              <a:gd name="connsiteX5-2023" fmla="*/ 393405 w 3694535"/>
              <a:gd name="connsiteY5-2024" fmla="*/ 2456121 h 4492350"/>
              <a:gd name="connsiteX6-2025" fmla="*/ 1775638 w 3694535"/>
              <a:gd name="connsiteY6-2026" fmla="*/ 3519376 h 4492350"/>
              <a:gd name="connsiteX7-2027" fmla="*/ 1679945 w 3694535"/>
              <a:gd name="connsiteY7-2028" fmla="*/ 2392325 h 4492350"/>
              <a:gd name="connsiteX8-2029" fmla="*/ 0 w 3694535"/>
              <a:gd name="connsiteY8-2030" fmla="*/ 754911 h 4492350"/>
              <a:gd name="connsiteX9-2031" fmla="*/ 988828 w 3694535"/>
              <a:gd name="connsiteY9-2032" fmla="*/ 1924493 h 4492350"/>
              <a:gd name="connsiteX10-2033" fmla="*/ 1137684 w 3694535"/>
              <a:gd name="connsiteY10-2034" fmla="*/ 861237 h 4492350"/>
              <a:gd name="connsiteX11-2035" fmla="*/ 1222745 w 3694535"/>
              <a:gd name="connsiteY11-2036" fmla="*/ 2062716 h 4492350"/>
              <a:gd name="connsiteX12-2037" fmla="*/ 1690577 w 3694535"/>
              <a:gd name="connsiteY12-2038" fmla="*/ 2190307 h 4492350"/>
              <a:gd name="connsiteX13-2039" fmla="*/ 1956391 w 3694535"/>
              <a:gd name="connsiteY13-2040" fmla="*/ 0 h 4492350"/>
              <a:gd name="connsiteX14-2041" fmla="*/ 2083982 w 3694535"/>
              <a:gd name="connsiteY14-2042" fmla="*/ 978195 h 4492350"/>
              <a:gd name="connsiteX15-2043" fmla="*/ 1881963 w 3694535"/>
              <a:gd name="connsiteY15-2044" fmla="*/ 2232837 h 4492350"/>
              <a:gd name="connsiteX16-2045" fmla="*/ 2057494 w 3694535"/>
              <a:gd name="connsiteY16-2046" fmla="*/ 3046321 h 4492350"/>
              <a:gd name="connsiteX17-2047" fmla="*/ 2647507 w 3694535"/>
              <a:gd name="connsiteY17-2048" fmla="*/ 2519916 h 4492350"/>
              <a:gd name="connsiteX18-2049" fmla="*/ 2913694 w 3694535"/>
              <a:gd name="connsiteY18-2050" fmla="*/ 1291762 h 4492350"/>
              <a:gd name="connsiteX19-2051" fmla="*/ 2806809 w 3694535"/>
              <a:gd name="connsiteY19-2052" fmla="*/ 2383091 h 4492350"/>
              <a:gd name="connsiteX20-2053" fmla="*/ 3694535 w 3694535"/>
              <a:gd name="connsiteY20-2054" fmla="*/ 1124252 h 4492350"/>
              <a:gd name="connsiteX21-2055" fmla="*/ 2222205 w 3694535"/>
              <a:gd name="connsiteY21-2056" fmla="*/ 3370521 h 4492350"/>
              <a:gd name="connsiteX22-2057" fmla="*/ 2169042 w 3694535"/>
              <a:gd name="connsiteY22-2058" fmla="*/ 3817088 h 4492350"/>
              <a:gd name="connsiteX23-2059" fmla="*/ 3317358 w 3694535"/>
              <a:gd name="connsiteY23-2060" fmla="*/ 3094074 h 4492350"/>
              <a:gd name="connsiteX24-2061" fmla="*/ 2194317 w 3694535"/>
              <a:gd name="connsiteY24-2062" fmla="*/ 4030951 h 4492350"/>
              <a:gd name="connsiteX25-2063" fmla="*/ 2232838 w 3694535"/>
              <a:gd name="connsiteY25-2064" fmla="*/ 4476307 h 4492350"/>
              <a:gd name="connsiteX26-2065" fmla="*/ 2218194 w 3694535"/>
              <a:gd name="connsiteY26-2066" fmla="*/ 4491415 h 4492350"/>
              <a:gd name="connsiteX27-2067" fmla="*/ 1743740 w 3694535"/>
              <a:gd name="connsiteY27-2068" fmla="*/ 4492350 h 4492350"/>
              <a:gd name="connsiteX0-2069" fmla="*/ 1743740 w 3694535"/>
              <a:gd name="connsiteY0-2070" fmla="*/ 4492350 h 4492350"/>
              <a:gd name="connsiteX1-2071" fmla="*/ 1796903 w 3694535"/>
              <a:gd name="connsiteY1-2072" fmla="*/ 3785190 h 4492350"/>
              <a:gd name="connsiteX2-2073" fmla="*/ 1307805 w 3694535"/>
              <a:gd name="connsiteY2-2074" fmla="*/ 3381153 h 4492350"/>
              <a:gd name="connsiteX3-2075" fmla="*/ 31898 w 3694535"/>
              <a:gd name="connsiteY3-2076" fmla="*/ 2945218 h 4492350"/>
              <a:gd name="connsiteX4-2077" fmla="*/ 1127052 w 3694535"/>
              <a:gd name="connsiteY4-2078" fmla="*/ 3242930 h 4492350"/>
              <a:gd name="connsiteX5-2079" fmla="*/ 393405 w 3694535"/>
              <a:gd name="connsiteY5-2080" fmla="*/ 2456121 h 4492350"/>
              <a:gd name="connsiteX6-2081" fmla="*/ 1775638 w 3694535"/>
              <a:gd name="connsiteY6-2082" fmla="*/ 3519376 h 4492350"/>
              <a:gd name="connsiteX7-2083" fmla="*/ 1679945 w 3694535"/>
              <a:gd name="connsiteY7-2084" fmla="*/ 2392325 h 4492350"/>
              <a:gd name="connsiteX8-2085" fmla="*/ 0 w 3694535"/>
              <a:gd name="connsiteY8-2086" fmla="*/ 754911 h 4492350"/>
              <a:gd name="connsiteX9-2087" fmla="*/ 988828 w 3694535"/>
              <a:gd name="connsiteY9-2088" fmla="*/ 1924493 h 4492350"/>
              <a:gd name="connsiteX10-2089" fmla="*/ 1137684 w 3694535"/>
              <a:gd name="connsiteY10-2090" fmla="*/ 861237 h 4492350"/>
              <a:gd name="connsiteX11-2091" fmla="*/ 1222745 w 3694535"/>
              <a:gd name="connsiteY11-2092" fmla="*/ 2062716 h 4492350"/>
              <a:gd name="connsiteX12-2093" fmla="*/ 1690577 w 3694535"/>
              <a:gd name="connsiteY12-2094" fmla="*/ 2190307 h 4492350"/>
              <a:gd name="connsiteX13-2095" fmla="*/ 1956391 w 3694535"/>
              <a:gd name="connsiteY13-2096" fmla="*/ 0 h 4492350"/>
              <a:gd name="connsiteX14-2097" fmla="*/ 2083982 w 3694535"/>
              <a:gd name="connsiteY14-2098" fmla="*/ 978195 h 4492350"/>
              <a:gd name="connsiteX15-2099" fmla="*/ 1881963 w 3694535"/>
              <a:gd name="connsiteY15-2100" fmla="*/ 2232837 h 4492350"/>
              <a:gd name="connsiteX16-2101" fmla="*/ 2057494 w 3694535"/>
              <a:gd name="connsiteY16-2102" fmla="*/ 3046321 h 4492350"/>
              <a:gd name="connsiteX17-2103" fmla="*/ 2647507 w 3694535"/>
              <a:gd name="connsiteY17-2104" fmla="*/ 2519916 h 4492350"/>
              <a:gd name="connsiteX18-2105" fmla="*/ 2913694 w 3694535"/>
              <a:gd name="connsiteY18-2106" fmla="*/ 1291762 h 4492350"/>
              <a:gd name="connsiteX19-2107" fmla="*/ 2806809 w 3694535"/>
              <a:gd name="connsiteY19-2108" fmla="*/ 2383091 h 4492350"/>
              <a:gd name="connsiteX20-2109" fmla="*/ 3694535 w 3694535"/>
              <a:gd name="connsiteY20-2110" fmla="*/ 1124252 h 4492350"/>
              <a:gd name="connsiteX21-2111" fmla="*/ 2222205 w 3694535"/>
              <a:gd name="connsiteY21-2112" fmla="*/ 3370521 h 4492350"/>
              <a:gd name="connsiteX22-2113" fmla="*/ 2169042 w 3694535"/>
              <a:gd name="connsiteY22-2114" fmla="*/ 3817088 h 4492350"/>
              <a:gd name="connsiteX23-2115" fmla="*/ 3317358 w 3694535"/>
              <a:gd name="connsiteY23-2116" fmla="*/ 3094074 h 4492350"/>
              <a:gd name="connsiteX24-2117" fmla="*/ 2194317 w 3694535"/>
              <a:gd name="connsiteY24-2118" fmla="*/ 4030951 h 4492350"/>
              <a:gd name="connsiteX25-2119" fmla="*/ 2232838 w 3694535"/>
              <a:gd name="connsiteY25-2120" fmla="*/ 4476307 h 4492350"/>
              <a:gd name="connsiteX26-2121" fmla="*/ 2218194 w 3694535"/>
              <a:gd name="connsiteY26-2122" fmla="*/ 4491415 h 4492350"/>
              <a:gd name="connsiteX27-2123" fmla="*/ 1743740 w 3694535"/>
              <a:gd name="connsiteY27-2124" fmla="*/ 4492350 h 4492350"/>
              <a:gd name="connsiteX0-2125" fmla="*/ 1743740 w 3694535"/>
              <a:gd name="connsiteY0-2126" fmla="*/ 4492350 h 4492350"/>
              <a:gd name="connsiteX1-2127" fmla="*/ 1796903 w 3694535"/>
              <a:gd name="connsiteY1-2128" fmla="*/ 3785190 h 4492350"/>
              <a:gd name="connsiteX2-2129" fmla="*/ 1307805 w 3694535"/>
              <a:gd name="connsiteY2-2130" fmla="*/ 3381153 h 4492350"/>
              <a:gd name="connsiteX3-2131" fmla="*/ 31898 w 3694535"/>
              <a:gd name="connsiteY3-2132" fmla="*/ 2945218 h 4492350"/>
              <a:gd name="connsiteX4-2133" fmla="*/ 1127052 w 3694535"/>
              <a:gd name="connsiteY4-2134" fmla="*/ 3242930 h 4492350"/>
              <a:gd name="connsiteX5-2135" fmla="*/ 393405 w 3694535"/>
              <a:gd name="connsiteY5-2136" fmla="*/ 2456121 h 4492350"/>
              <a:gd name="connsiteX6-2137" fmla="*/ 1775638 w 3694535"/>
              <a:gd name="connsiteY6-2138" fmla="*/ 3519376 h 4492350"/>
              <a:gd name="connsiteX7-2139" fmla="*/ 1679945 w 3694535"/>
              <a:gd name="connsiteY7-2140" fmla="*/ 2392325 h 4492350"/>
              <a:gd name="connsiteX8-2141" fmla="*/ 0 w 3694535"/>
              <a:gd name="connsiteY8-2142" fmla="*/ 754911 h 4492350"/>
              <a:gd name="connsiteX9-2143" fmla="*/ 988828 w 3694535"/>
              <a:gd name="connsiteY9-2144" fmla="*/ 1924493 h 4492350"/>
              <a:gd name="connsiteX10-2145" fmla="*/ 1137684 w 3694535"/>
              <a:gd name="connsiteY10-2146" fmla="*/ 861237 h 4492350"/>
              <a:gd name="connsiteX11-2147" fmla="*/ 1222745 w 3694535"/>
              <a:gd name="connsiteY11-2148" fmla="*/ 2062716 h 4492350"/>
              <a:gd name="connsiteX12-2149" fmla="*/ 1690577 w 3694535"/>
              <a:gd name="connsiteY12-2150" fmla="*/ 2190307 h 4492350"/>
              <a:gd name="connsiteX13-2151" fmla="*/ 1956391 w 3694535"/>
              <a:gd name="connsiteY13-2152" fmla="*/ 0 h 4492350"/>
              <a:gd name="connsiteX14-2153" fmla="*/ 2083982 w 3694535"/>
              <a:gd name="connsiteY14-2154" fmla="*/ 978195 h 4492350"/>
              <a:gd name="connsiteX15-2155" fmla="*/ 1881963 w 3694535"/>
              <a:gd name="connsiteY15-2156" fmla="*/ 2232837 h 4492350"/>
              <a:gd name="connsiteX16-2157" fmla="*/ 2057494 w 3694535"/>
              <a:gd name="connsiteY16-2158" fmla="*/ 3046321 h 4492350"/>
              <a:gd name="connsiteX17-2159" fmla="*/ 2647507 w 3694535"/>
              <a:gd name="connsiteY17-2160" fmla="*/ 2519916 h 4492350"/>
              <a:gd name="connsiteX18-2161" fmla="*/ 2913694 w 3694535"/>
              <a:gd name="connsiteY18-2162" fmla="*/ 1291762 h 4492350"/>
              <a:gd name="connsiteX19-2163" fmla="*/ 2806809 w 3694535"/>
              <a:gd name="connsiteY19-2164" fmla="*/ 2383091 h 4492350"/>
              <a:gd name="connsiteX20-2165" fmla="*/ 3694535 w 3694535"/>
              <a:gd name="connsiteY20-2166" fmla="*/ 1124252 h 4492350"/>
              <a:gd name="connsiteX21-2167" fmla="*/ 2222205 w 3694535"/>
              <a:gd name="connsiteY21-2168" fmla="*/ 3370521 h 4492350"/>
              <a:gd name="connsiteX22-2169" fmla="*/ 2169042 w 3694535"/>
              <a:gd name="connsiteY22-2170" fmla="*/ 3817088 h 4492350"/>
              <a:gd name="connsiteX23-2171" fmla="*/ 3317358 w 3694535"/>
              <a:gd name="connsiteY23-2172" fmla="*/ 3094074 h 4492350"/>
              <a:gd name="connsiteX24-2173" fmla="*/ 2194317 w 3694535"/>
              <a:gd name="connsiteY24-2174" fmla="*/ 4030951 h 4492350"/>
              <a:gd name="connsiteX25-2175" fmla="*/ 2232838 w 3694535"/>
              <a:gd name="connsiteY25-2176" fmla="*/ 4476307 h 4492350"/>
              <a:gd name="connsiteX26-2177" fmla="*/ 2218194 w 3694535"/>
              <a:gd name="connsiteY26-2178" fmla="*/ 4491415 h 4492350"/>
              <a:gd name="connsiteX27-2179" fmla="*/ 1743740 w 3694535"/>
              <a:gd name="connsiteY27-2180" fmla="*/ 4492350 h 4492350"/>
              <a:gd name="connsiteX0-2181" fmla="*/ 1743740 w 3694535"/>
              <a:gd name="connsiteY0-2182" fmla="*/ 4492350 h 4492350"/>
              <a:gd name="connsiteX1-2183" fmla="*/ 1796903 w 3694535"/>
              <a:gd name="connsiteY1-2184" fmla="*/ 3785190 h 4492350"/>
              <a:gd name="connsiteX2-2185" fmla="*/ 1307805 w 3694535"/>
              <a:gd name="connsiteY2-2186" fmla="*/ 3381153 h 4492350"/>
              <a:gd name="connsiteX3-2187" fmla="*/ 31898 w 3694535"/>
              <a:gd name="connsiteY3-2188" fmla="*/ 2945218 h 4492350"/>
              <a:gd name="connsiteX4-2189" fmla="*/ 1127052 w 3694535"/>
              <a:gd name="connsiteY4-2190" fmla="*/ 3242930 h 4492350"/>
              <a:gd name="connsiteX5-2191" fmla="*/ 393405 w 3694535"/>
              <a:gd name="connsiteY5-2192" fmla="*/ 2456121 h 4492350"/>
              <a:gd name="connsiteX6-2193" fmla="*/ 1775638 w 3694535"/>
              <a:gd name="connsiteY6-2194" fmla="*/ 3519376 h 4492350"/>
              <a:gd name="connsiteX7-2195" fmla="*/ 1679945 w 3694535"/>
              <a:gd name="connsiteY7-2196" fmla="*/ 2392325 h 4492350"/>
              <a:gd name="connsiteX8-2197" fmla="*/ 0 w 3694535"/>
              <a:gd name="connsiteY8-2198" fmla="*/ 754911 h 4492350"/>
              <a:gd name="connsiteX9-2199" fmla="*/ 988828 w 3694535"/>
              <a:gd name="connsiteY9-2200" fmla="*/ 1924493 h 4492350"/>
              <a:gd name="connsiteX10-2201" fmla="*/ 1137684 w 3694535"/>
              <a:gd name="connsiteY10-2202" fmla="*/ 861237 h 4492350"/>
              <a:gd name="connsiteX11-2203" fmla="*/ 1222745 w 3694535"/>
              <a:gd name="connsiteY11-2204" fmla="*/ 2062716 h 4492350"/>
              <a:gd name="connsiteX12-2205" fmla="*/ 1690577 w 3694535"/>
              <a:gd name="connsiteY12-2206" fmla="*/ 2190307 h 4492350"/>
              <a:gd name="connsiteX13-2207" fmla="*/ 1956391 w 3694535"/>
              <a:gd name="connsiteY13-2208" fmla="*/ 0 h 4492350"/>
              <a:gd name="connsiteX14-2209" fmla="*/ 2083982 w 3694535"/>
              <a:gd name="connsiteY14-2210" fmla="*/ 978195 h 4492350"/>
              <a:gd name="connsiteX15-2211" fmla="*/ 1881963 w 3694535"/>
              <a:gd name="connsiteY15-2212" fmla="*/ 2232837 h 4492350"/>
              <a:gd name="connsiteX16-2213" fmla="*/ 2057494 w 3694535"/>
              <a:gd name="connsiteY16-2214" fmla="*/ 3046321 h 4492350"/>
              <a:gd name="connsiteX17-2215" fmla="*/ 2647507 w 3694535"/>
              <a:gd name="connsiteY17-2216" fmla="*/ 2519916 h 4492350"/>
              <a:gd name="connsiteX18-2217" fmla="*/ 2913694 w 3694535"/>
              <a:gd name="connsiteY18-2218" fmla="*/ 1291762 h 4492350"/>
              <a:gd name="connsiteX19-2219" fmla="*/ 2806809 w 3694535"/>
              <a:gd name="connsiteY19-2220" fmla="*/ 2383091 h 4492350"/>
              <a:gd name="connsiteX20-2221" fmla="*/ 3694535 w 3694535"/>
              <a:gd name="connsiteY20-2222" fmla="*/ 1124252 h 4492350"/>
              <a:gd name="connsiteX21-2223" fmla="*/ 2222205 w 3694535"/>
              <a:gd name="connsiteY21-2224" fmla="*/ 3370521 h 4492350"/>
              <a:gd name="connsiteX22-2225" fmla="*/ 2169042 w 3694535"/>
              <a:gd name="connsiteY22-2226" fmla="*/ 3817088 h 4492350"/>
              <a:gd name="connsiteX23-2227" fmla="*/ 3317358 w 3694535"/>
              <a:gd name="connsiteY23-2228" fmla="*/ 3094074 h 4492350"/>
              <a:gd name="connsiteX24-2229" fmla="*/ 2194317 w 3694535"/>
              <a:gd name="connsiteY24-2230" fmla="*/ 4030951 h 4492350"/>
              <a:gd name="connsiteX25-2231" fmla="*/ 2232838 w 3694535"/>
              <a:gd name="connsiteY25-2232" fmla="*/ 4476307 h 4492350"/>
              <a:gd name="connsiteX26-2233" fmla="*/ 2218194 w 3694535"/>
              <a:gd name="connsiteY26-2234" fmla="*/ 4491415 h 4492350"/>
              <a:gd name="connsiteX27-2235" fmla="*/ 1743740 w 3694535"/>
              <a:gd name="connsiteY27-2236" fmla="*/ 4492350 h 4492350"/>
              <a:gd name="connsiteX0-2237" fmla="*/ 1743740 w 3694535"/>
              <a:gd name="connsiteY0-2238" fmla="*/ 4492350 h 4492350"/>
              <a:gd name="connsiteX1-2239" fmla="*/ 1796903 w 3694535"/>
              <a:gd name="connsiteY1-2240" fmla="*/ 3785190 h 4492350"/>
              <a:gd name="connsiteX2-2241" fmla="*/ 1307805 w 3694535"/>
              <a:gd name="connsiteY2-2242" fmla="*/ 3381153 h 4492350"/>
              <a:gd name="connsiteX3-2243" fmla="*/ 31898 w 3694535"/>
              <a:gd name="connsiteY3-2244" fmla="*/ 2945218 h 4492350"/>
              <a:gd name="connsiteX4-2245" fmla="*/ 1127052 w 3694535"/>
              <a:gd name="connsiteY4-2246" fmla="*/ 3242930 h 4492350"/>
              <a:gd name="connsiteX5-2247" fmla="*/ 393405 w 3694535"/>
              <a:gd name="connsiteY5-2248" fmla="*/ 2456121 h 4492350"/>
              <a:gd name="connsiteX6-2249" fmla="*/ 1775638 w 3694535"/>
              <a:gd name="connsiteY6-2250" fmla="*/ 3519376 h 4492350"/>
              <a:gd name="connsiteX7-2251" fmla="*/ 1679945 w 3694535"/>
              <a:gd name="connsiteY7-2252" fmla="*/ 2392325 h 4492350"/>
              <a:gd name="connsiteX8-2253" fmla="*/ 0 w 3694535"/>
              <a:gd name="connsiteY8-2254" fmla="*/ 754911 h 4492350"/>
              <a:gd name="connsiteX9-2255" fmla="*/ 988828 w 3694535"/>
              <a:gd name="connsiteY9-2256" fmla="*/ 1924493 h 4492350"/>
              <a:gd name="connsiteX10-2257" fmla="*/ 1137684 w 3694535"/>
              <a:gd name="connsiteY10-2258" fmla="*/ 861237 h 4492350"/>
              <a:gd name="connsiteX11-2259" fmla="*/ 1222745 w 3694535"/>
              <a:gd name="connsiteY11-2260" fmla="*/ 2062716 h 4492350"/>
              <a:gd name="connsiteX12-2261" fmla="*/ 1690577 w 3694535"/>
              <a:gd name="connsiteY12-2262" fmla="*/ 2190307 h 4492350"/>
              <a:gd name="connsiteX13-2263" fmla="*/ 1956391 w 3694535"/>
              <a:gd name="connsiteY13-2264" fmla="*/ 0 h 4492350"/>
              <a:gd name="connsiteX14-2265" fmla="*/ 2083982 w 3694535"/>
              <a:gd name="connsiteY14-2266" fmla="*/ 978195 h 4492350"/>
              <a:gd name="connsiteX15-2267" fmla="*/ 1881963 w 3694535"/>
              <a:gd name="connsiteY15-2268" fmla="*/ 2232837 h 4492350"/>
              <a:gd name="connsiteX16-2269" fmla="*/ 2057494 w 3694535"/>
              <a:gd name="connsiteY16-2270" fmla="*/ 3046321 h 4492350"/>
              <a:gd name="connsiteX17-2271" fmla="*/ 2647507 w 3694535"/>
              <a:gd name="connsiteY17-2272" fmla="*/ 2519916 h 4492350"/>
              <a:gd name="connsiteX18-2273" fmla="*/ 2913694 w 3694535"/>
              <a:gd name="connsiteY18-2274" fmla="*/ 1291762 h 4492350"/>
              <a:gd name="connsiteX19-2275" fmla="*/ 2806809 w 3694535"/>
              <a:gd name="connsiteY19-2276" fmla="*/ 2383091 h 4492350"/>
              <a:gd name="connsiteX20-2277" fmla="*/ 3694535 w 3694535"/>
              <a:gd name="connsiteY20-2278" fmla="*/ 1124252 h 4492350"/>
              <a:gd name="connsiteX21-2279" fmla="*/ 2222205 w 3694535"/>
              <a:gd name="connsiteY21-2280" fmla="*/ 3370521 h 4492350"/>
              <a:gd name="connsiteX22-2281" fmla="*/ 2169042 w 3694535"/>
              <a:gd name="connsiteY22-2282" fmla="*/ 3817088 h 4492350"/>
              <a:gd name="connsiteX23-2283" fmla="*/ 3317358 w 3694535"/>
              <a:gd name="connsiteY23-2284" fmla="*/ 3094074 h 4492350"/>
              <a:gd name="connsiteX24-2285" fmla="*/ 2194317 w 3694535"/>
              <a:gd name="connsiteY24-2286" fmla="*/ 4030951 h 4492350"/>
              <a:gd name="connsiteX25-2287" fmla="*/ 2232838 w 3694535"/>
              <a:gd name="connsiteY25-2288" fmla="*/ 4476307 h 4492350"/>
              <a:gd name="connsiteX26-2289" fmla="*/ 2218194 w 3694535"/>
              <a:gd name="connsiteY26-2290" fmla="*/ 4491415 h 4492350"/>
              <a:gd name="connsiteX27-2291" fmla="*/ 1743740 w 3694535"/>
              <a:gd name="connsiteY27-2292" fmla="*/ 4492350 h 4492350"/>
              <a:gd name="connsiteX0-2293" fmla="*/ 1743740 w 3694535"/>
              <a:gd name="connsiteY0-2294" fmla="*/ 4492350 h 4492350"/>
              <a:gd name="connsiteX1-2295" fmla="*/ 1796903 w 3694535"/>
              <a:gd name="connsiteY1-2296" fmla="*/ 3785190 h 4492350"/>
              <a:gd name="connsiteX2-2297" fmla="*/ 1307805 w 3694535"/>
              <a:gd name="connsiteY2-2298" fmla="*/ 3381153 h 4492350"/>
              <a:gd name="connsiteX3-2299" fmla="*/ 31898 w 3694535"/>
              <a:gd name="connsiteY3-2300" fmla="*/ 2945218 h 4492350"/>
              <a:gd name="connsiteX4-2301" fmla="*/ 1127052 w 3694535"/>
              <a:gd name="connsiteY4-2302" fmla="*/ 3242930 h 4492350"/>
              <a:gd name="connsiteX5-2303" fmla="*/ 393405 w 3694535"/>
              <a:gd name="connsiteY5-2304" fmla="*/ 2456121 h 4492350"/>
              <a:gd name="connsiteX6-2305" fmla="*/ 1775638 w 3694535"/>
              <a:gd name="connsiteY6-2306" fmla="*/ 3519376 h 4492350"/>
              <a:gd name="connsiteX7-2307" fmla="*/ 1679945 w 3694535"/>
              <a:gd name="connsiteY7-2308" fmla="*/ 2392325 h 4492350"/>
              <a:gd name="connsiteX8-2309" fmla="*/ 0 w 3694535"/>
              <a:gd name="connsiteY8-2310" fmla="*/ 754911 h 4492350"/>
              <a:gd name="connsiteX9-2311" fmla="*/ 988828 w 3694535"/>
              <a:gd name="connsiteY9-2312" fmla="*/ 1924493 h 4492350"/>
              <a:gd name="connsiteX10-2313" fmla="*/ 1137684 w 3694535"/>
              <a:gd name="connsiteY10-2314" fmla="*/ 861237 h 4492350"/>
              <a:gd name="connsiteX11-2315" fmla="*/ 1222745 w 3694535"/>
              <a:gd name="connsiteY11-2316" fmla="*/ 2062716 h 4492350"/>
              <a:gd name="connsiteX12-2317" fmla="*/ 1690577 w 3694535"/>
              <a:gd name="connsiteY12-2318" fmla="*/ 2190307 h 4492350"/>
              <a:gd name="connsiteX13-2319" fmla="*/ 1956391 w 3694535"/>
              <a:gd name="connsiteY13-2320" fmla="*/ 0 h 4492350"/>
              <a:gd name="connsiteX14-2321" fmla="*/ 2083982 w 3694535"/>
              <a:gd name="connsiteY14-2322" fmla="*/ 978195 h 4492350"/>
              <a:gd name="connsiteX15-2323" fmla="*/ 1881963 w 3694535"/>
              <a:gd name="connsiteY15-2324" fmla="*/ 2232837 h 4492350"/>
              <a:gd name="connsiteX16-2325" fmla="*/ 2057494 w 3694535"/>
              <a:gd name="connsiteY16-2326" fmla="*/ 3046321 h 4492350"/>
              <a:gd name="connsiteX17-2327" fmla="*/ 2647507 w 3694535"/>
              <a:gd name="connsiteY17-2328" fmla="*/ 2519916 h 4492350"/>
              <a:gd name="connsiteX18-2329" fmla="*/ 2913694 w 3694535"/>
              <a:gd name="connsiteY18-2330" fmla="*/ 1291762 h 4492350"/>
              <a:gd name="connsiteX19-2331" fmla="*/ 2806809 w 3694535"/>
              <a:gd name="connsiteY19-2332" fmla="*/ 2383091 h 4492350"/>
              <a:gd name="connsiteX20-2333" fmla="*/ 3694535 w 3694535"/>
              <a:gd name="connsiteY20-2334" fmla="*/ 1124252 h 4492350"/>
              <a:gd name="connsiteX21-2335" fmla="*/ 2222205 w 3694535"/>
              <a:gd name="connsiteY21-2336" fmla="*/ 3370521 h 4492350"/>
              <a:gd name="connsiteX22-2337" fmla="*/ 2169042 w 3694535"/>
              <a:gd name="connsiteY22-2338" fmla="*/ 3817088 h 4492350"/>
              <a:gd name="connsiteX23-2339" fmla="*/ 3317358 w 3694535"/>
              <a:gd name="connsiteY23-2340" fmla="*/ 3094074 h 4492350"/>
              <a:gd name="connsiteX24-2341" fmla="*/ 2194317 w 3694535"/>
              <a:gd name="connsiteY24-2342" fmla="*/ 4030951 h 4492350"/>
              <a:gd name="connsiteX25-2343" fmla="*/ 2232838 w 3694535"/>
              <a:gd name="connsiteY25-2344" fmla="*/ 4476307 h 4492350"/>
              <a:gd name="connsiteX26-2345" fmla="*/ 2218194 w 3694535"/>
              <a:gd name="connsiteY26-2346" fmla="*/ 4491415 h 4492350"/>
              <a:gd name="connsiteX27-2347" fmla="*/ 1743740 w 3694535"/>
              <a:gd name="connsiteY27-2348" fmla="*/ 4492350 h 4492350"/>
              <a:gd name="connsiteX0-2349" fmla="*/ 1743740 w 3694535"/>
              <a:gd name="connsiteY0-2350" fmla="*/ 4492350 h 4492350"/>
              <a:gd name="connsiteX1-2351" fmla="*/ 1796903 w 3694535"/>
              <a:gd name="connsiteY1-2352" fmla="*/ 3785190 h 4492350"/>
              <a:gd name="connsiteX2-2353" fmla="*/ 1307805 w 3694535"/>
              <a:gd name="connsiteY2-2354" fmla="*/ 3381153 h 4492350"/>
              <a:gd name="connsiteX3-2355" fmla="*/ 31898 w 3694535"/>
              <a:gd name="connsiteY3-2356" fmla="*/ 2945218 h 4492350"/>
              <a:gd name="connsiteX4-2357" fmla="*/ 1127052 w 3694535"/>
              <a:gd name="connsiteY4-2358" fmla="*/ 3242930 h 4492350"/>
              <a:gd name="connsiteX5-2359" fmla="*/ 393405 w 3694535"/>
              <a:gd name="connsiteY5-2360" fmla="*/ 2456121 h 4492350"/>
              <a:gd name="connsiteX6-2361" fmla="*/ 1775638 w 3694535"/>
              <a:gd name="connsiteY6-2362" fmla="*/ 3519376 h 4492350"/>
              <a:gd name="connsiteX7-2363" fmla="*/ 1679945 w 3694535"/>
              <a:gd name="connsiteY7-2364" fmla="*/ 2392325 h 4492350"/>
              <a:gd name="connsiteX8-2365" fmla="*/ 0 w 3694535"/>
              <a:gd name="connsiteY8-2366" fmla="*/ 754911 h 4492350"/>
              <a:gd name="connsiteX9-2367" fmla="*/ 988828 w 3694535"/>
              <a:gd name="connsiteY9-2368" fmla="*/ 1924493 h 4492350"/>
              <a:gd name="connsiteX10-2369" fmla="*/ 1137684 w 3694535"/>
              <a:gd name="connsiteY10-2370" fmla="*/ 861237 h 4492350"/>
              <a:gd name="connsiteX11-2371" fmla="*/ 1222745 w 3694535"/>
              <a:gd name="connsiteY11-2372" fmla="*/ 2062716 h 4492350"/>
              <a:gd name="connsiteX12-2373" fmla="*/ 1690577 w 3694535"/>
              <a:gd name="connsiteY12-2374" fmla="*/ 2190307 h 4492350"/>
              <a:gd name="connsiteX13-2375" fmla="*/ 1956391 w 3694535"/>
              <a:gd name="connsiteY13-2376" fmla="*/ 0 h 4492350"/>
              <a:gd name="connsiteX14-2377" fmla="*/ 2083982 w 3694535"/>
              <a:gd name="connsiteY14-2378" fmla="*/ 978195 h 4492350"/>
              <a:gd name="connsiteX15-2379" fmla="*/ 1881963 w 3694535"/>
              <a:gd name="connsiteY15-2380" fmla="*/ 2232837 h 4492350"/>
              <a:gd name="connsiteX16-2381" fmla="*/ 2057494 w 3694535"/>
              <a:gd name="connsiteY16-2382" fmla="*/ 3046321 h 4492350"/>
              <a:gd name="connsiteX17-2383" fmla="*/ 2647507 w 3694535"/>
              <a:gd name="connsiteY17-2384" fmla="*/ 2519916 h 4492350"/>
              <a:gd name="connsiteX18-2385" fmla="*/ 2913694 w 3694535"/>
              <a:gd name="connsiteY18-2386" fmla="*/ 1291762 h 4492350"/>
              <a:gd name="connsiteX19-2387" fmla="*/ 2806809 w 3694535"/>
              <a:gd name="connsiteY19-2388" fmla="*/ 2383091 h 4492350"/>
              <a:gd name="connsiteX20-2389" fmla="*/ 3694535 w 3694535"/>
              <a:gd name="connsiteY20-2390" fmla="*/ 1124252 h 4492350"/>
              <a:gd name="connsiteX21-2391" fmla="*/ 2222205 w 3694535"/>
              <a:gd name="connsiteY21-2392" fmla="*/ 3370521 h 4492350"/>
              <a:gd name="connsiteX22-2393" fmla="*/ 2169042 w 3694535"/>
              <a:gd name="connsiteY22-2394" fmla="*/ 3817088 h 4492350"/>
              <a:gd name="connsiteX23-2395" fmla="*/ 3317358 w 3694535"/>
              <a:gd name="connsiteY23-2396" fmla="*/ 3094074 h 4492350"/>
              <a:gd name="connsiteX24-2397" fmla="*/ 2194317 w 3694535"/>
              <a:gd name="connsiteY24-2398" fmla="*/ 4030951 h 4492350"/>
              <a:gd name="connsiteX25-2399" fmla="*/ 2232838 w 3694535"/>
              <a:gd name="connsiteY25-2400" fmla="*/ 4476307 h 4492350"/>
              <a:gd name="connsiteX26-2401" fmla="*/ 2218194 w 3694535"/>
              <a:gd name="connsiteY26-2402" fmla="*/ 4491415 h 4492350"/>
              <a:gd name="connsiteX27-2403" fmla="*/ 1743740 w 3694535"/>
              <a:gd name="connsiteY27-2404" fmla="*/ 4492350 h 4492350"/>
              <a:gd name="connsiteX0-2405" fmla="*/ 1743740 w 3694535"/>
              <a:gd name="connsiteY0-2406" fmla="*/ 4492350 h 4492350"/>
              <a:gd name="connsiteX1-2407" fmla="*/ 1796903 w 3694535"/>
              <a:gd name="connsiteY1-2408" fmla="*/ 3785190 h 4492350"/>
              <a:gd name="connsiteX2-2409" fmla="*/ 1307805 w 3694535"/>
              <a:gd name="connsiteY2-2410" fmla="*/ 3381153 h 4492350"/>
              <a:gd name="connsiteX3-2411" fmla="*/ 31898 w 3694535"/>
              <a:gd name="connsiteY3-2412" fmla="*/ 2945218 h 4492350"/>
              <a:gd name="connsiteX4-2413" fmla="*/ 1127052 w 3694535"/>
              <a:gd name="connsiteY4-2414" fmla="*/ 3242930 h 4492350"/>
              <a:gd name="connsiteX5-2415" fmla="*/ 393405 w 3694535"/>
              <a:gd name="connsiteY5-2416" fmla="*/ 2456121 h 4492350"/>
              <a:gd name="connsiteX6-2417" fmla="*/ 1775638 w 3694535"/>
              <a:gd name="connsiteY6-2418" fmla="*/ 3519376 h 4492350"/>
              <a:gd name="connsiteX7-2419" fmla="*/ 1679945 w 3694535"/>
              <a:gd name="connsiteY7-2420" fmla="*/ 2392325 h 4492350"/>
              <a:gd name="connsiteX8-2421" fmla="*/ 0 w 3694535"/>
              <a:gd name="connsiteY8-2422" fmla="*/ 754911 h 4492350"/>
              <a:gd name="connsiteX9-2423" fmla="*/ 988828 w 3694535"/>
              <a:gd name="connsiteY9-2424" fmla="*/ 1924493 h 4492350"/>
              <a:gd name="connsiteX10-2425" fmla="*/ 1137684 w 3694535"/>
              <a:gd name="connsiteY10-2426" fmla="*/ 861237 h 4492350"/>
              <a:gd name="connsiteX11-2427" fmla="*/ 1222745 w 3694535"/>
              <a:gd name="connsiteY11-2428" fmla="*/ 2062716 h 4492350"/>
              <a:gd name="connsiteX12-2429" fmla="*/ 1690577 w 3694535"/>
              <a:gd name="connsiteY12-2430" fmla="*/ 2190307 h 4492350"/>
              <a:gd name="connsiteX13-2431" fmla="*/ 1956391 w 3694535"/>
              <a:gd name="connsiteY13-2432" fmla="*/ 0 h 4492350"/>
              <a:gd name="connsiteX14-2433" fmla="*/ 2083982 w 3694535"/>
              <a:gd name="connsiteY14-2434" fmla="*/ 978195 h 4492350"/>
              <a:gd name="connsiteX15-2435" fmla="*/ 1881963 w 3694535"/>
              <a:gd name="connsiteY15-2436" fmla="*/ 2232837 h 4492350"/>
              <a:gd name="connsiteX16-2437" fmla="*/ 2057494 w 3694535"/>
              <a:gd name="connsiteY16-2438" fmla="*/ 3046321 h 4492350"/>
              <a:gd name="connsiteX17-2439" fmla="*/ 2647507 w 3694535"/>
              <a:gd name="connsiteY17-2440" fmla="*/ 2519916 h 4492350"/>
              <a:gd name="connsiteX18-2441" fmla="*/ 2913694 w 3694535"/>
              <a:gd name="connsiteY18-2442" fmla="*/ 1291762 h 4492350"/>
              <a:gd name="connsiteX19-2443" fmla="*/ 2806809 w 3694535"/>
              <a:gd name="connsiteY19-2444" fmla="*/ 2383091 h 4492350"/>
              <a:gd name="connsiteX20-2445" fmla="*/ 3694535 w 3694535"/>
              <a:gd name="connsiteY20-2446" fmla="*/ 1124252 h 4492350"/>
              <a:gd name="connsiteX21-2447" fmla="*/ 2222205 w 3694535"/>
              <a:gd name="connsiteY21-2448" fmla="*/ 3370521 h 4492350"/>
              <a:gd name="connsiteX22-2449" fmla="*/ 2169042 w 3694535"/>
              <a:gd name="connsiteY22-2450" fmla="*/ 3817088 h 4492350"/>
              <a:gd name="connsiteX23-2451" fmla="*/ 3317358 w 3694535"/>
              <a:gd name="connsiteY23-2452" fmla="*/ 3094074 h 4492350"/>
              <a:gd name="connsiteX24-2453" fmla="*/ 2194317 w 3694535"/>
              <a:gd name="connsiteY24-2454" fmla="*/ 4030951 h 4492350"/>
              <a:gd name="connsiteX25-2455" fmla="*/ 2232838 w 3694535"/>
              <a:gd name="connsiteY25-2456" fmla="*/ 4476307 h 4492350"/>
              <a:gd name="connsiteX26-2457" fmla="*/ 2218194 w 3694535"/>
              <a:gd name="connsiteY26-2458" fmla="*/ 4491415 h 4492350"/>
              <a:gd name="connsiteX27-2459" fmla="*/ 1743740 w 3694535"/>
              <a:gd name="connsiteY27-2460" fmla="*/ 4492350 h 4492350"/>
              <a:gd name="connsiteX0-2461" fmla="*/ 1743740 w 3694535"/>
              <a:gd name="connsiteY0-2462" fmla="*/ 4492350 h 4492350"/>
              <a:gd name="connsiteX1-2463" fmla="*/ 1796903 w 3694535"/>
              <a:gd name="connsiteY1-2464" fmla="*/ 3785190 h 4492350"/>
              <a:gd name="connsiteX2-2465" fmla="*/ 1307805 w 3694535"/>
              <a:gd name="connsiteY2-2466" fmla="*/ 3381153 h 4492350"/>
              <a:gd name="connsiteX3-2467" fmla="*/ 31898 w 3694535"/>
              <a:gd name="connsiteY3-2468" fmla="*/ 2945218 h 4492350"/>
              <a:gd name="connsiteX4-2469" fmla="*/ 1127052 w 3694535"/>
              <a:gd name="connsiteY4-2470" fmla="*/ 3242930 h 4492350"/>
              <a:gd name="connsiteX5-2471" fmla="*/ 393405 w 3694535"/>
              <a:gd name="connsiteY5-2472" fmla="*/ 2456121 h 4492350"/>
              <a:gd name="connsiteX6-2473" fmla="*/ 1775638 w 3694535"/>
              <a:gd name="connsiteY6-2474" fmla="*/ 3519376 h 4492350"/>
              <a:gd name="connsiteX7-2475" fmla="*/ 1679945 w 3694535"/>
              <a:gd name="connsiteY7-2476" fmla="*/ 2392325 h 4492350"/>
              <a:gd name="connsiteX8-2477" fmla="*/ 0 w 3694535"/>
              <a:gd name="connsiteY8-2478" fmla="*/ 754911 h 4492350"/>
              <a:gd name="connsiteX9-2479" fmla="*/ 988828 w 3694535"/>
              <a:gd name="connsiteY9-2480" fmla="*/ 1924493 h 4492350"/>
              <a:gd name="connsiteX10-2481" fmla="*/ 1137684 w 3694535"/>
              <a:gd name="connsiteY10-2482" fmla="*/ 861237 h 4492350"/>
              <a:gd name="connsiteX11-2483" fmla="*/ 1222745 w 3694535"/>
              <a:gd name="connsiteY11-2484" fmla="*/ 2062716 h 4492350"/>
              <a:gd name="connsiteX12-2485" fmla="*/ 1690577 w 3694535"/>
              <a:gd name="connsiteY12-2486" fmla="*/ 2190307 h 4492350"/>
              <a:gd name="connsiteX13-2487" fmla="*/ 1956391 w 3694535"/>
              <a:gd name="connsiteY13-2488" fmla="*/ 0 h 4492350"/>
              <a:gd name="connsiteX14-2489" fmla="*/ 2083982 w 3694535"/>
              <a:gd name="connsiteY14-2490" fmla="*/ 978195 h 4492350"/>
              <a:gd name="connsiteX15-2491" fmla="*/ 1881963 w 3694535"/>
              <a:gd name="connsiteY15-2492" fmla="*/ 2232837 h 4492350"/>
              <a:gd name="connsiteX16-2493" fmla="*/ 2057494 w 3694535"/>
              <a:gd name="connsiteY16-2494" fmla="*/ 3046321 h 4492350"/>
              <a:gd name="connsiteX17-2495" fmla="*/ 2647507 w 3694535"/>
              <a:gd name="connsiteY17-2496" fmla="*/ 2519916 h 4492350"/>
              <a:gd name="connsiteX18-2497" fmla="*/ 2913694 w 3694535"/>
              <a:gd name="connsiteY18-2498" fmla="*/ 1291762 h 4492350"/>
              <a:gd name="connsiteX19-2499" fmla="*/ 2806809 w 3694535"/>
              <a:gd name="connsiteY19-2500" fmla="*/ 2383091 h 4492350"/>
              <a:gd name="connsiteX20-2501" fmla="*/ 3694535 w 3694535"/>
              <a:gd name="connsiteY20-2502" fmla="*/ 1124252 h 4492350"/>
              <a:gd name="connsiteX21-2503" fmla="*/ 2222205 w 3694535"/>
              <a:gd name="connsiteY21-2504" fmla="*/ 3370521 h 4492350"/>
              <a:gd name="connsiteX22-2505" fmla="*/ 2169042 w 3694535"/>
              <a:gd name="connsiteY22-2506" fmla="*/ 3817088 h 4492350"/>
              <a:gd name="connsiteX23-2507" fmla="*/ 3317358 w 3694535"/>
              <a:gd name="connsiteY23-2508" fmla="*/ 3094074 h 4492350"/>
              <a:gd name="connsiteX24-2509" fmla="*/ 2194317 w 3694535"/>
              <a:gd name="connsiteY24-2510" fmla="*/ 4030951 h 4492350"/>
              <a:gd name="connsiteX25-2511" fmla="*/ 2232838 w 3694535"/>
              <a:gd name="connsiteY25-2512" fmla="*/ 4476307 h 4492350"/>
              <a:gd name="connsiteX26-2513" fmla="*/ 2218194 w 3694535"/>
              <a:gd name="connsiteY26-2514" fmla="*/ 4491415 h 4492350"/>
              <a:gd name="connsiteX27-2515" fmla="*/ 1743740 w 3694535"/>
              <a:gd name="connsiteY27-2516" fmla="*/ 4492350 h 4492350"/>
              <a:gd name="connsiteX0-2517" fmla="*/ 1743740 w 3694535"/>
              <a:gd name="connsiteY0-2518" fmla="*/ 4492350 h 4492350"/>
              <a:gd name="connsiteX1-2519" fmla="*/ 1796903 w 3694535"/>
              <a:gd name="connsiteY1-2520" fmla="*/ 3785190 h 4492350"/>
              <a:gd name="connsiteX2-2521" fmla="*/ 1307805 w 3694535"/>
              <a:gd name="connsiteY2-2522" fmla="*/ 3381153 h 4492350"/>
              <a:gd name="connsiteX3-2523" fmla="*/ 31898 w 3694535"/>
              <a:gd name="connsiteY3-2524" fmla="*/ 2945218 h 4492350"/>
              <a:gd name="connsiteX4-2525" fmla="*/ 1127052 w 3694535"/>
              <a:gd name="connsiteY4-2526" fmla="*/ 3242930 h 4492350"/>
              <a:gd name="connsiteX5-2527" fmla="*/ 393405 w 3694535"/>
              <a:gd name="connsiteY5-2528" fmla="*/ 2456121 h 4492350"/>
              <a:gd name="connsiteX6-2529" fmla="*/ 1775638 w 3694535"/>
              <a:gd name="connsiteY6-2530" fmla="*/ 3519376 h 4492350"/>
              <a:gd name="connsiteX7-2531" fmla="*/ 1679945 w 3694535"/>
              <a:gd name="connsiteY7-2532" fmla="*/ 2392325 h 4492350"/>
              <a:gd name="connsiteX8-2533" fmla="*/ 0 w 3694535"/>
              <a:gd name="connsiteY8-2534" fmla="*/ 754911 h 4492350"/>
              <a:gd name="connsiteX9-2535" fmla="*/ 988828 w 3694535"/>
              <a:gd name="connsiteY9-2536" fmla="*/ 1924493 h 4492350"/>
              <a:gd name="connsiteX10-2537" fmla="*/ 1137684 w 3694535"/>
              <a:gd name="connsiteY10-2538" fmla="*/ 861237 h 4492350"/>
              <a:gd name="connsiteX11-2539" fmla="*/ 1222745 w 3694535"/>
              <a:gd name="connsiteY11-2540" fmla="*/ 2062716 h 4492350"/>
              <a:gd name="connsiteX12-2541" fmla="*/ 1690577 w 3694535"/>
              <a:gd name="connsiteY12-2542" fmla="*/ 2190307 h 4492350"/>
              <a:gd name="connsiteX13-2543" fmla="*/ 1956391 w 3694535"/>
              <a:gd name="connsiteY13-2544" fmla="*/ 0 h 4492350"/>
              <a:gd name="connsiteX14-2545" fmla="*/ 2083982 w 3694535"/>
              <a:gd name="connsiteY14-2546" fmla="*/ 978195 h 4492350"/>
              <a:gd name="connsiteX15-2547" fmla="*/ 1881963 w 3694535"/>
              <a:gd name="connsiteY15-2548" fmla="*/ 2232837 h 4492350"/>
              <a:gd name="connsiteX16-2549" fmla="*/ 2057494 w 3694535"/>
              <a:gd name="connsiteY16-2550" fmla="*/ 3046321 h 4492350"/>
              <a:gd name="connsiteX17-2551" fmla="*/ 2647507 w 3694535"/>
              <a:gd name="connsiteY17-2552" fmla="*/ 2519916 h 4492350"/>
              <a:gd name="connsiteX18-2553" fmla="*/ 2913694 w 3694535"/>
              <a:gd name="connsiteY18-2554" fmla="*/ 1291762 h 4492350"/>
              <a:gd name="connsiteX19-2555" fmla="*/ 2806809 w 3694535"/>
              <a:gd name="connsiteY19-2556" fmla="*/ 2383091 h 4492350"/>
              <a:gd name="connsiteX20-2557" fmla="*/ 3694535 w 3694535"/>
              <a:gd name="connsiteY20-2558" fmla="*/ 1124252 h 4492350"/>
              <a:gd name="connsiteX21-2559" fmla="*/ 2222205 w 3694535"/>
              <a:gd name="connsiteY21-2560" fmla="*/ 3370521 h 4492350"/>
              <a:gd name="connsiteX22-2561" fmla="*/ 2169042 w 3694535"/>
              <a:gd name="connsiteY22-2562" fmla="*/ 3817088 h 4492350"/>
              <a:gd name="connsiteX23-2563" fmla="*/ 3317358 w 3694535"/>
              <a:gd name="connsiteY23-2564" fmla="*/ 3094074 h 4492350"/>
              <a:gd name="connsiteX24-2565" fmla="*/ 2194317 w 3694535"/>
              <a:gd name="connsiteY24-2566" fmla="*/ 4030951 h 4492350"/>
              <a:gd name="connsiteX25-2567" fmla="*/ 2232838 w 3694535"/>
              <a:gd name="connsiteY25-2568" fmla="*/ 4476307 h 4492350"/>
              <a:gd name="connsiteX26-2569" fmla="*/ 2218194 w 3694535"/>
              <a:gd name="connsiteY26-2570" fmla="*/ 4491415 h 4492350"/>
              <a:gd name="connsiteX27-2571" fmla="*/ 1743740 w 3694535"/>
              <a:gd name="connsiteY27-2572" fmla="*/ 4492350 h 4492350"/>
              <a:gd name="connsiteX0-2573" fmla="*/ 1743740 w 3694535"/>
              <a:gd name="connsiteY0-2574" fmla="*/ 4492350 h 4492350"/>
              <a:gd name="connsiteX1-2575" fmla="*/ 1796903 w 3694535"/>
              <a:gd name="connsiteY1-2576" fmla="*/ 3785190 h 4492350"/>
              <a:gd name="connsiteX2-2577" fmla="*/ 1307805 w 3694535"/>
              <a:gd name="connsiteY2-2578" fmla="*/ 3381153 h 4492350"/>
              <a:gd name="connsiteX3-2579" fmla="*/ 31898 w 3694535"/>
              <a:gd name="connsiteY3-2580" fmla="*/ 2945218 h 4492350"/>
              <a:gd name="connsiteX4-2581" fmla="*/ 1127052 w 3694535"/>
              <a:gd name="connsiteY4-2582" fmla="*/ 3242930 h 4492350"/>
              <a:gd name="connsiteX5-2583" fmla="*/ 393405 w 3694535"/>
              <a:gd name="connsiteY5-2584" fmla="*/ 2456121 h 4492350"/>
              <a:gd name="connsiteX6-2585" fmla="*/ 1775638 w 3694535"/>
              <a:gd name="connsiteY6-2586" fmla="*/ 3519376 h 4492350"/>
              <a:gd name="connsiteX7-2587" fmla="*/ 1679945 w 3694535"/>
              <a:gd name="connsiteY7-2588" fmla="*/ 2392325 h 4492350"/>
              <a:gd name="connsiteX8-2589" fmla="*/ 0 w 3694535"/>
              <a:gd name="connsiteY8-2590" fmla="*/ 754911 h 4492350"/>
              <a:gd name="connsiteX9-2591" fmla="*/ 988828 w 3694535"/>
              <a:gd name="connsiteY9-2592" fmla="*/ 1924493 h 4492350"/>
              <a:gd name="connsiteX10-2593" fmla="*/ 1137684 w 3694535"/>
              <a:gd name="connsiteY10-2594" fmla="*/ 861237 h 4492350"/>
              <a:gd name="connsiteX11-2595" fmla="*/ 1222745 w 3694535"/>
              <a:gd name="connsiteY11-2596" fmla="*/ 2062716 h 4492350"/>
              <a:gd name="connsiteX12-2597" fmla="*/ 1690577 w 3694535"/>
              <a:gd name="connsiteY12-2598" fmla="*/ 2190307 h 4492350"/>
              <a:gd name="connsiteX13-2599" fmla="*/ 1956391 w 3694535"/>
              <a:gd name="connsiteY13-2600" fmla="*/ 0 h 4492350"/>
              <a:gd name="connsiteX14-2601" fmla="*/ 2083982 w 3694535"/>
              <a:gd name="connsiteY14-2602" fmla="*/ 978195 h 4492350"/>
              <a:gd name="connsiteX15-2603" fmla="*/ 1881963 w 3694535"/>
              <a:gd name="connsiteY15-2604" fmla="*/ 2232837 h 4492350"/>
              <a:gd name="connsiteX16-2605" fmla="*/ 2057494 w 3694535"/>
              <a:gd name="connsiteY16-2606" fmla="*/ 3046321 h 4492350"/>
              <a:gd name="connsiteX17-2607" fmla="*/ 2647507 w 3694535"/>
              <a:gd name="connsiteY17-2608" fmla="*/ 2519916 h 4492350"/>
              <a:gd name="connsiteX18-2609" fmla="*/ 2913694 w 3694535"/>
              <a:gd name="connsiteY18-2610" fmla="*/ 1291762 h 4492350"/>
              <a:gd name="connsiteX19-2611" fmla="*/ 2806809 w 3694535"/>
              <a:gd name="connsiteY19-2612" fmla="*/ 2383091 h 4492350"/>
              <a:gd name="connsiteX20-2613" fmla="*/ 3694535 w 3694535"/>
              <a:gd name="connsiteY20-2614" fmla="*/ 1124252 h 4492350"/>
              <a:gd name="connsiteX21-2615" fmla="*/ 2222205 w 3694535"/>
              <a:gd name="connsiteY21-2616" fmla="*/ 3370521 h 4492350"/>
              <a:gd name="connsiteX22-2617" fmla="*/ 2169042 w 3694535"/>
              <a:gd name="connsiteY22-2618" fmla="*/ 3817088 h 4492350"/>
              <a:gd name="connsiteX23-2619" fmla="*/ 3317358 w 3694535"/>
              <a:gd name="connsiteY23-2620" fmla="*/ 3094074 h 4492350"/>
              <a:gd name="connsiteX24-2621" fmla="*/ 2194317 w 3694535"/>
              <a:gd name="connsiteY24-2622" fmla="*/ 4030951 h 4492350"/>
              <a:gd name="connsiteX25-2623" fmla="*/ 2232838 w 3694535"/>
              <a:gd name="connsiteY25-2624" fmla="*/ 4476307 h 4492350"/>
              <a:gd name="connsiteX26-2625" fmla="*/ 2218194 w 3694535"/>
              <a:gd name="connsiteY26-2626" fmla="*/ 4491415 h 4492350"/>
              <a:gd name="connsiteX27-2627" fmla="*/ 1743740 w 3694535"/>
              <a:gd name="connsiteY27-2628" fmla="*/ 4492350 h 4492350"/>
              <a:gd name="connsiteX0-2629" fmla="*/ 1743740 w 3694535"/>
              <a:gd name="connsiteY0-2630" fmla="*/ 4492350 h 4492350"/>
              <a:gd name="connsiteX1-2631" fmla="*/ 1796903 w 3694535"/>
              <a:gd name="connsiteY1-2632" fmla="*/ 3785190 h 4492350"/>
              <a:gd name="connsiteX2-2633" fmla="*/ 1307805 w 3694535"/>
              <a:gd name="connsiteY2-2634" fmla="*/ 3381153 h 4492350"/>
              <a:gd name="connsiteX3-2635" fmla="*/ 31898 w 3694535"/>
              <a:gd name="connsiteY3-2636" fmla="*/ 2945218 h 4492350"/>
              <a:gd name="connsiteX4-2637" fmla="*/ 1127052 w 3694535"/>
              <a:gd name="connsiteY4-2638" fmla="*/ 3242930 h 4492350"/>
              <a:gd name="connsiteX5-2639" fmla="*/ 393405 w 3694535"/>
              <a:gd name="connsiteY5-2640" fmla="*/ 2456121 h 4492350"/>
              <a:gd name="connsiteX6-2641" fmla="*/ 1775638 w 3694535"/>
              <a:gd name="connsiteY6-2642" fmla="*/ 3519376 h 4492350"/>
              <a:gd name="connsiteX7-2643" fmla="*/ 1679945 w 3694535"/>
              <a:gd name="connsiteY7-2644" fmla="*/ 2392325 h 4492350"/>
              <a:gd name="connsiteX8-2645" fmla="*/ 0 w 3694535"/>
              <a:gd name="connsiteY8-2646" fmla="*/ 754911 h 4492350"/>
              <a:gd name="connsiteX9-2647" fmla="*/ 988828 w 3694535"/>
              <a:gd name="connsiteY9-2648" fmla="*/ 1924493 h 4492350"/>
              <a:gd name="connsiteX10-2649" fmla="*/ 1137684 w 3694535"/>
              <a:gd name="connsiteY10-2650" fmla="*/ 861237 h 4492350"/>
              <a:gd name="connsiteX11-2651" fmla="*/ 1222745 w 3694535"/>
              <a:gd name="connsiteY11-2652" fmla="*/ 2062716 h 4492350"/>
              <a:gd name="connsiteX12-2653" fmla="*/ 1690577 w 3694535"/>
              <a:gd name="connsiteY12-2654" fmla="*/ 2190307 h 4492350"/>
              <a:gd name="connsiteX13-2655" fmla="*/ 1956391 w 3694535"/>
              <a:gd name="connsiteY13-2656" fmla="*/ 0 h 4492350"/>
              <a:gd name="connsiteX14-2657" fmla="*/ 2083982 w 3694535"/>
              <a:gd name="connsiteY14-2658" fmla="*/ 978195 h 4492350"/>
              <a:gd name="connsiteX15-2659" fmla="*/ 1881963 w 3694535"/>
              <a:gd name="connsiteY15-2660" fmla="*/ 2232837 h 4492350"/>
              <a:gd name="connsiteX16-2661" fmla="*/ 2057494 w 3694535"/>
              <a:gd name="connsiteY16-2662" fmla="*/ 3046321 h 4492350"/>
              <a:gd name="connsiteX17-2663" fmla="*/ 2647507 w 3694535"/>
              <a:gd name="connsiteY17-2664" fmla="*/ 2519916 h 4492350"/>
              <a:gd name="connsiteX18-2665" fmla="*/ 2913694 w 3694535"/>
              <a:gd name="connsiteY18-2666" fmla="*/ 1291762 h 4492350"/>
              <a:gd name="connsiteX19-2667" fmla="*/ 2806809 w 3694535"/>
              <a:gd name="connsiteY19-2668" fmla="*/ 2383091 h 4492350"/>
              <a:gd name="connsiteX20-2669" fmla="*/ 3694535 w 3694535"/>
              <a:gd name="connsiteY20-2670" fmla="*/ 1124252 h 4492350"/>
              <a:gd name="connsiteX21-2671" fmla="*/ 2222205 w 3694535"/>
              <a:gd name="connsiteY21-2672" fmla="*/ 3370521 h 4492350"/>
              <a:gd name="connsiteX22-2673" fmla="*/ 2169042 w 3694535"/>
              <a:gd name="connsiteY22-2674" fmla="*/ 3817088 h 4492350"/>
              <a:gd name="connsiteX23-2675" fmla="*/ 3317358 w 3694535"/>
              <a:gd name="connsiteY23-2676" fmla="*/ 3094074 h 4492350"/>
              <a:gd name="connsiteX24-2677" fmla="*/ 2194317 w 3694535"/>
              <a:gd name="connsiteY24-2678" fmla="*/ 4030951 h 4492350"/>
              <a:gd name="connsiteX25-2679" fmla="*/ 2232838 w 3694535"/>
              <a:gd name="connsiteY25-2680" fmla="*/ 4476307 h 4492350"/>
              <a:gd name="connsiteX26-2681" fmla="*/ 2218194 w 3694535"/>
              <a:gd name="connsiteY26-2682" fmla="*/ 4491415 h 4492350"/>
              <a:gd name="connsiteX27-2683" fmla="*/ 1743740 w 3694535"/>
              <a:gd name="connsiteY27-2684" fmla="*/ 4492350 h 4492350"/>
              <a:gd name="connsiteX0-2685" fmla="*/ 1743740 w 3694535"/>
              <a:gd name="connsiteY0-2686" fmla="*/ 4492350 h 4492350"/>
              <a:gd name="connsiteX1-2687" fmla="*/ 1796903 w 3694535"/>
              <a:gd name="connsiteY1-2688" fmla="*/ 3785190 h 4492350"/>
              <a:gd name="connsiteX2-2689" fmla="*/ 1307805 w 3694535"/>
              <a:gd name="connsiteY2-2690" fmla="*/ 3381153 h 4492350"/>
              <a:gd name="connsiteX3-2691" fmla="*/ 31898 w 3694535"/>
              <a:gd name="connsiteY3-2692" fmla="*/ 2945218 h 4492350"/>
              <a:gd name="connsiteX4-2693" fmla="*/ 1127052 w 3694535"/>
              <a:gd name="connsiteY4-2694" fmla="*/ 3242930 h 4492350"/>
              <a:gd name="connsiteX5-2695" fmla="*/ 393405 w 3694535"/>
              <a:gd name="connsiteY5-2696" fmla="*/ 2456121 h 4492350"/>
              <a:gd name="connsiteX6-2697" fmla="*/ 1775638 w 3694535"/>
              <a:gd name="connsiteY6-2698" fmla="*/ 3519376 h 4492350"/>
              <a:gd name="connsiteX7-2699" fmla="*/ 1679945 w 3694535"/>
              <a:gd name="connsiteY7-2700" fmla="*/ 2392325 h 4492350"/>
              <a:gd name="connsiteX8-2701" fmla="*/ 0 w 3694535"/>
              <a:gd name="connsiteY8-2702" fmla="*/ 754911 h 4492350"/>
              <a:gd name="connsiteX9-2703" fmla="*/ 988828 w 3694535"/>
              <a:gd name="connsiteY9-2704" fmla="*/ 1924493 h 4492350"/>
              <a:gd name="connsiteX10-2705" fmla="*/ 1137684 w 3694535"/>
              <a:gd name="connsiteY10-2706" fmla="*/ 861237 h 4492350"/>
              <a:gd name="connsiteX11-2707" fmla="*/ 1222745 w 3694535"/>
              <a:gd name="connsiteY11-2708" fmla="*/ 2062716 h 4492350"/>
              <a:gd name="connsiteX12-2709" fmla="*/ 1690577 w 3694535"/>
              <a:gd name="connsiteY12-2710" fmla="*/ 2190307 h 4492350"/>
              <a:gd name="connsiteX13-2711" fmla="*/ 1956391 w 3694535"/>
              <a:gd name="connsiteY13-2712" fmla="*/ 0 h 4492350"/>
              <a:gd name="connsiteX14-2713" fmla="*/ 2083982 w 3694535"/>
              <a:gd name="connsiteY14-2714" fmla="*/ 978195 h 4492350"/>
              <a:gd name="connsiteX15-2715" fmla="*/ 1881963 w 3694535"/>
              <a:gd name="connsiteY15-2716" fmla="*/ 2232837 h 4492350"/>
              <a:gd name="connsiteX16-2717" fmla="*/ 2057494 w 3694535"/>
              <a:gd name="connsiteY16-2718" fmla="*/ 3046321 h 4492350"/>
              <a:gd name="connsiteX17-2719" fmla="*/ 2647507 w 3694535"/>
              <a:gd name="connsiteY17-2720" fmla="*/ 2519916 h 4492350"/>
              <a:gd name="connsiteX18-2721" fmla="*/ 2913694 w 3694535"/>
              <a:gd name="connsiteY18-2722" fmla="*/ 1291762 h 4492350"/>
              <a:gd name="connsiteX19-2723" fmla="*/ 2806809 w 3694535"/>
              <a:gd name="connsiteY19-2724" fmla="*/ 2383091 h 4492350"/>
              <a:gd name="connsiteX20-2725" fmla="*/ 3694535 w 3694535"/>
              <a:gd name="connsiteY20-2726" fmla="*/ 1124252 h 4492350"/>
              <a:gd name="connsiteX21-2727" fmla="*/ 2222205 w 3694535"/>
              <a:gd name="connsiteY21-2728" fmla="*/ 3370521 h 4492350"/>
              <a:gd name="connsiteX22-2729" fmla="*/ 2169042 w 3694535"/>
              <a:gd name="connsiteY22-2730" fmla="*/ 3817088 h 4492350"/>
              <a:gd name="connsiteX23-2731" fmla="*/ 3317358 w 3694535"/>
              <a:gd name="connsiteY23-2732" fmla="*/ 3094074 h 4492350"/>
              <a:gd name="connsiteX24-2733" fmla="*/ 2194317 w 3694535"/>
              <a:gd name="connsiteY24-2734" fmla="*/ 4030951 h 4492350"/>
              <a:gd name="connsiteX25-2735" fmla="*/ 2232838 w 3694535"/>
              <a:gd name="connsiteY25-2736" fmla="*/ 4476307 h 4492350"/>
              <a:gd name="connsiteX26-2737" fmla="*/ 2218194 w 3694535"/>
              <a:gd name="connsiteY26-2738" fmla="*/ 4491415 h 4492350"/>
              <a:gd name="connsiteX27-2739" fmla="*/ 1743740 w 3694535"/>
              <a:gd name="connsiteY27-2740" fmla="*/ 4492350 h 4492350"/>
              <a:gd name="connsiteX0-2741" fmla="*/ 1743740 w 3694535"/>
              <a:gd name="connsiteY0-2742" fmla="*/ 4492350 h 4492350"/>
              <a:gd name="connsiteX1-2743" fmla="*/ 1796903 w 3694535"/>
              <a:gd name="connsiteY1-2744" fmla="*/ 3785190 h 4492350"/>
              <a:gd name="connsiteX2-2745" fmla="*/ 1307805 w 3694535"/>
              <a:gd name="connsiteY2-2746" fmla="*/ 3381153 h 4492350"/>
              <a:gd name="connsiteX3-2747" fmla="*/ 31898 w 3694535"/>
              <a:gd name="connsiteY3-2748" fmla="*/ 2945218 h 4492350"/>
              <a:gd name="connsiteX4-2749" fmla="*/ 1127052 w 3694535"/>
              <a:gd name="connsiteY4-2750" fmla="*/ 3242930 h 4492350"/>
              <a:gd name="connsiteX5-2751" fmla="*/ 393405 w 3694535"/>
              <a:gd name="connsiteY5-2752" fmla="*/ 2456121 h 4492350"/>
              <a:gd name="connsiteX6-2753" fmla="*/ 1775638 w 3694535"/>
              <a:gd name="connsiteY6-2754" fmla="*/ 3519376 h 4492350"/>
              <a:gd name="connsiteX7-2755" fmla="*/ 1679945 w 3694535"/>
              <a:gd name="connsiteY7-2756" fmla="*/ 2392325 h 4492350"/>
              <a:gd name="connsiteX8-2757" fmla="*/ 0 w 3694535"/>
              <a:gd name="connsiteY8-2758" fmla="*/ 754911 h 4492350"/>
              <a:gd name="connsiteX9-2759" fmla="*/ 988828 w 3694535"/>
              <a:gd name="connsiteY9-2760" fmla="*/ 1924493 h 4492350"/>
              <a:gd name="connsiteX10-2761" fmla="*/ 1137684 w 3694535"/>
              <a:gd name="connsiteY10-2762" fmla="*/ 861237 h 4492350"/>
              <a:gd name="connsiteX11-2763" fmla="*/ 1222745 w 3694535"/>
              <a:gd name="connsiteY11-2764" fmla="*/ 2062716 h 4492350"/>
              <a:gd name="connsiteX12-2765" fmla="*/ 1690577 w 3694535"/>
              <a:gd name="connsiteY12-2766" fmla="*/ 2190307 h 4492350"/>
              <a:gd name="connsiteX13-2767" fmla="*/ 1956391 w 3694535"/>
              <a:gd name="connsiteY13-2768" fmla="*/ 0 h 4492350"/>
              <a:gd name="connsiteX14-2769" fmla="*/ 2027834 w 3694535"/>
              <a:gd name="connsiteY14-2770" fmla="*/ 986216 h 4492350"/>
              <a:gd name="connsiteX15-2771" fmla="*/ 1881963 w 3694535"/>
              <a:gd name="connsiteY15-2772" fmla="*/ 2232837 h 4492350"/>
              <a:gd name="connsiteX16-2773" fmla="*/ 2057494 w 3694535"/>
              <a:gd name="connsiteY16-2774" fmla="*/ 3046321 h 4492350"/>
              <a:gd name="connsiteX17-2775" fmla="*/ 2647507 w 3694535"/>
              <a:gd name="connsiteY17-2776" fmla="*/ 2519916 h 4492350"/>
              <a:gd name="connsiteX18-2777" fmla="*/ 2913694 w 3694535"/>
              <a:gd name="connsiteY18-2778" fmla="*/ 1291762 h 4492350"/>
              <a:gd name="connsiteX19-2779" fmla="*/ 2806809 w 3694535"/>
              <a:gd name="connsiteY19-2780" fmla="*/ 2383091 h 4492350"/>
              <a:gd name="connsiteX20-2781" fmla="*/ 3694535 w 3694535"/>
              <a:gd name="connsiteY20-2782" fmla="*/ 1124252 h 4492350"/>
              <a:gd name="connsiteX21-2783" fmla="*/ 2222205 w 3694535"/>
              <a:gd name="connsiteY21-2784" fmla="*/ 3370521 h 4492350"/>
              <a:gd name="connsiteX22-2785" fmla="*/ 2169042 w 3694535"/>
              <a:gd name="connsiteY22-2786" fmla="*/ 3817088 h 4492350"/>
              <a:gd name="connsiteX23-2787" fmla="*/ 3317358 w 3694535"/>
              <a:gd name="connsiteY23-2788" fmla="*/ 3094074 h 4492350"/>
              <a:gd name="connsiteX24-2789" fmla="*/ 2194317 w 3694535"/>
              <a:gd name="connsiteY24-2790" fmla="*/ 4030951 h 4492350"/>
              <a:gd name="connsiteX25-2791" fmla="*/ 2232838 w 3694535"/>
              <a:gd name="connsiteY25-2792" fmla="*/ 4476307 h 4492350"/>
              <a:gd name="connsiteX26-2793" fmla="*/ 2218194 w 3694535"/>
              <a:gd name="connsiteY26-2794" fmla="*/ 4491415 h 4492350"/>
              <a:gd name="connsiteX27-2795" fmla="*/ 1743740 w 3694535"/>
              <a:gd name="connsiteY27-2796" fmla="*/ 4492350 h 4492350"/>
              <a:gd name="connsiteX0-2797" fmla="*/ 1743740 w 3694535"/>
              <a:gd name="connsiteY0-2798" fmla="*/ 4492350 h 4492350"/>
              <a:gd name="connsiteX1-2799" fmla="*/ 1796903 w 3694535"/>
              <a:gd name="connsiteY1-2800" fmla="*/ 3785190 h 4492350"/>
              <a:gd name="connsiteX2-2801" fmla="*/ 1307805 w 3694535"/>
              <a:gd name="connsiteY2-2802" fmla="*/ 3381153 h 4492350"/>
              <a:gd name="connsiteX3-2803" fmla="*/ 31898 w 3694535"/>
              <a:gd name="connsiteY3-2804" fmla="*/ 2945218 h 4492350"/>
              <a:gd name="connsiteX4-2805" fmla="*/ 1127052 w 3694535"/>
              <a:gd name="connsiteY4-2806" fmla="*/ 3242930 h 4492350"/>
              <a:gd name="connsiteX5-2807" fmla="*/ 393405 w 3694535"/>
              <a:gd name="connsiteY5-2808" fmla="*/ 2456121 h 4492350"/>
              <a:gd name="connsiteX6-2809" fmla="*/ 1775638 w 3694535"/>
              <a:gd name="connsiteY6-2810" fmla="*/ 3519376 h 4492350"/>
              <a:gd name="connsiteX7-2811" fmla="*/ 1679945 w 3694535"/>
              <a:gd name="connsiteY7-2812" fmla="*/ 2392325 h 4492350"/>
              <a:gd name="connsiteX8-2813" fmla="*/ 0 w 3694535"/>
              <a:gd name="connsiteY8-2814" fmla="*/ 754911 h 4492350"/>
              <a:gd name="connsiteX9-2815" fmla="*/ 988828 w 3694535"/>
              <a:gd name="connsiteY9-2816" fmla="*/ 1924493 h 4492350"/>
              <a:gd name="connsiteX10-2817" fmla="*/ 1137684 w 3694535"/>
              <a:gd name="connsiteY10-2818" fmla="*/ 861237 h 4492350"/>
              <a:gd name="connsiteX11-2819" fmla="*/ 1222745 w 3694535"/>
              <a:gd name="connsiteY11-2820" fmla="*/ 2062716 h 4492350"/>
              <a:gd name="connsiteX12-2821" fmla="*/ 1690577 w 3694535"/>
              <a:gd name="connsiteY12-2822" fmla="*/ 2190307 h 4492350"/>
              <a:gd name="connsiteX13-2823" fmla="*/ 1956391 w 3694535"/>
              <a:gd name="connsiteY13-2824" fmla="*/ 0 h 4492350"/>
              <a:gd name="connsiteX14-2825" fmla="*/ 2027834 w 3694535"/>
              <a:gd name="connsiteY14-2826" fmla="*/ 986216 h 4492350"/>
              <a:gd name="connsiteX15-2827" fmla="*/ 1881963 w 3694535"/>
              <a:gd name="connsiteY15-2828" fmla="*/ 2232837 h 4492350"/>
              <a:gd name="connsiteX16-2829" fmla="*/ 2057494 w 3694535"/>
              <a:gd name="connsiteY16-2830" fmla="*/ 3046321 h 4492350"/>
              <a:gd name="connsiteX17-2831" fmla="*/ 2647507 w 3694535"/>
              <a:gd name="connsiteY17-2832" fmla="*/ 2519916 h 4492350"/>
              <a:gd name="connsiteX18-2833" fmla="*/ 2913694 w 3694535"/>
              <a:gd name="connsiteY18-2834" fmla="*/ 1291762 h 4492350"/>
              <a:gd name="connsiteX19-2835" fmla="*/ 2806809 w 3694535"/>
              <a:gd name="connsiteY19-2836" fmla="*/ 2383091 h 4492350"/>
              <a:gd name="connsiteX20-2837" fmla="*/ 3694535 w 3694535"/>
              <a:gd name="connsiteY20-2838" fmla="*/ 1124252 h 4492350"/>
              <a:gd name="connsiteX21-2839" fmla="*/ 2222205 w 3694535"/>
              <a:gd name="connsiteY21-2840" fmla="*/ 3370521 h 4492350"/>
              <a:gd name="connsiteX22-2841" fmla="*/ 2169042 w 3694535"/>
              <a:gd name="connsiteY22-2842" fmla="*/ 3817088 h 4492350"/>
              <a:gd name="connsiteX23-2843" fmla="*/ 3317358 w 3694535"/>
              <a:gd name="connsiteY23-2844" fmla="*/ 3094074 h 4492350"/>
              <a:gd name="connsiteX24-2845" fmla="*/ 2194317 w 3694535"/>
              <a:gd name="connsiteY24-2846" fmla="*/ 4030951 h 4492350"/>
              <a:gd name="connsiteX25-2847" fmla="*/ 2232838 w 3694535"/>
              <a:gd name="connsiteY25-2848" fmla="*/ 4476307 h 4492350"/>
              <a:gd name="connsiteX26-2849" fmla="*/ 2218194 w 3694535"/>
              <a:gd name="connsiteY26-2850" fmla="*/ 4491415 h 4492350"/>
              <a:gd name="connsiteX27-2851" fmla="*/ 1743740 w 3694535"/>
              <a:gd name="connsiteY27-2852" fmla="*/ 4492350 h 4492350"/>
              <a:gd name="connsiteX0-2853" fmla="*/ 1743740 w 3694535"/>
              <a:gd name="connsiteY0-2854" fmla="*/ 4492350 h 4492350"/>
              <a:gd name="connsiteX1-2855" fmla="*/ 1796903 w 3694535"/>
              <a:gd name="connsiteY1-2856" fmla="*/ 3785190 h 4492350"/>
              <a:gd name="connsiteX2-2857" fmla="*/ 1307805 w 3694535"/>
              <a:gd name="connsiteY2-2858" fmla="*/ 3381153 h 4492350"/>
              <a:gd name="connsiteX3-2859" fmla="*/ 31898 w 3694535"/>
              <a:gd name="connsiteY3-2860" fmla="*/ 2945218 h 4492350"/>
              <a:gd name="connsiteX4-2861" fmla="*/ 1127052 w 3694535"/>
              <a:gd name="connsiteY4-2862" fmla="*/ 3242930 h 4492350"/>
              <a:gd name="connsiteX5-2863" fmla="*/ 393405 w 3694535"/>
              <a:gd name="connsiteY5-2864" fmla="*/ 2456121 h 4492350"/>
              <a:gd name="connsiteX6-2865" fmla="*/ 1775638 w 3694535"/>
              <a:gd name="connsiteY6-2866" fmla="*/ 3519376 h 4492350"/>
              <a:gd name="connsiteX7-2867" fmla="*/ 1679945 w 3694535"/>
              <a:gd name="connsiteY7-2868" fmla="*/ 2392325 h 4492350"/>
              <a:gd name="connsiteX8-2869" fmla="*/ 0 w 3694535"/>
              <a:gd name="connsiteY8-2870" fmla="*/ 754911 h 4492350"/>
              <a:gd name="connsiteX9-2871" fmla="*/ 988828 w 3694535"/>
              <a:gd name="connsiteY9-2872" fmla="*/ 1924493 h 4492350"/>
              <a:gd name="connsiteX10-2873" fmla="*/ 1137684 w 3694535"/>
              <a:gd name="connsiteY10-2874" fmla="*/ 861237 h 4492350"/>
              <a:gd name="connsiteX11-2875" fmla="*/ 1222745 w 3694535"/>
              <a:gd name="connsiteY11-2876" fmla="*/ 2062716 h 4492350"/>
              <a:gd name="connsiteX12-2877" fmla="*/ 1690577 w 3694535"/>
              <a:gd name="connsiteY12-2878" fmla="*/ 2190307 h 4492350"/>
              <a:gd name="connsiteX13-2879" fmla="*/ 1956391 w 3694535"/>
              <a:gd name="connsiteY13-2880" fmla="*/ 0 h 4492350"/>
              <a:gd name="connsiteX14-2881" fmla="*/ 2027834 w 3694535"/>
              <a:gd name="connsiteY14-2882" fmla="*/ 986216 h 4492350"/>
              <a:gd name="connsiteX15-2883" fmla="*/ 1881963 w 3694535"/>
              <a:gd name="connsiteY15-2884" fmla="*/ 2232837 h 4492350"/>
              <a:gd name="connsiteX16-2885" fmla="*/ 2057494 w 3694535"/>
              <a:gd name="connsiteY16-2886" fmla="*/ 3046321 h 4492350"/>
              <a:gd name="connsiteX17-2887" fmla="*/ 2647507 w 3694535"/>
              <a:gd name="connsiteY17-2888" fmla="*/ 2519916 h 4492350"/>
              <a:gd name="connsiteX18-2889" fmla="*/ 2913694 w 3694535"/>
              <a:gd name="connsiteY18-2890" fmla="*/ 1291762 h 4492350"/>
              <a:gd name="connsiteX19-2891" fmla="*/ 2806809 w 3694535"/>
              <a:gd name="connsiteY19-2892" fmla="*/ 2383091 h 4492350"/>
              <a:gd name="connsiteX20-2893" fmla="*/ 3694535 w 3694535"/>
              <a:gd name="connsiteY20-2894" fmla="*/ 1124252 h 4492350"/>
              <a:gd name="connsiteX21-2895" fmla="*/ 2222205 w 3694535"/>
              <a:gd name="connsiteY21-2896" fmla="*/ 3370521 h 4492350"/>
              <a:gd name="connsiteX22-2897" fmla="*/ 2169042 w 3694535"/>
              <a:gd name="connsiteY22-2898" fmla="*/ 3817088 h 4492350"/>
              <a:gd name="connsiteX23-2899" fmla="*/ 3317358 w 3694535"/>
              <a:gd name="connsiteY23-2900" fmla="*/ 3094074 h 4492350"/>
              <a:gd name="connsiteX24-2901" fmla="*/ 2194317 w 3694535"/>
              <a:gd name="connsiteY24-2902" fmla="*/ 4030951 h 4492350"/>
              <a:gd name="connsiteX25-2903" fmla="*/ 2232838 w 3694535"/>
              <a:gd name="connsiteY25-2904" fmla="*/ 4476307 h 4492350"/>
              <a:gd name="connsiteX26-2905" fmla="*/ 2218194 w 3694535"/>
              <a:gd name="connsiteY26-2906" fmla="*/ 4491415 h 4492350"/>
              <a:gd name="connsiteX27-2907" fmla="*/ 1743740 w 3694535"/>
              <a:gd name="connsiteY27-2908" fmla="*/ 4492350 h 4492350"/>
              <a:gd name="connsiteX0-2909" fmla="*/ 1743740 w 3694535"/>
              <a:gd name="connsiteY0-2910" fmla="*/ 4523651 h 4523651"/>
              <a:gd name="connsiteX1-2911" fmla="*/ 1796903 w 3694535"/>
              <a:gd name="connsiteY1-2912" fmla="*/ 3816491 h 4523651"/>
              <a:gd name="connsiteX2-2913" fmla="*/ 1307805 w 3694535"/>
              <a:gd name="connsiteY2-2914" fmla="*/ 3412454 h 4523651"/>
              <a:gd name="connsiteX3-2915" fmla="*/ 31898 w 3694535"/>
              <a:gd name="connsiteY3-2916" fmla="*/ 2976519 h 4523651"/>
              <a:gd name="connsiteX4-2917" fmla="*/ 1127052 w 3694535"/>
              <a:gd name="connsiteY4-2918" fmla="*/ 3274231 h 4523651"/>
              <a:gd name="connsiteX5-2919" fmla="*/ 393405 w 3694535"/>
              <a:gd name="connsiteY5-2920" fmla="*/ 2487422 h 4523651"/>
              <a:gd name="connsiteX6-2921" fmla="*/ 1775638 w 3694535"/>
              <a:gd name="connsiteY6-2922" fmla="*/ 3550677 h 4523651"/>
              <a:gd name="connsiteX7-2923" fmla="*/ 1679945 w 3694535"/>
              <a:gd name="connsiteY7-2924" fmla="*/ 2423626 h 4523651"/>
              <a:gd name="connsiteX8-2925" fmla="*/ 0 w 3694535"/>
              <a:gd name="connsiteY8-2926" fmla="*/ 786212 h 4523651"/>
              <a:gd name="connsiteX9-2927" fmla="*/ 988828 w 3694535"/>
              <a:gd name="connsiteY9-2928" fmla="*/ 1955794 h 4523651"/>
              <a:gd name="connsiteX10-2929" fmla="*/ 1137684 w 3694535"/>
              <a:gd name="connsiteY10-2930" fmla="*/ 892538 h 4523651"/>
              <a:gd name="connsiteX11-2931" fmla="*/ 1222745 w 3694535"/>
              <a:gd name="connsiteY11-2932" fmla="*/ 2094017 h 4523651"/>
              <a:gd name="connsiteX12-2933" fmla="*/ 1690577 w 3694535"/>
              <a:gd name="connsiteY12-2934" fmla="*/ 2221608 h 4523651"/>
              <a:gd name="connsiteX13-2935" fmla="*/ 1956391 w 3694535"/>
              <a:gd name="connsiteY13-2936" fmla="*/ 31301 h 4523651"/>
              <a:gd name="connsiteX14-2937" fmla="*/ 2027834 w 3694535"/>
              <a:gd name="connsiteY14-2938" fmla="*/ 1017517 h 4523651"/>
              <a:gd name="connsiteX15-2939" fmla="*/ 1881963 w 3694535"/>
              <a:gd name="connsiteY15-2940" fmla="*/ 2264138 h 4523651"/>
              <a:gd name="connsiteX16-2941" fmla="*/ 2057494 w 3694535"/>
              <a:gd name="connsiteY16-2942" fmla="*/ 3077622 h 4523651"/>
              <a:gd name="connsiteX17-2943" fmla="*/ 2647507 w 3694535"/>
              <a:gd name="connsiteY17-2944" fmla="*/ 2551217 h 4523651"/>
              <a:gd name="connsiteX18-2945" fmla="*/ 2913694 w 3694535"/>
              <a:gd name="connsiteY18-2946" fmla="*/ 1323063 h 4523651"/>
              <a:gd name="connsiteX19-2947" fmla="*/ 2806809 w 3694535"/>
              <a:gd name="connsiteY19-2948" fmla="*/ 2414392 h 4523651"/>
              <a:gd name="connsiteX20-2949" fmla="*/ 3694535 w 3694535"/>
              <a:gd name="connsiteY20-2950" fmla="*/ 1155553 h 4523651"/>
              <a:gd name="connsiteX21-2951" fmla="*/ 2222205 w 3694535"/>
              <a:gd name="connsiteY21-2952" fmla="*/ 3401822 h 4523651"/>
              <a:gd name="connsiteX22-2953" fmla="*/ 2169042 w 3694535"/>
              <a:gd name="connsiteY22-2954" fmla="*/ 3848389 h 4523651"/>
              <a:gd name="connsiteX23-2955" fmla="*/ 3317358 w 3694535"/>
              <a:gd name="connsiteY23-2956" fmla="*/ 3125375 h 4523651"/>
              <a:gd name="connsiteX24-2957" fmla="*/ 2194317 w 3694535"/>
              <a:gd name="connsiteY24-2958" fmla="*/ 4062252 h 4523651"/>
              <a:gd name="connsiteX25-2959" fmla="*/ 2232838 w 3694535"/>
              <a:gd name="connsiteY25-2960" fmla="*/ 4507608 h 4523651"/>
              <a:gd name="connsiteX26-2961" fmla="*/ 2218194 w 3694535"/>
              <a:gd name="connsiteY26-2962" fmla="*/ 4522716 h 4523651"/>
              <a:gd name="connsiteX27-2963" fmla="*/ 1743740 w 3694535"/>
              <a:gd name="connsiteY27-2964" fmla="*/ 4523651 h 4523651"/>
              <a:gd name="connsiteX0-2965" fmla="*/ 1743740 w 3694535"/>
              <a:gd name="connsiteY0-2966" fmla="*/ 4523651 h 4523651"/>
              <a:gd name="connsiteX1-2967" fmla="*/ 1796903 w 3694535"/>
              <a:gd name="connsiteY1-2968" fmla="*/ 3816491 h 4523651"/>
              <a:gd name="connsiteX2-2969" fmla="*/ 1307805 w 3694535"/>
              <a:gd name="connsiteY2-2970" fmla="*/ 3412454 h 4523651"/>
              <a:gd name="connsiteX3-2971" fmla="*/ 31898 w 3694535"/>
              <a:gd name="connsiteY3-2972" fmla="*/ 2976519 h 4523651"/>
              <a:gd name="connsiteX4-2973" fmla="*/ 1127052 w 3694535"/>
              <a:gd name="connsiteY4-2974" fmla="*/ 3274231 h 4523651"/>
              <a:gd name="connsiteX5-2975" fmla="*/ 393405 w 3694535"/>
              <a:gd name="connsiteY5-2976" fmla="*/ 2487422 h 4523651"/>
              <a:gd name="connsiteX6-2977" fmla="*/ 1775638 w 3694535"/>
              <a:gd name="connsiteY6-2978" fmla="*/ 3550677 h 4523651"/>
              <a:gd name="connsiteX7-2979" fmla="*/ 1679945 w 3694535"/>
              <a:gd name="connsiteY7-2980" fmla="*/ 2423626 h 4523651"/>
              <a:gd name="connsiteX8-2981" fmla="*/ 0 w 3694535"/>
              <a:gd name="connsiteY8-2982" fmla="*/ 786212 h 4523651"/>
              <a:gd name="connsiteX9-2983" fmla="*/ 988828 w 3694535"/>
              <a:gd name="connsiteY9-2984" fmla="*/ 1955794 h 4523651"/>
              <a:gd name="connsiteX10-2985" fmla="*/ 1137684 w 3694535"/>
              <a:gd name="connsiteY10-2986" fmla="*/ 892538 h 4523651"/>
              <a:gd name="connsiteX11-2987" fmla="*/ 1222745 w 3694535"/>
              <a:gd name="connsiteY11-2988" fmla="*/ 2094017 h 4523651"/>
              <a:gd name="connsiteX12-2989" fmla="*/ 1690577 w 3694535"/>
              <a:gd name="connsiteY12-2990" fmla="*/ 2221608 h 4523651"/>
              <a:gd name="connsiteX13-2991" fmla="*/ 1956391 w 3694535"/>
              <a:gd name="connsiteY13-2992" fmla="*/ 31301 h 4523651"/>
              <a:gd name="connsiteX14-2993" fmla="*/ 2027834 w 3694535"/>
              <a:gd name="connsiteY14-2994" fmla="*/ 1017517 h 4523651"/>
              <a:gd name="connsiteX15-2995" fmla="*/ 1881963 w 3694535"/>
              <a:gd name="connsiteY15-2996" fmla="*/ 2264138 h 4523651"/>
              <a:gd name="connsiteX16-2997" fmla="*/ 2057494 w 3694535"/>
              <a:gd name="connsiteY16-2998" fmla="*/ 3077622 h 4523651"/>
              <a:gd name="connsiteX17-2999" fmla="*/ 2647507 w 3694535"/>
              <a:gd name="connsiteY17-3000" fmla="*/ 2551217 h 4523651"/>
              <a:gd name="connsiteX18-3001" fmla="*/ 2913694 w 3694535"/>
              <a:gd name="connsiteY18-3002" fmla="*/ 1323063 h 4523651"/>
              <a:gd name="connsiteX19-3003" fmla="*/ 2806809 w 3694535"/>
              <a:gd name="connsiteY19-3004" fmla="*/ 2414392 h 4523651"/>
              <a:gd name="connsiteX20-3005" fmla="*/ 3694535 w 3694535"/>
              <a:gd name="connsiteY20-3006" fmla="*/ 1155553 h 4523651"/>
              <a:gd name="connsiteX21-3007" fmla="*/ 2222205 w 3694535"/>
              <a:gd name="connsiteY21-3008" fmla="*/ 3401822 h 4523651"/>
              <a:gd name="connsiteX22-3009" fmla="*/ 2169042 w 3694535"/>
              <a:gd name="connsiteY22-3010" fmla="*/ 3848389 h 4523651"/>
              <a:gd name="connsiteX23-3011" fmla="*/ 3317358 w 3694535"/>
              <a:gd name="connsiteY23-3012" fmla="*/ 3125375 h 4523651"/>
              <a:gd name="connsiteX24-3013" fmla="*/ 2194317 w 3694535"/>
              <a:gd name="connsiteY24-3014" fmla="*/ 4062252 h 4523651"/>
              <a:gd name="connsiteX25-3015" fmla="*/ 2232838 w 3694535"/>
              <a:gd name="connsiteY25-3016" fmla="*/ 4507608 h 4523651"/>
              <a:gd name="connsiteX26-3017" fmla="*/ 2218194 w 3694535"/>
              <a:gd name="connsiteY26-3018" fmla="*/ 4522716 h 4523651"/>
              <a:gd name="connsiteX27-3019" fmla="*/ 1743740 w 3694535"/>
              <a:gd name="connsiteY27-3020" fmla="*/ 4523651 h 4523651"/>
              <a:gd name="connsiteX0-3021" fmla="*/ 1743740 w 3694535"/>
              <a:gd name="connsiteY0-3022" fmla="*/ 4523651 h 4523651"/>
              <a:gd name="connsiteX1-3023" fmla="*/ 1796903 w 3694535"/>
              <a:gd name="connsiteY1-3024" fmla="*/ 3816491 h 4523651"/>
              <a:gd name="connsiteX2-3025" fmla="*/ 1307805 w 3694535"/>
              <a:gd name="connsiteY2-3026" fmla="*/ 3412454 h 4523651"/>
              <a:gd name="connsiteX3-3027" fmla="*/ 31898 w 3694535"/>
              <a:gd name="connsiteY3-3028" fmla="*/ 2976519 h 4523651"/>
              <a:gd name="connsiteX4-3029" fmla="*/ 1127052 w 3694535"/>
              <a:gd name="connsiteY4-3030" fmla="*/ 3274231 h 4523651"/>
              <a:gd name="connsiteX5-3031" fmla="*/ 393405 w 3694535"/>
              <a:gd name="connsiteY5-3032" fmla="*/ 2487422 h 4523651"/>
              <a:gd name="connsiteX6-3033" fmla="*/ 1775638 w 3694535"/>
              <a:gd name="connsiteY6-3034" fmla="*/ 3550677 h 4523651"/>
              <a:gd name="connsiteX7-3035" fmla="*/ 1679945 w 3694535"/>
              <a:gd name="connsiteY7-3036" fmla="*/ 2423626 h 4523651"/>
              <a:gd name="connsiteX8-3037" fmla="*/ 0 w 3694535"/>
              <a:gd name="connsiteY8-3038" fmla="*/ 786212 h 4523651"/>
              <a:gd name="connsiteX9-3039" fmla="*/ 988828 w 3694535"/>
              <a:gd name="connsiteY9-3040" fmla="*/ 1955794 h 4523651"/>
              <a:gd name="connsiteX10-3041" fmla="*/ 1137684 w 3694535"/>
              <a:gd name="connsiteY10-3042" fmla="*/ 892538 h 4523651"/>
              <a:gd name="connsiteX11-3043" fmla="*/ 1222745 w 3694535"/>
              <a:gd name="connsiteY11-3044" fmla="*/ 2094017 h 4523651"/>
              <a:gd name="connsiteX12-3045" fmla="*/ 1690577 w 3694535"/>
              <a:gd name="connsiteY12-3046" fmla="*/ 2221608 h 4523651"/>
              <a:gd name="connsiteX13-3047" fmla="*/ 1956391 w 3694535"/>
              <a:gd name="connsiteY13-3048" fmla="*/ 31301 h 4523651"/>
              <a:gd name="connsiteX14-3049" fmla="*/ 2027834 w 3694535"/>
              <a:gd name="connsiteY14-3050" fmla="*/ 1017517 h 4523651"/>
              <a:gd name="connsiteX15-3051" fmla="*/ 1881963 w 3694535"/>
              <a:gd name="connsiteY15-3052" fmla="*/ 2264138 h 4523651"/>
              <a:gd name="connsiteX16-3053" fmla="*/ 2057494 w 3694535"/>
              <a:gd name="connsiteY16-3054" fmla="*/ 3077622 h 4523651"/>
              <a:gd name="connsiteX17-3055" fmla="*/ 2647507 w 3694535"/>
              <a:gd name="connsiteY17-3056" fmla="*/ 2551217 h 4523651"/>
              <a:gd name="connsiteX18-3057" fmla="*/ 2913694 w 3694535"/>
              <a:gd name="connsiteY18-3058" fmla="*/ 1323063 h 4523651"/>
              <a:gd name="connsiteX19-3059" fmla="*/ 2806809 w 3694535"/>
              <a:gd name="connsiteY19-3060" fmla="*/ 2414392 h 4523651"/>
              <a:gd name="connsiteX20-3061" fmla="*/ 3694535 w 3694535"/>
              <a:gd name="connsiteY20-3062" fmla="*/ 1155553 h 4523651"/>
              <a:gd name="connsiteX21-3063" fmla="*/ 2222205 w 3694535"/>
              <a:gd name="connsiteY21-3064" fmla="*/ 3401822 h 4523651"/>
              <a:gd name="connsiteX22-3065" fmla="*/ 2169042 w 3694535"/>
              <a:gd name="connsiteY22-3066" fmla="*/ 3848389 h 4523651"/>
              <a:gd name="connsiteX23-3067" fmla="*/ 3317358 w 3694535"/>
              <a:gd name="connsiteY23-3068" fmla="*/ 3125375 h 4523651"/>
              <a:gd name="connsiteX24-3069" fmla="*/ 2194317 w 3694535"/>
              <a:gd name="connsiteY24-3070" fmla="*/ 4062252 h 4523651"/>
              <a:gd name="connsiteX25-3071" fmla="*/ 2232838 w 3694535"/>
              <a:gd name="connsiteY25-3072" fmla="*/ 4507608 h 4523651"/>
              <a:gd name="connsiteX26-3073" fmla="*/ 2218194 w 3694535"/>
              <a:gd name="connsiteY26-3074" fmla="*/ 4522716 h 4523651"/>
              <a:gd name="connsiteX27-3075" fmla="*/ 1743740 w 3694535"/>
              <a:gd name="connsiteY27-3076" fmla="*/ 4523651 h 4523651"/>
              <a:gd name="connsiteX0-3077" fmla="*/ 1743740 w 3694535"/>
              <a:gd name="connsiteY0-3078" fmla="*/ 4523651 h 4523651"/>
              <a:gd name="connsiteX1-3079" fmla="*/ 1796903 w 3694535"/>
              <a:gd name="connsiteY1-3080" fmla="*/ 3816491 h 4523651"/>
              <a:gd name="connsiteX2-3081" fmla="*/ 1307805 w 3694535"/>
              <a:gd name="connsiteY2-3082" fmla="*/ 3412454 h 4523651"/>
              <a:gd name="connsiteX3-3083" fmla="*/ 31898 w 3694535"/>
              <a:gd name="connsiteY3-3084" fmla="*/ 2976519 h 4523651"/>
              <a:gd name="connsiteX4-3085" fmla="*/ 1127052 w 3694535"/>
              <a:gd name="connsiteY4-3086" fmla="*/ 3274231 h 4523651"/>
              <a:gd name="connsiteX5-3087" fmla="*/ 393405 w 3694535"/>
              <a:gd name="connsiteY5-3088" fmla="*/ 2487422 h 4523651"/>
              <a:gd name="connsiteX6-3089" fmla="*/ 1775638 w 3694535"/>
              <a:gd name="connsiteY6-3090" fmla="*/ 3550677 h 4523651"/>
              <a:gd name="connsiteX7-3091" fmla="*/ 1679945 w 3694535"/>
              <a:gd name="connsiteY7-3092" fmla="*/ 2423626 h 4523651"/>
              <a:gd name="connsiteX8-3093" fmla="*/ 0 w 3694535"/>
              <a:gd name="connsiteY8-3094" fmla="*/ 786212 h 4523651"/>
              <a:gd name="connsiteX9-3095" fmla="*/ 988828 w 3694535"/>
              <a:gd name="connsiteY9-3096" fmla="*/ 1955794 h 4523651"/>
              <a:gd name="connsiteX10-3097" fmla="*/ 1137684 w 3694535"/>
              <a:gd name="connsiteY10-3098" fmla="*/ 892538 h 4523651"/>
              <a:gd name="connsiteX11-3099" fmla="*/ 1222745 w 3694535"/>
              <a:gd name="connsiteY11-3100" fmla="*/ 2094017 h 4523651"/>
              <a:gd name="connsiteX12-3101" fmla="*/ 1690577 w 3694535"/>
              <a:gd name="connsiteY12-3102" fmla="*/ 2221608 h 4523651"/>
              <a:gd name="connsiteX13-3103" fmla="*/ 1956391 w 3694535"/>
              <a:gd name="connsiteY13-3104" fmla="*/ 31301 h 4523651"/>
              <a:gd name="connsiteX14-3105" fmla="*/ 2027834 w 3694535"/>
              <a:gd name="connsiteY14-3106" fmla="*/ 1017517 h 4523651"/>
              <a:gd name="connsiteX15-3107" fmla="*/ 1881963 w 3694535"/>
              <a:gd name="connsiteY15-3108" fmla="*/ 2264138 h 4523651"/>
              <a:gd name="connsiteX16-3109" fmla="*/ 2057494 w 3694535"/>
              <a:gd name="connsiteY16-3110" fmla="*/ 3077622 h 4523651"/>
              <a:gd name="connsiteX17-3111" fmla="*/ 2647507 w 3694535"/>
              <a:gd name="connsiteY17-3112" fmla="*/ 2551217 h 4523651"/>
              <a:gd name="connsiteX18-3113" fmla="*/ 2913694 w 3694535"/>
              <a:gd name="connsiteY18-3114" fmla="*/ 1323063 h 4523651"/>
              <a:gd name="connsiteX19-3115" fmla="*/ 2806809 w 3694535"/>
              <a:gd name="connsiteY19-3116" fmla="*/ 2414392 h 4523651"/>
              <a:gd name="connsiteX20-3117" fmla="*/ 3694535 w 3694535"/>
              <a:gd name="connsiteY20-3118" fmla="*/ 1155553 h 4523651"/>
              <a:gd name="connsiteX21-3119" fmla="*/ 2222205 w 3694535"/>
              <a:gd name="connsiteY21-3120" fmla="*/ 3401822 h 4523651"/>
              <a:gd name="connsiteX22-3121" fmla="*/ 2169042 w 3694535"/>
              <a:gd name="connsiteY22-3122" fmla="*/ 3848389 h 4523651"/>
              <a:gd name="connsiteX23-3123" fmla="*/ 3317358 w 3694535"/>
              <a:gd name="connsiteY23-3124" fmla="*/ 3125375 h 4523651"/>
              <a:gd name="connsiteX24-3125" fmla="*/ 2194317 w 3694535"/>
              <a:gd name="connsiteY24-3126" fmla="*/ 4062252 h 4523651"/>
              <a:gd name="connsiteX25-3127" fmla="*/ 2232838 w 3694535"/>
              <a:gd name="connsiteY25-3128" fmla="*/ 4507608 h 4523651"/>
              <a:gd name="connsiteX26-3129" fmla="*/ 2218194 w 3694535"/>
              <a:gd name="connsiteY26-3130" fmla="*/ 4522716 h 4523651"/>
              <a:gd name="connsiteX27-3131" fmla="*/ 1743740 w 3694535"/>
              <a:gd name="connsiteY27-3132" fmla="*/ 4523651 h 4523651"/>
              <a:gd name="connsiteX0-3133" fmla="*/ 1743740 w 3694535"/>
              <a:gd name="connsiteY0-3134" fmla="*/ 4523651 h 4523651"/>
              <a:gd name="connsiteX1-3135" fmla="*/ 1796903 w 3694535"/>
              <a:gd name="connsiteY1-3136" fmla="*/ 3816491 h 4523651"/>
              <a:gd name="connsiteX2-3137" fmla="*/ 1307805 w 3694535"/>
              <a:gd name="connsiteY2-3138" fmla="*/ 3412454 h 4523651"/>
              <a:gd name="connsiteX3-3139" fmla="*/ 31898 w 3694535"/>
              <a:gd name="connsiteY3-3140" fmla="*/ 2976519 h 4523651"/>
              <a:gd name="connsiteX4-3141" fmla="*/ 1127052 w 3694535"/>
              <a:gd name="connsiteY4-3142" fmla="*/ 3274231 h 4523651"/>
              <a:gd name="connsiteX5-3143" fmla="*/ 393405 w 3694535"/>
              <a:gd name="connsiteY5-3144" fmla="*/ 2487422 h 4523651"/>
              <a:gd name="connsiteX6-3145" fmla="*/ 1775638 w 3694535"/>
              <a:gd name="connsiteY6-3146" fmla="*/ 3550677 h 4523651"/>
              <a:gd name="connsiteX7-3147" fmla="*/ 1679945 w 3694535"/>
              <a:gd name="connsiteY7-3148" fmla="*/ 2423626 h 4523651"/>
              <a:gd name="connsiteX8-3149" fmla="*/ 0 w 3694535"/>
              <a:gd name="connsiteY8-3150" fmla="*/ 786212 h 4523651"/>
              <a:gd name="connsiteX9-3151" fmla="*/ 988828 w 3694535"/>
              <a:gd name="connsiteY9-3152" fmla="*/ 1955794 h 4523651"/>
              <a:gd name="connsiteX10-3153" fmla="*/ 1137684 w 3694535"/>
              <a:gd name="connsiteY10-3154" fmla="*/ 892538 h 4523651"/>
              <a:gd name="connsiteX11-3155" fmla="*/ 1222745 w 3694535"/>
              <a:gd name="connsiteY11-3156" fmla="*/ 2094017 h 4523651"/>
              <a:gd name="connsiteX12-3157" fmla="*/ 1690577 w 3694535"/>
              <a:gd name="connsiteY12-3158" fmla="*/ 2221608 h 4523651"/>
              <a:gd name="connsiteX13-3159" fmla="*/ 1956391 w 3694535"/>
              <a:gd name="connsiteY13-3160" fmla="*/ 31301 h 4523651"/>
              <a:gd name="connsiteX14-3161" fmla="*/ 2027834 w 3694535"/>
              <a:gd name="connsiteY14-3162" fmla="*/ 1017517 h 4523651"/>
              <a:gd name="connsiteX15-3163" fmla="*/ 1881963 w 3694535"/>
              <a:gd name="connsiteY15-3164" fmla="*/ 2264138 h 4523651"/>
              <a:gd name="connsiteX16-3165" fmla="*/ 2057494 w 3694535"/>
              <a:gd name="connsiteY16-3166" fmla="*/ 3077622 h 4523651"/>
              <a:gd name="connsiteX17-3167" fmla="*/ 2647507 w 3694535"/>
              <a:gd name="connsiteY17-3168" fmla="*/ 2551217 h 4523651"/>
              <a:gd name="connsiteX18-3169" fmla="*/ 2913694 w 3694535"/>
              <a:gd name="connsiteY18-3170" fmla="*/ 1323063 h 4523651"/>
              <a:gd name="connsiteX19-3171" fmla="*/ 2806809 w 3694535"/>
              <a:gd name="connsiteY19-3172" fmla="*/ 2414392 h 4523651"/>
              <a:gd name="connsiteX20-3173" fmla="*/ 3694535 w 3694535"/>
              <a:gd name="connsiteY20-3174" fmla="*/ 1155553 h 4523651"/>
              <a:gd name="connsiteX21-3175" fmla="*/ 2222205 w 3694535"/>
              <a:gd name="connsiteY21-3176" fmla="*/ 3401822 h 4523651"/>
              <a:gd name="connsiteX22-3177" fmla="*/ 2169042 w 3694535"/>
              <a:gd name="connsiteY22-3178" fmla="*/ 3848389 h 4523651"/>
              <a:gd name="connsiteX23-3179" fmla="*/ 3317358 w 3694535"/>
              <a:gd name="connsiteY23-3180" fmla="*/ 3125375 h 4523651"/>
              <a:gd name="connsiteX24-3181" fmla="*/ 2194317 w 3694535"/>
              <a:gd name="connsiteY24-3182" fmla="*/ 4062252 h 4523651"/>
              <a:gd name="connsiteX25-3183" fmla="*/ 2232838 w 3694535"/>
              <a:gd name="connsiteY25-3184" fmla="*/ 4507608 h 4523651"/>
              <a:gd name="connsiteX26-3185" fmla="*/ 2218194 w 3694535"/>
              <a:gd name="connsiteY26-3186" fmla="*/ 4522716 h 4523651"/>
              <a:gd name="connsiteX27-3187" fmla="*/ 1743740 w 3694535"/>
              <a:gd name="connsiteY27-3188" fmla="*/ 4523651 h 4523651"/>
              <a:gd name="connsiteX0-3189" fmla="*/ 1743740 w 3694535"/>
              <a:gd name="connsiteY0-3190" fmla="*/ 4523651 h 4523651"/>
              <a:gd name="connsiteX1-3191" fmla="*/ 1796903 w 3694535"/>
              <a:gd name="connsiteY1-3192" fmla="*/ 3816491 h 4523651"/>
              <a:gd name="connsiteX2-3193" fmla="*/ 1307805 w 3694535"/>
              <a:gd name="connsiteY2-3194" fmla="*/ 3412454 h 4523651"/>
              <a:gd name="connsiteX3-3195" fmla="*/ 31898 w 3694535"/>
              <a:gd name="connsiteY3-3196" fmla="*/ 2976519 h 4523651"/>
              <a:gd name="connsiteX4-3197" fmla="*/ 1127052 w 3694535"/>
              <a:gd name="connsiteY4-3198" fmla="*/ 3274231 h 4523651"/>
              <a:gd name="connsiteX5-3199" fmla="*/ 393405 w 3694535"/>
              <a:gd name="connsiteY5-3200" fmla="*/ 2487422 h 4523651"/>
              <a:gd name="connsiteX6-3201" fmla="*/ 1775638 w 3694535"/>
              <a:gd name="connsiteY6-3202" fmla="*/ 3550677 h 4523651"/>
              <a:gd name="connsiteX7-3203" fmla="*/ 1679945 w 3694535"/>
              <a:gd name="connsiteY7-3204" fmla="*/ 2423626 h 4523651"/>
              <a:gd name="connsiteX8-3205" fmla="*/ 0 w 3694535"/>
              <a:gd name="connsiteY8-3206" fmla="*/ 786212 h 4523651"/>
              <a:gd name="connsiteX9-3207" fmla="*/ 988828 w 3694535"/>
              <a:gd name="connsiteY9-3208" fmla="*/ 1955794 h 4523651"/>
              <a:gd name="connsiteX10-3209" fmla="*/ 1137684 w 3694535"/>
              <a:gd name="connsiteY10-3210" fmla="*/ 892538 h 4523651"/>
              <a:gd name="connsiteX11-3211" fmla="*/ 1222745 w 3694535"/>
              <a:gd name="connsiteY11-3212" fmla="*/ 2094017 h 4523651"/>
              <a:gd name="connsiteX12-3213" fmla="*/ 1690577 w 3694535"/>
              <a:gd name="connsiteY12-3214" fmla="*/ 2221608 h 4523651"/>
              <a:gd name="connsiteX13-3215" fmla="*/ 1956391 w 3694535"/>
              <a:gd name="connsiteY13-3216" fmla="*/ 31301 h 4523651"/>
              <a:gd name="connsiteX14-3217" fmla="*/ 2027834 w 3694535"/>
              <a:gd name="connsiteY14-3218" fmla="*/ 1017517 h 4523651"/>
              <a:gd name="connsiteX15-3219" fmla="*/ 1881963 w 3694535"/>
              <a:gd name="connsiteY15-3220" fmla="*/ 2264138 h 4523651"/>
              <a:gd name="connsiteX16-3221" fmla="*/ 2057494 w 3694535"/>
              <a:gd name="connsiteY16-3222" fmla="*/ 3077622 h 4523651"/>
              <a:gd name="connsiteX17-3223" fmla="*/ 2647507 w 3694535"/>
              <a:gd name="connsiteY17-3224" fmla="*/ 2551217 h 4523651"/>
              <a:gd name="connsiteX18-3225" fmla="*/ 2913694 w 3694535"/>
              <a:gd name="connsiteY18-3226" fmla="*/ 1323063 h 4523651"/>
              <a:gd name="connsiteX19-3227" fmla="*/ 2806809 w 3694535"/>
              <a:gd name="connsiteY19-3228" fmla="*/ 2414392 h 4523651"/>
              <a:gd name="connsiteX20-3229" fmla="*/ 3694535 w 3694535"/>
              <a:gd name="connsiteY20-3230" fmla="*/ 1155553 h 4523651"/>
              <a:gd name="connsiteX21-3231" fmla="*/ 2222205 w 3694535"/>
              <a:gd name="connsiteY21-3232" fmla="*/ 3401822 h 4523651"/>
              <a:gd name="connsiteX22-3233" fmla="*/ 2169042 w 3694535"/>
              <a:gd name="connsiteY22-3234" fmla="*/ 3848389 h 4523651"/>
              <a:gd name="connsiteX23-3235" fmla="*/ 3317358 w 3694535"/>
              <a:gd name="connsiteY23-3236" fmla="*/ 3125375 h 4523651"/>
              <a:gd name="connsiteX24-3237" fmla="*/ 2194317 w 3694535"/>
              <a:gd name="connsiteY24-3238" fmla="*/ 4062252 h 4523651"/>
              <a:gd name="connsiteX25-3239" fmla="*/ 2232838 w 3694535"/>
              <a:gd name="connsiteY25-3240" fmla="*/ 4507608 h 4523651"/>
              <a:gd name="connsiteX26-3241" fmla="*/ 2218194 w 3694535"/>
              <a:gd name="connsiteY26-3242" fmla="*/ 4522716 h 4523651"/>
              <a:gd name="connsiteX27-3243" fmla="*/ 1743740 w 3694535"/>
              <a:gd name="connsiteY27-3244" fmla="*/ 4523651 h 4523651"/>
              <a:gd name="connsiteX0-3245" fmla="*/ 1743740 w 3694535"/>
              <a:gd name="connsiteY0-3246" fmla="*/ 4522819 h 4522819"/>
              <a:gd name="connsiteX1-3247" fmla="*/ 1796903 w 3694535"/>
              <a:gd name="connsiteY1-3248" fmla="*/ 3815659 h 4522819"/>
              <a:gd name="connsiteX2-3249" fmla="*/ 1307805 w 3694535"/>
              <a:gd name="connsiteY2-3250" fmla="*/ 3411622 h 4522819"/>
              <a:gd name="connsiteX3-3251" fmla="*/ 31898 w 3694535"/>
              <a:gd name="connsiteY3-3252" fmla="*/ 2975687 h 4522819"/>
              <a:gd name="connsiteX4-3253" fmla="*/ 1127052 w 3694535"/>
              <a:gd name="connsiteY4-3254" fmla="*/ 3273399 h 4522819"/>
              <a:gd name="connsiteX5-3255" fmla="*/ 393405 w 3694535"/>
              <a:gd name="connsiteY5-3256" fmla="*/ 2486590 h 4522819"/>
              <a:gd name="connsiteX6-3257" fmla="*/ 1775638 w 3694535"/>
              <a:gd name="connsiteY6-3258" fmla="*/ 3549845 h 4522819"/>
              <a:gd name="connsiteX7-3259" fmla="*/ 1679945 w 3694535"/>
              <a:gd name="connsiteY7-3260" fmla="*/ 2422794 h 4522819"/>
              <a:gd name="connsiteX8-3261" fmla="*/ 0 w 3694535"/>
              <a:gd name="connsiteY8-3262" fmla="*/ 785380 h 4522819"/>
              <a:gd name="connsiteX9-3263" fmla="*/ 988828 w 3694535"/>
              <a:gd name="connsiteY9-3264" fmla="*/ 1954962 h 4522819"/>
              <a:gd name="connsiteX10-3265" fmla="*/ 1137684 w 3694535"/>
              <a:gd name="connsiteY10-3266" fmla="*/ 891706 h 4522819"/>
              <a:gd name="connsiteX11-3267" fmla="*/ 1222745 w 3694535"/>
              <a:gd name="connsiteY11-3268" fmla="*/ 2093185 h 4522819"/>
              <a:gd name="connsiteX12-3269" fmla="*/ 1690577 w 3694535"/>
              <a:gd name="connsiteY12-3270" fmla="*/ 2220776 h 4522819"/>
              <a:gd name="connsiteX13-3271" fmla="*/ 1956391 w 3694535"/>
              <a:gd name="connsiteY13-3272" fmla="*/ 30469 h 4522819"/>
              <a:gd name="connsiteX14-3273" fmla="*/ 2027834 w 3694535"/>
              <a:gd name="connsiteY14-3274" fmla="*/ 1016685 h 4522819"/>
              <a:gd name="connsiteX15-3275" fmla="*/ 1881963 w 3694535"/>
              <a:gd name="connsiteY15-3276" fmla="*/ 2090854 h 4522819"/>
              <a:gd name="connsiteX16-3277" fmla="*/ 2057494 w 3694535"/>
              <a:gd name="connsiteY16-3278" fmla="*/ 3076790 h 4522819"/>
              <a:gd name="connsiteX17-3279" fmla="*/ 2647507 w 3694535"/>
              <a:gd name="connsiteY17-3280" fmla="*/ 2550385 h 4522819"/>
              <a:gd name="connsiteX18-3281" fmla="*/ 2913694 w 3694535"/>
              <a:gd name="connsiteY18-3282" fmla="*/ 1322231 h 4522819"/>
              <a:gd name="connsiteX19-3283" fmla="*/ 2806809 w 3694535"/>
              <a:gd name="connsiteY19-3284" fmla="*/ 2413560 h 4522819"/>
              <a:gd name="connsiteX20-3285" fmla="*/ 3694535 w 3694535"/>
              <a:gd name="connsiteY20-3286" fmla="*/ 1154721 h 4522819"/>
              <a:gd name="connsiteX21-3287" fmla="*/ 2222205 w 3694535"/>
              <a:gd name="connsiteY21-3288" fmla="*/ 3400990 h 4522819"/>
              <a:gd name="connsiteX22-3289" fmla="*/ 2169042 w 3694535"/>
              <a:gd name="connsiteY22-3290" fmla="*/ 3847557 h 4522819"/>
              <a:gd name="connsiteX23-3291" fmla="*/ 3317358 w 3694535"/>
              <a:gd name="connsiteY23-3292" fmla="*/ 3124543 h 4522819"/>
              <a:gd name="connsiteX24-3293" fmla="*/ 2194317 w 3694535"/>
              <a:gd name="connsiteY24-3294" fmla="*/ 4061420 h 4522819"/>
              <a:gd name="connsiteX25-3295" fmla="*/ 2232838 w 3694535"/>
              <a:gd name="connsiteY25-3296" fmla="*/ 4506776 h 4522819"/>
              <a:gd name="connsiteX26-3297" fmla="*/ 2218194 w 3694535"/>
              <a:gd name="connsiteY26-3298" fmla="*/ 4521884 h 4522819"/>
              <a:gd name="connsiteX27-3299" fmla="*/ 1743740 w 3694535"/>
              <a:gd name="connsiteY27-3300" fmla="*/ 4522819 h 4522819"/>
              <a:gd name="connsiteX0-3301" fmla="*/ 1743740 w 3694535"/>
              <a:gd name="connsiteY0-3302" fmla="*/ 4522819 h 4522819"/>
              <a:gd name="connsiteX1-3303" fmla="*/ 1796903 w 3694535"/>
              <a:gd name="connsiteY1-3304" fmla="*/ 3815659 h 4522819"/>
              <a:gd name="connsiteX2-3305" fmla="*/ 1307805 w 3694535"/>
              <a:gd name="connsiteY2-3306" fmla="*/ 3411622 h 4522819"/>
              <a:gd name="connsiteX3-3307" fmla="*/ 31898 w 3694535"/>
              <a:gd name="connsiteY3-3308" fmla="*/ 2975687 h 4522819"/>
              <a:gd name="connsiteX4-3309" fmla="*/ 1127052 w 3694535"/>
              <a:gd name="connsiteY4-3310" fmla="*/ 3273399 h 4522819"/>
              <a:gd name="connsiteX5-3311" fmla="*/ 393405 w 3694535"/>
              <a:gd name="connsiteY5-3312" fmla="*/ 2486590 h 4522819"/>
              <a:gd name="connsiteX6-3313" fmla="*/ 1775638 w 3694535"/>
              <a:gd name="connsiteY6-3314" fmla="*/ 3549845 h 4522819"/>
              <a:gd name="connsiteX7-3315" fmla="*/ 1679945 w 3694535"/>
              <a:gd name="connsiteY7-3316" fmla="*/ 2422794 h 4522819"/>
              <a:gd name="connsiteX8-3317" fmla="*/ 0 w 3694535"/>
              <a:gd name="connsiteY8-3318" fmla="*/ 785380 h 4522819"/>
              <a:gd name="connsiteX9-3319" fmla="*/ 988828 w 3694535"/>
              <a:gd name="connsiteY9-3320" fmla="*/ 1954962 h 4522819"/>
              <a:gd name="connsiteX10-3321" fmla="*/ 1137684 w 3694535"/>
              <a:gd name="connsiteY10-3322" fmla="*/ 891706 h 4522819"/>
              <a:gd name="connsiteX11-3323" fmla="*/ 1222745 w 3694535"/>
              <a:gd name="connsiteY11-3324" fmla="*/ 2093185 h 4522819"/>
              <a:gd name="connsiteX12-3325" fmla="*/ 1690577 w 3694535"/>
              <a:gd name="connsiteY12-3326" fmla="*/ 2220776 h 4522819"/>
              <a:gd name="connsiteX13-3327" fmla="*/ 1956391 w 3694535"/>
              <a:gd name="connsiteY13-3328" fmla="*/ 30469 h 4522819"/>
              <a:gd name="connsiteX14-3329" fmla="*/ 2027834 w 3694535"/>
              <a:gd name="connsiteY14-3330" fmla="*/ 1016685 h 4522819"/>
              <a:gd name="connsiteX15-3331" fmla="*/ 1881963 w 3694535"/>
              <a:gd name="connsiteY15-3332" fmla="*/ 2090854 h 4522819"/>
              <a:gd name="connsiteX16-3333" fmla="*/ 2057494 w 3694535"/>
              <a:gd name="connsiteY16-3334" fmla="*/ 3076790 h 4522819"/>
              <a:gd name="connsiteX17-3335" fmla="*/ 2647507 w 3694535"/>
              <a:gd name="connsiteY17-3336" fmla="*/ 2550385 h 4522819"/>
              <a:gd name="connsiteX18-3337" fmla="*/ 2913694 w 3694535"/>
              <a:gd name="connsiteY18-3338" fmla="*/ 1322231 h 4522819"/>
              <a:gd name="connsiteX19-3339" fmla="*/ 2806809 w 3694535"/>
              <a:gd name="connsiteY19-3340" fmla="*/ 2413560 h 4522819"/>
              <a:gd name="connsiteX20-3341" fmla="*/ 3694535 w 3694535"/>
              <a:gd name="connsiteY20-3342" fmla="*/ 1154721 h 4522819"/>
              <a:gd name="connsiteX21-3343" fmla="*/ 2222205 w 3694535"/>
              <a:gd name="connsiteY21-3344" fmla="*/ 3400990 h 4522819"/>
              <a:gd name="connsiteX22-3345" fmla="*/ 2169042 w 3694535"/>
              <a:gd name="connsiteY22-3346" fmla="*/ 3847557 h 4522819"/>
              <a:gd name="connsiteX23-3347" fmla="*/ 3317358 w 3694535"/>
              <a:gd name="connsiteY23-3348" fmla="*/ 3124543 h 4522819"/>
              <a:gd name="connsiteX24-3349" fmla="*/ 2194317 w 3694535"/>
              <a:gd name="connsiteY24-3350" fmla="*/ 4061420 h 4522819"/>
              <a:gd name="connsiteX25-3351" fmla="*/ 2232838 w 3694535"/>
              <a:gd name="connsiteY25-3352" fmla="*/ 4506776 h 4522819"/>
              <a:gd name="connsiteX26-3353" fmla="*/ 2218194 w 3694535"/>
              <a:gd name="connsiteY26-3354" fmla="*/ 4521884 h 4522819"/>
              <a:gd name="connsiteX27-3355" fmla="*/ 1743740 w 3694535"/>
              <a:gd name="connsiteY27-3356" fmla="*/ 4522819 h 4522819"/>
              <a:gd name="connsiteX0-3357" fmla="*/ 1743740 w 3694535"/>
              <a:gd name="connsiteY0-3358" fmla="*/ 4522814 h 4522814"/>
              <a:gd name="connsiteX1-3359" fmla="*/ 1796903 w 3694535"/>
              <a:gd name="connsiteY1-3360" fmla="*/ 3815654 h 4522814"/>
              <a:gd name="connsiteX2-3361" fmla="*/ 1307805 w 3694535"/>
              <a:gd name="connsiteY2-3362" fmla="*/ 3411617 h 4522814"/>
              <a:gd name="connsiteX3-3363" fmla="*/ 31898 w 3694535"/>
              <a:gd name="connsiteY3-3364" fmla="*/ 2975682 h 4522814"/>
              <a:gd name="connsiteX4-3365" fmla="*/ 1127052 w 3694535"/>
              <a:gd name="connsiteY4-3366" fmla="*/ 3273394 h 4522814"/>
              <a:gd name="connsiteX5-3367" fmla="*/ 393405 w 3694535"/>
              <a:gd name="connsiteY5-3368" fmla="*/ 2486585 h 4522814"/>
              <a:gd name="connsiteX6-3369" fmla="*/ 1775638 w 3694535"/>
              <a:gd name="connsiteY6-3370" fmla="*/ 3549840 h 4522814"/>
              <a:gd name="connsiteX7-3371" fmla="*/ 1679945 w 3694535"/>
              <a:gd name="connsiteY7-3372" fmla="*/ 2422789 h 4522814"/>
              <a:gd name="connsiteX8-3373" fmla="*/ 0 w 3694535"/>
              <a:gd name="connsiteY8-3374" fmla="*/ 785375 h 4522814"/>
              <a:gd name="connsiteX9-3375" fmla="*/ 988828 w 3694535"/>
              <a:gd name="connsiteY9-3376" fmla="*/ 1954957 h 4522814"/>
              <a:gd name="connsiteX10-3377" fmla="*/ 1137684 w 3694535"/>
              <a:gd name="connsiteY10-3378" fmla="*/ 891701 h 4522814"/>
              <a:gd name="connsiteX11-3379" fmla="*/ 1222745 w 3694535"/>
              <a:gd name="connsiteY11-3380" fmla="*/ 2093180 h 4522814"/>
              <a:gd name="connsiteX12-3381" fmla="*/ 1690577 w 3694535"/>
              <a:gd name="connsiteY12-3382" fmla="*/ 2220771 h 4522814"/>
              <a:gd name="connsiteX13-3383" fmla="*/ 1956391 w 3694535"/>
              <a:gd name="connsiteY13-3384" fmla="*/ 30464 h 4522814"/>
              <a:gd name="connsiteX14-3385" fmla="*/ 2027834 w 3694535"/>
              <a:gd name="connsiteY14-3386" fmla="*/ 1016680 h 4522814"/>
              <a:gd name="connsiteX15-3387" fmla="*/ 1881963 w 3694535"/>
              <a:gd name="connsiteY15-3388" fmla="*/ 2090849 h 4522814"/>
              <a:gd name="connsiteX16-3389" fmla="*/ 2057494 w 3694535"/>
              <a:gd name="connsiteY16-3390" fmla="*/ 3076785 h 4522814"/>
              <a:gd name="connsiteX17-3391" fmla="*/ 2647507 w 3694535"/>
              <a:gd name="connsiteY17-3392" fmla="*/ 2550380 h 4522814"/>
              <a:gd name="connsiteX18-3393" fmla="*/ 2913694 w 3694535"/>
              <a:gd name="connsiteY18-3394" fmla="*/ 1322226 h 4522814"/>
              <a:gd name="connsiteX19-3395" fmla="*/ 2806809 w 3694535"/>
              <a:gd name="connsiteY19-3396" fmla="*/ 2413555 h 4522814"/>
              <a:gd name="connsiteX20-3397" fmla="*/ 3694535 w 3694535"/>
              <a:gd name="connsiteY20-3398" fmla="*/ 1154716 h 4522814"/>
              <a:gd name="connsiteX21-3399" fmla="*/ 2222205 w 3694535"/>
              <a:gd name="connsiteY21-3400" fmla="*/ 3400985 h 4522814"/>
              <a:gd name="connsiteX22-3401" fmla="*/ 2169042 w 3694535"/>
              <a:gd name="connsiteY22-3402" fmla="*/ 3847552 h 4522814"/>
              <a:gd name="connsiteX23-3403" fmla="*/ 3317358 w 3694535"/>
              <a:gd name="connsiteY23-3404" fmla="*/ 3124538 h 4522814"/>
              <a:gd name="connsiteX24-3405" fmla="*/ 2194317 w 3694535"/>
              <a:gd name="connsiteY24-3406" fmla="*/ 4061415 h 4522814"/>
              <a:gd name="connsiteX25-3407" fmla="*/ 2232838 w 3694535"/>
              <a:gd name="connsiteY25-3408" fmla="*/ 4506771 h 4522814"/>
              <a:gd name="connsiteX26-3409" fmla="*/ 2218194 w 3694535"/>
              <a:gd name="connsiteY26-3410" fmla="*/ 4521879 h 4522814"/>
              <a:gd name="connsiteX27-3411" fmla="*/ 1743740 w 3694535"/>
              <a:gd name="connsiteY27-3412" fmla="*/ 4522814 h 4522814"/>
              <a:gd name="connsiteX0-3413" fmla="*/ 1743740 w 3694535"/>
              <a:gd name="connsiteY0-3414" fmla="*/ 4492350 h 4492350"/>
              <a:gd name="connsiteX1-3415" fmla="*/ 1796903 w 3694535"/>
              <a:gd name="connsiteY1-3416" fmla="*/ 3785190 h 4492350"/>
              <a:gd name="connsiteX2-3417" fmla="*/ 1307805 w 3694535"/>
              <a:gd name="connsiteY2-3418" fmla="*/ 3381153 h 4492350"/>
              <a:gd name="connsiteX3-3419" fmla="*/ 31898 w 3694535"/>
              <a:gd name="connsiteY3-3420" fmla="*/ 2945218 h 4492350"/>
              <a:gd name="connsiteX4-3421" fmla="*/ 1127052 w 3694535"/>
              <a:gd name="connsiteY4-3422" fmla="*/ 3242930 h 4492350"/>
              <a:gd name="connsiteX5-3423" fmla="*/ 393405 w 3694535"/>
              <a:gd name="connsiteY5-3424" fmla="*/ 2456121 h 4492350"/>
              <a:gd name="connsiteX6-3425" fmla="*/ 1775638 w 3694535"/>
              <a:gd name="connsiteY6-3426" fmla="*/ 3519376 h 4492350"/>
              <a:gd name="connsiteX7-3427" fmla="*/ 1679945 w 3694535"/>
              <a:gd name="connsiteY7-3428" fmla="*/ 2392325 h 4492350"/>
              <a:gd name="connsiteX8-3429" fmla="*/ 0 w 3694535"/>
              <a:gd name="connsiteY8-3430" fmla="*/ 754911 h 4492350"/>
              <a:gd name="connsiteX9-3431" fmla="*/ 988828 w 3694535"/>
              <a:gd name="connsiteY9-3432" fmla="*/ 1924493 h 4492350"/>
              <a:gd name="connsiteX10-3433" fmla="*/ 1137684 w 3694535"/>
              <a:gd name="connsiteY10-3434" fmla="*/ 861237 h 4492350"/>
              <a:gd name="connsiteX11-3435" fmla="*/ 1222745 w 3694535"/>
              <a:gd name="connsiteY11-3436" fmla="*/ 2062716 h 4492350"/>
              <a:gd name="connsiteX12-3437" fmla="*/ 1690577 w 3694535"/>
              <a:gd name="connsiteY12-3438" fmla="*/ 2190307 h 4492350"/>
              <a:gd name="connsiteX13-3439" fmla="*/ 1956391 w 3694535"/>
              <a:gd name="connsiteY13-3440" fmla="*/ 0 h 4492350"/>
              <a:gd name="connsiteX14-3441" fmla="*/ 2027834 w 3694535"/>
              <a:gd name="connsiteY14-3442" fmla="*/ 986216 h 4492350"/>
              <a:gd name="connsiteX15-3443" fmla="*/ 1881963 w 3694535"/>
              <a:gd name="connsiteY15-3444" fmla="*/ 2060385 h 4492350"/>
              <a:gd name="connsiteX16-3445" fmla="*/ 2057494 w 3694535"/>
              <a:gd name="connsiteY16-3446" fmla="*/ 3046321 h 4492350"/>
              <a:gd name="connsiteX17-3447" fmla="*/ 2647507 w 3694535"/>
              <a:gd name="connsiteY17-3448" fmla="*/ 2519916 h 4492350"/>
              <a:gd name="connsiteX18-3449" fmla="*/ 2913694 w 3694535"/>
              <a:gd name="connsiteY18-3450" fmla="*/ 1291762 h 4492350"/>
              <a:gd name="connsiteX19-3451" fmla="*/ 2806809 w 3694535"/>
              <a:gd name="connsiteY19-3452" fmla="*/ 2383091 h 4492350"/>
              <a:gd name="connsiteX20-3453" fmla="*/ 3694535 w 3694535"/>
              <a:gd name="connsiteY20-3454" fmla="*/ 1124252 h 4492350"/>
              <a:gd name="connsiteX21-3455" fmla="*/ 2222205 w 3694535"/>
              <a:gd name="connsiteY21-3456" fmla="*/ 3370521 h 4492350"/>
              <a:gd name="connsiteX22-3457" fmla="*/ 2169042 w 3694535"/>
              <a:gd name="connsiteY22-3458" fmla="*/ 3817088 h 4492350"/>
              <a:gd name="connsiteX23-3459" fmla="*/ 3317358 w 3694535"/>
              <a:gd name="connsiteY23-3460" fmla="*/ 3094074 h 4492350"/>
              <a:gd name="connsiteX24-3461" fmla="*/ 2194317 w 3694535"/>
              <a:gd name="connsiteY24-3462" fmla="*/ 4030951 h 4492350"/>
              <a:gd name="connsiteX25-3463" fmla="*/ 2232838 w 3694535"/>
              <a:gd name="connsiteY25-3464" fmla="*/ 4476307 h 4492350"/>
              <a:gd name="connsiteX26-3465" fmla="*/ 2218194 w 3694535"/>
              <a:gd name="connsiteY26-3466" fmla="*/ 4491415 h 4492350"/>
              <a:gd name="connsiteX27-3467" fmla="*/ 1743740 w 3694535"/>
              <a:gd name="connsiteY27-3468" fmla="*/ 4492350 h 4492350"/>
              <a:gd name="connsiteX0-3469" fmla="*/ 1743740 w 3694535"/>
              <a:gd name="connsiteY0-3470" fmla="*/ 4492350 h 4492350"/>
              <a:gd name="connsiteX1-3471" fmla="*/ 1796903 w 3694535"/>
              <a:gd name="connsiteY1-3472" fmla="*/ 3785190 h 4492350"/>
              <a:gd name="connsiteX2-3473" fmla="*/ 1307805 w 3694535"/>
              <a:gd name="connsiteY2-3474" fmla="*/ 3381153 h 4492350"/>
              <a:gd name="connsiteX3-3475" fmla="*/ 31898 w 3694535"/>
              <a:gd name="connsiteY3-3476" fmla="*/ 2945218 h 4492350"/>
              <a:gd name="connsiteX4-3477" fmla="*/ 1127052 w 3694535"/>
              <a:gd name="connsiteY4-3478" fmla="*/ 3242930 h 4492350"/>
              <a:gd name="connsiteX5-3479" fmla="*/ 393405 w 3694535"/>
              <a:gd name="connsiteY5-3480" fmla="*/ 2456121 h 4492350"/>
              <a:gd name="connsiteX6-3481" fmla="*/ 1775638 w 3694535"/>
              <a:gd name="connsiteY6-3482" fmla="*/ 3519376 h 4492350"/>
              <a:gd name="connsiteX7-3483" fmla="*/ 1679945 w 3694535"/>
              <a:gd name="connsiteY7-3484" fmla="*/ 2392325 h 4492350"/>
              <a:gd name="connsiteX8-3485" fmla="*/ 0 w 3694535"/>
              <a:gd name="connsiteY8-3486" fmla="*/ 754911 h 4492350"/>
              <a:gd name="connsiteX9-3487" fmla="*/ 988828 w 3694535"/>
              <a:gd name="connsiteY9-3488" fmla="*/ 1924493 h 4492350"/>
              <a:gd name="connsiteX10-3489" fmla="*/ 1137684 w 3694535"/>
              <a:gd name="connsiteY10-3490" fmla="*/ 861237 h 4492350"/>
              <a:gd name="connsiteX11-3491" fmla="*/ 1222745 w 3694535"/>
              <a:gd name="connsiteY11-3492" fmla="*/ 2062716 h 4492350"/>
              <a:gd name="connsiteX12-3493" fmla="*/ 1690577 w 3694535"/>
              <a:gd name="connsiteY12-3494" fmla="*/ 2190307 h 4492350"/>
              <a:gd name="connsiteX13-3495" fmla="*/ 1956391 w 3694535"/>
              <a:gd name="connsiteY13-3496" fmla="*/ 0 h 4492350"/>
              <a:gd name="connsiteX14-3497" fmla="*/ 2027834 w 3694535"/>
              <a:gd name="connsiteY14-3498" fmla="*/ 986216 h 4492350"/>
              <a:gd name="connsiteX15-3499" fmla="*/ 1881963 w 3694535"/>
              <a:gd name="connsiteY15-3500" fmla="*/ 2060385 h 4492350"/>
              <a:gd name="connsiteX16-3501" fmla="*/ 2057494 w 3694535"/>
              <a:gd name="connsiteY16-3502" fmla="*/ 3046321 h 4492350"/>
              <a:gd name="connsiteX17-3503" fmla="*/ 2647507 w 3694535"/>
              <a:gd name="connsiteY17-3504" fmla="*/ 2519916 h 4492350"/>
              <a:gd name="connsiteX18-3505" fmla="*/ 2913694 w 3694535"/>
              <a:gd name="connsiteY18-3506" fmla="*/ 1291762 h 4492350"/>
              <a:gd name="connsiteX19-3507" fmla="*/ 2806809 w 3694535"/>
              <a:gd name="connsiteY19-3508" fmla="*/ 2383091 h 4492350"/>
              <a:gd name="connsiteX20-3509" fmla="*/ 3694535 w 3694535"/>
              <a:gd name="connsiteY20-3510" fmla="*/ 1124252 h 4492350"/>
              <a:gd name="connsiteX21-3511" fmla="*/ 2222205 w 3694535"/>
              <a:gd name="connsiteY21-3512" fmla="*/ 3370521 h 4492350"/>
              <a:gd name="connsiteX22-3513" fmla="*/ 2169042 w 3694535"/>
              <a:gd name="connsiteY22-3514" fmla="*/ 3817088 h 4492350"/>
              <a:gd name="connsiteX23-3515" fmla="*/ 3317358 w 3694535"/>
              <a:gd name="connsiteY23-3516" fmla="*/ 3094074 h 4492350"/>
              <a:gd name="connsiteX24-3517" fmla="*/ 2194317 w 3694535"/>
              <a:gd name="connsiteY24-3518" fmla="*/ 4030951 h 4492350"/>
              <a:gd name="connsiteX25-3519" fmla="*/ 2232838 w 3694535"/>
              <a:gd name="connsiteY25-3520" fmla="*/ 4476307 h 4492350"/>
              <a:gd name="connsiteX26-3521" fmla="*/ 2218194 w 3694535"/>
              <a:gd name="connsiteY26-3522" fmla="*/ 4491415 h 4492350"/>
              <a:gd name="connsiteX27-3523" fmla="*/ 1743740 w 3694535"/>
              <a:gd name="connsiteY27-3524" fmla="*/ 4492350 h 4492350"/>
              <a:gd name="connsiteX0-3525" fmla="*/ 1743740 w 3694535"/>
              <a:gd name="connsiteY0-3526" fmla="*/ 4492350 h 4492350"/>
              <a:gd name="connsiteX1-3527" fmla="*/ 1796903 w 3694535"/>
              <a:gd name="connsiteY1-3528" fmla="*/ 3785190 h 4492350"/>
              <a:gd name="connsiteX2-3529" fmla="*/ 1307805 w 3694535"/>
              <a:gd name="connsiteY2-3530" fmla="*/ 3381153 h 4492350"/>
              <a:gd name="connsiteX3-3531" fmla="*/ 31898 w 3694535"/>
              <a:gd name="connsiteY3-3532" fmla="*/ 2945218 h 4492350"/>
              <a:gd name="connsiteX4-3533" fmla="*/ 1127052 w 3694535"/>
              <a:gd name="connsiteY4-3534" fmla="*/ 3242930 h 4492350"/>
              <a:gd name="connsiteX5-3535" fmla="*/ 393405 w 3694535"/>
              <a:gd name="connsiteY5-3536" fmla="*/ 2456121 h 4492350"/>
              <a:gd name="connsiteX6-3537" fmla="*/ 1775638 w 3694535"/>
              <a:gd name="connsiteY6-3538" fmla="*/ 3519376 h 4492350"/>
              <a:gd name="connsiteX7-3539" fmla="*/ 1679945 w 3694535"/>
              <a:gd name="connsiteY7-3540" fmla="*/ 2392325 h 4492350"/>
              <a:gd name="connsiteX8-3541" fmla="*/ 0 w 3694535"/>
              <a:gd name="connsiteY8-3542" fmla="*/ 754911 h 4492350"/>
              <a:gd name="connsiteX9-3543" fmla="*/ 988828 w 3694535"/>
              <a:gd name="connsiteY9-3544" fmla="*/ 1924493 h 4492350"/>
              <a:gd name="connsiteX10-3545" fmla="*/ 1137684 w 3694535"/>
              <a:gd name="connsiteY10-3546" fmla="*/ 861237 h 4492350"/>
              <a:gd name="connsiteX11-3547" fmla="*/ 1222745 w 3694535"/>
              <a:gd name="connsiteY11-3548" fmla="*/ 2062716 h 4492350"/>
              <a:gd name="connsiteX12-3549" fmla="*/ 1690577 w 3694535"/>
              <a:gd name="connsiteY12-3550" fmla="*/ 2190307 h 4492350"/>
              <a:gd name="connsiteX13-3551" fmla="*/ 1956391 w 3694535"/>
              <a:gd name="connsiteY13-3552" fmla="*/ 0 h 4492350"/>
              <a:gd name="connsiteX14-3553" fmla="*/ 2027834 w 3694535"/>
              <a:gd name="connsiteY14-3554" fmla="*/ 986216 h 4492350"/>
              <a:gd name="connsiteX15-3555" fmla="*/ 1881963 w 3694535"/>
              <a:gd name="connsiteY15-3556" fmla="*/ 2060385 h 4492350"/>
              <a:gd name="connsiteX16-3557" fmla="*/ 2057494 w 3694535"/>
              <a:gd name="connsiteY16-3558" fmla="*/ 3046321 h 4492350"/>
              <a:gd name="connsiteX17-3559" fmla="*/ 2647507 w 3694535"/>
              <a:gd name="connsiteY17-3560" fmla="*/ 2519916 h 4492350"/>
              <a:gd name="connsiteX18-3561" fmla="*/ 2913694 w 3694535"/>
              <a:gd name="connsiteY18-3562" fmla="*/ 1291762 h 4492350"/>
              <a:gd name="connsiteX19-3563" fmla="*/ 2806809 w 3694535"/>
              <a:gd name="connsiteY19-3564" fmla="*/ 2383091 h 4492350"/>
              <a:gd name="connsiteX20-3565" fmla="*/ 3694535 w 3694535"/>
              <a:gd name="connsiteY20-3566" fmla="*/ 1124252 h 4492350"/>
              <a:gd name="connsiteX21-3567" fmla="*/ 2222205 w 3694535"/>
              <a:gd name="connsiteY21-3568" fmla="*/ 3370521 h 4492350"/>
              <a:gd name="connsiteX22-3569" fmla="*/ 2169042 w 3694535"/>
              <a:gd name="connsiteY22-3570" fmla="*/ 3817088 h 4492350"/>
              <a:gd name="connsiteX23-3571" fmla="*/ 3317358 w 3694535"/>
              <a:gd name="connsiteY23-3572" fmla="*/ 3094074 h 4492350"/>
              <a:gd name="connsiteX24-3573" fmla="*/ 2194317 w 3694535"/>
              <a:gd name="connsiteY24-3574" fmla="*/ 4030951 h 4492350"/>
              <a:gd name="connsiteX25-3575" fmla="*/ 2232838 w 3694535"/>
              <a:gd name="connsiteY25-3576" fmla="*/ 4476307 h 4492350"/>
              <a:gd name="connsiteX26-3577" fmla="*/ 2218194 w 3694535"/>
              <a:gd name="connsiteY26-3578" fmla="*/ 4491415 h 4492350"/>
              <a:gd name="connsiteX27-3579" fmla="*/ 1743740 w 3694535"/>
              <a:gd name="connsiteY27-3580" fmla="*/ 4492350 h 4492350"/>
              <a:gd name="connsiteX0-3581" fmla="*/ 1743740 w 3694535"/>
              <a:gd name="connsiteY0-3582" fmla="*/ 4492350 h 4492350"/>
              <a:gd name="connsiteX1-3583" fmla="*/ 1796903 w 3694535"/>
              <a:gd name="connsiteY1-3584" fmla="*/ 3785190 h 4492350"/>
              <a:gd name="connsiteX2-3585" fmla="*/ 1307805 w 3694535"/>
              <a:gd name="connsiteY2-3586" fmla="*/ 3381153 h 4492350"/>
              <a:gd name="connsiteX3-3587" fmla="*/ 31898 w 3694535"/>
              <a:gd name="connsiteY3-3588" fmla="*/ 2945218 h 4492350"/>
              <a:gd name="connsiteX4-3589" fmla="*/ 1127052 w 3694535"/>
              <a:gd name="connsiteY4-3590" fmla="*/ 3242930 h 4492350"/>
              <a:gd name="connsiteX5-3591" fmla="*/ 393405 w 3694535"/>
              <a:gd name="connsiteY5-3592" fmla="*/ 2456121 h 4492350"/>
              <a:gd name="connsiteX6-3593" fmla="*/ 1775638 w 3694535"/>
              <a:gd name="connsiteY6-3594" fmla="*/ 3519376 h 4492350"/>
              <a:gd name="connsiteX7-3595" fmla="*/ 1679945 w 3694535"/>
              <a:gd name="connsiteY7-3596" fmla="*/ 2392325 h 4492350"/>
              <a:gd name="connsiteX8-3597" fmla="*/ 0 w 3694535"/>
              <a:gd name="connsiteY8-3598" fmla="*/ 754911 h 4492350"/>
              <a:gd name="connsiteX9-3599" fmla="*/ 988828 w 3694535"/>
              <a:gd name="connsiteY9-3600" fmla="*/ 1924493 h 4492350"/>
              <a:gd name="connsiteX10-3601" fmla="*/ 1137684 w 3694535"/>
              <a:gd name="connsiteY10-3602" fmla="*/ 861237 h 4492350"/>
              <a:gd name="connsiteX11-3603" fmla="*/ 1222745 w 3694535"/>
              <a:gd name="connsiteY11-3604" fmla="*/ 2062716 h 4492350"/>
              <a:gd name="connsiteX12-3605" fmla="*/ 1690577 w 3694535"/>
              <a:gd name="connsiteY12-3606" fmla="*/ 2190307 h 4492350"/>
              <a:gd name="connsiteX13-3607" fmla="*/ 1956391 w 3694535"/>
              <a:gd name="connsiteY13-3608" fmla="*/ 0 h 4492350"/>
              <a:gd name="connsiteX14-3609" fmla="*/ 2027834 w 3694535"/>
              <a:gd name="connsiteY14-3610" fmla="*/ 986216 h 4492350"/>
              <a:gd name="connsiteX15-3611" fmla="*/ 1881963 w 3694535"/>
              <a:gd name="connsiteY15-3612" fmla="*/ 2060385 h 4492350"/>
              <a:gd name="connsiteX16-3613" fmla="*/ 2057494 w 3694535"/>
              <a:gd name="connsiteY16-3614" fmla="*/ 3046321 h 4492350"/>
              <a:gd name="connsiteX17-3615" fmla="*/ 2647507 w 3694535"/>
              <a:gd name="connsiteY17-3616" fmla="*/ 2519916 h 4492350"/>
              <a:gd name="connsiteX18-3617" fmla="*/ 2913694 w 3694535"/>
              <a:gd name="connsiteY18-3618" fmla="*/ 1291762 h 4492350"/>
              <a:gd name="connsiteX19-3619" fmla="*/ 2806809 w 3694535"/>
              <a:gd name="connsiteY19-3620" fmla="*/ 2383091 h 4492350"/>
              <a:gd name="connsiteX20-3621" fmla="*/ 3694535 w 3694535"/>
              <a:gd name="connsiteY20-3622" fmla="*/ 1124252 h 4492350"/>
              <a:gd name="connsiteX21-3623" fmla="*/ 2222205 w 3694535"/>
              <a:gd name="connsiteY21-3624" fmla="*/ 3370521 h 4492350"/>
              <a:gd name="connsiteX22-3625" fmla="*/ 2169042 w 3694535"/>
              <a:gd name="connsiteY22-3626" fmla="*/ 3817088 h 4492350"/>
              <a:gd name="connsiteX23-3627" fmla="*/ 3317358 w 3694535"/>
              <a:gd name="connsiteY23-3628" fmla="*/ 3094074 h 4492350"/>
              <a:gd name="connsiteX24-3629" fmla="*/ 2194317 w 3694535"/>
              <a:gd name="connsiteY24-3630" fmla="*/ 4030951 h 4492350"/>
              <a:gd name="connsiteX25-3631" fmla="*/ 2232838 w 3694535"/>
              <a:gd name="connsiteY25-3632" fmla="*/ 4476307 h 4492350"/>
              <a:gd name="connsiteX26-3633" fmla="*/ 2218194 w 3694535"/>
              <a:gd name="connsiteY26-3634" fmla="*/ 4491415 h 4492350"/>
              <a:gd name="connsiteX27-3635" fmla="*/ 1743740 w 3694535"/>
              <a:gd name="connsiteY27-3636" fmla="*/ 4492350 h 4492350"/>
              <a:gd name="connsiteX0-3637" fmla="*/ 1743740 w 3694535"/>
              <a:gd name="connsiteY0-3638" fmla="*/ 4492350 h 4492350"/>
              <a:gd name="connsiteX1-3639" fmla="*/ 1796903 w 3694535"/>
              <a:gd name="connsiteY1-3640" fmla="*/ 3785190 h 4492350"/>
              <a:gd name="connsiteX2-3641" fmla="*/ 1307805 w 3694535"/>
              <a:gd name="connsiteY2-3642" fmla="*/ 3381153 h 4492350"/>
              <a:gd name="connsiteX3-3643" fmla="*/ 31898 w 3694535"/>
              <a:gd name="connsiteY3-3644" fmla="*/ 2945218 h 4492350"/>
              <a:gd name="connsiteX4-3645" fmla="*/ 1127052 w 3694535"/>
              <a:gd name="connsiteY4-3646" fmla="*/ 3242930 h 4492350"/>
              <a:gd name="connsiteX5-3647" fmla="*/ 393405 w 3694535"/>
              <a:gd name="connsiteY5-3648" fmla="*/ 2456121 h 4492350"/>
              <a:gd name="connsiteX6-3649" fmla="*/ 1775638 w 3694535"/>
              <a:gd name="connsiteY6-3650" fmla="*/ 3519376 h 4492350"/>
              <a:gd name="connsiteX7-3651" fmla="*/ 1679945 w 3694535"/>
              <a:gd name="connsiteY7-3652" fmla="*/ 2392325 h 4492350"/>
              <a:gd name="connsiteX8-3653" fmla="*/ 0 w 3694535"/>
              <a:gd name="connsiteY8-3654" fmla="*/ 754911 h 4492350"/>
              <a:gd name="connsiteX9-3655" fmla="*/ 988828 w 3694535"/>
              <a:gd name="connsiteY9-3656" fmla="*/ 1924493 h 4492350"/>
              <a:gd name="connsiteX10-3657" fmla="*/ 1137684 w 3694535"/>
              <a:gd name="connsiteY10-3658" fmla="*/ 861237 h 4492350"/>
              <a:gd name="connsiteX11-3659" fmla="*/ 1222745 w 3694535"/>
              <a:gd name="connsiteY11-3660" fmla="*/ 2062716 h 4492350"/>
              <a:gd name="connsiteX12-3661" fmla="*/ 1690577 w 3694535"/>
              <a:gd name="connsiteY12-3662" fmla="*/ 2190307 h 4492350"/>
              <a:gd name="connsiteX13-3663" fmla="*/ 1956391 w 3694535"/>
              <a:gd name="connsiteY13-3664" fmla="*/ 0 h 4492350"/>
              <a:gd name="connsiteX14-3665" fmla="*/ 2027834 w 3694535"/>
              <a:gd name="connsiteY14-3666" fmla="*/ 986216 h 4492350"/>
              <a:gd name="connsiteX15-3667" fmla="*/ 1881963 w 3694535"/>
              <a:gd name="connsiteY15-3668" fmla="*/ 2060385 h 4492350"/>
              <a:gd name="connsiteX16-3669" fmla="*/ 2057494 w 3694535"/>
              <a:gd name="connsiteY16-3670" fmla="*/ 3046321 h 4492350"/>
              <a:gd name="connsiteX17-3671" fmla="*/ 2647507 w 3694535"/>
              <a:gd name="connsiteY17-3672" fmla="*/ 2519916 h 4492350"/>
              <a:gd name="connsiteX18-3673" fmla="*/ 2913694 w 3694535"/>
              <a:gd name="connsiteY18-3674" fmla="*/ 1291762 h 4492350"/>
              <a:gd name="connsiteX19-3675" fmla="*/ 2806809 w 3694535"/>
              <a:gd name="connsiteY19-3676" fmla="*/ 2383091 h 4492350"/>
              <a:gd name="connsiteX20-3677" fmla="*/ 3694535 w 3694535"/>
              <a:gd name="connsiteY20-3678" fmla="*/ 1124252 h 4492350"/>
              <a:gd name="connsiteX21-3679" fmla="*/ 2222205 w 3694535"/>
              <a:gd name="connsiteY21-3680" fmla="*/ 3370521 h 4492350"/>
              <a:gd name="connsiteX22-3681" fmla="*/ 2169042 w 3694535"/>
              <a:gd name="connsiteY22-3682" fmla="*/ 3817088 h 4492350"/>
              <a:gd name="connsiteX23-3683" fmla="*/ 3317358 w 3694535"/>
              <a:gd name="connsiteY23-3684" fmla="*/ 3094074 h 4492350"/>
              <a:gd name="connsiteX24-3685" fmla="*/ 2194317 w 3694535"/>
              <a:gd name="connsiteY24-3686" fmla="*/ 4030951 h 4492350"/>
              <a:gd name="connsiteX25-3687" fmla="*/ 2232838 w 3694535"/>
              <a:gd name="connsiteY25-3688" fmla="*/ 4476307 h 4492350"/>
              <a:gd name="connsiteX26-3689" fmla="*/ 2218194 w 3694535"/>
              <a:gd name="connsiteY26-3690" fmla="*/ 4491415 h 4492350"/>
              <a:gd name="connsiteX27-3691" fmla="*/ 1743740 w 3694535"/>
              <a:gd name="connsiteY27-3692" fmla="*/ 4492350 h 4492350"/>
              <a:gd name="connsiteX0-3693" fmla="*/ 1743740 w 3694535"/>
              <a:gd name="connsiteY0-3694" fmla="*/ 4492350 h 4492350"/>
              <a:gd name="connsiteX1-3695" fmla="*/ 1796903 w 3694535"/>
              <a:gd name="connsiteY1-3696" fmla="*/ 3785190 h 4492350"/>
              <a:gd name="connsiteX2-3697" fmla="*/ 1307805 w 3694535"/>
              <a:gd name="connsiteY2-3698" fmla="*/ 3381153 h 4492350"/>
              <a:gd name="connsiteX3-3699" fmla="*/ 31898 w 3694535"/>
              <a:gd name="connsiteY3-3700" fmla="*/ 2945218 h 4492350"/>
              <a:gd name="connsiteX4-3701" fmla="*/ 1127052 w 3694535"/>
              <a:gd name="connsiteY4-3702" fmla="*/ 3242930 h 4492350"/>
              <a:gd name="connsiteX5-3703" fmla="*/ 393405 w 3694535"/>
              <a:gd name="connsiteY5-3704" fmla="*/ 2456121 h 4492350"/>
              <a:gd name="connsiteX6-3705" fmla="*/ 1775638 w 3694535"/>
              <a:gd name="connsiteY6-3706" fmla="*/ 3519376 h 4492350"/>
              <a:gd name="connsiteX7-3707" fmla="*/ 1679945 w 3694535"/>
              <a:gd name="connsiteY7-3708" fmla="*/ 2392325 h 4492350"/>
              <a:gd name="connsiteX8-3709" fmla="*/ 0 w 3694535"/>
              <a:gd name="connsiteY8-3710" fmla="*/ 754911 h 4492350"/>
              <a:gd name="connsiteX9-3711" fmla="*/ 988828 w 3694535"/>
              <a:gd name="connsiteY9-3712" fmla="*/ 1924493 h 4492350"/>
              <a:gd name="connsiteX10-3713" fmla="*/ 1137684 w 3694535"/>
              <a:gd name="connsiteY10-3714" fmla="*/ 861237 h 4492350"/>
              <a:gd name="connsiteX11-3715" fmla="*/ 1222745 w 3694535"/>
              <a:gd name="connsiteY11-3716" fmla="*/ 2062716 h 4492350"/>
              <a:gd name="connsiteX12-3717" fmla="*/ 1690577 w 3694535"/>
              <a:gd name="connsiteY12-3718" fmla="*/ 2190307 h 4492350"/>
              <a:gd name="connsiteX13-3719" fmla="*/ 1956391 w 3694535"/>
              <a:gd name="connsiteY13-3720" fmla="*/ 0 h 4492350"/>
              <a:gd name="connsiteX14-3721" fmla="*/ 2027834 w 3694535"/>
              <a:gd name="connsiteY14-3722" fmla="*/ 986216 h 4492350"/>
              <a:gd name="connsiteX15-3723" fmla="*/ 1881963 w 3694535"/>
              <a:gd name="connsiteY15-3724" fmla="*/ 2060385 h 4492350"/>
              <a:gd name="connsiteX16-3725" fmla="*/ 2057494 w 3694535"/>
              <a:gd name="connsiteY16-3726" fmla="*/ 3046321 h 4492350"/>
              <a:gd name="connsiteX17-3727" fmla="*/ 2647507 w 3694535"/>
              <a:gd name="connsiteY17-3728" fmla="*/ 2519916 h 4492350"/>
              <a:gd name="connsiteX18-3729" fmla="*/ 2913694 w 3694535"/>
              <a:gd name="connsiteY18-3730" fmla="*/ 1291762 h 4492350"/>
              <a:gd name="connsiteX19-3731" fmla="*/ 2806809 w 3694535"/>
              <a:gd name="connsiteY19-3732" fmla="*/ 2383091 h 4492350"/>
              <a:gd name="connsiteX20-3733" fmla="*/ 3694535 w 3694535"/>
              <a:gd name="connsiteY20-3734" fmla="*/ 1124252 h 4492350"/>
              <a:gd name="connsiteX21-3735" fmla="*/ 2222205 w 3694535"/>
              <a:gd name="connsiteY21-3736" fmla="*/ 3370521 h 4492350"/>
              <a:gd name="connsiteX22-3737" fmla="*/ 2169042 w 3694535"/>
              <a:gd name="connsiteY22-3738" fmla="*/ 3817088 h 4492350"/>
              <a:gd name="connsiteX23-3739" fmla="*/ 3317358 w 3694535"/>
              <a:gd name="connsiteY23-3740" fmla="*/ 3094074 h 4492350"/>
              <a:gd name="connsiteX24-3741" fmla="*/ 2194317 w 3694535"/>
              <a:gd name="connsiteY24-3742" fmla="*/ 4030951 h 4492350"/>
              <a:gd name="connsiteX25-3743" fmla="*/ 2232838 w 3694535"/>
              <a:gd name="connsiteY25-3744" fmla="*/ 4476307 h 4492350"/>
              <a:gd name="connsiteX26-3745" fmla="*/ 2218194 w 3694535"/>
              <a:gd name="connsiteY26-3746" fmla="*/ 4491415 h 4492350"/>
              <a:gd name="connsiteX27-3747" fmla="*/ 1743740 w 3694535"/>
              <a:gd name="connsiteY27-3748" fmla="*/ 4492350 h 4492350"/>
              <a:gd name="connsiteX0-3749" fmla="*/ 1743740 w 3694535"/>
              <a:gd name="connsiteY0-3750" fmla="*/ 4492350 h 4492350"/>
              <a:gd name="connsiteX1-3751" fmla="*/ 1796903 w 3694535"/>
              <a:gd name="connsiteY1-3752" fmla="*/ 3785190 h 4492350"/>
              <a:gd name="connsiteX2-3753" fmla="*/ 1307805 w 3694535"/>
              <a:gd name="connsiteY2-3754" fmla="*/ 3381153 h 4492350"/>
              <a:gd name="connsiteX3-3755" fmla="*/ 31898 w 3694535"/>
              <a:gd name="connsiteY3-3756" fmla="*/ 2945218 h 4492350"/>
              <a:gd name="connsiteX4-3757" fmla="*/ 1127052 w 3694535"/>
              <a:gd name="connsiteY4-3758" fmla="*/ 3242930 h 4492350"/>
              <a:gd name="connsiteX5-3759" fmla="*/ 393405 w 3694535"/>
              <a:gd name="connsiteY5-3760" fmla="*/ 2456121 h 4492350"/>
              <a:gd name="connsiteX6-3761" fmla="*/ 1775638 w 3694535"/>
              <a:gd name="connsiteY6-3762" fmla="*/ 3519376 h 4492350"/>
              <a:gd name="connsiteX7-3763" fmla="*/ 1679945 w 3694535"/>
              <a:gd name="connsiteY7-3764" fmla="*/ 2392325 h 4492350"/>
              <a:gd name="connsiteX8-3765" fmla="*/ 0 w 3694535"/>
              <a:gd name="connsiteY8-3766" fmla="*/ 754911 h 4492350"/>
              <a:gd name="connsiteX9-3767" fmla="*/ 988828 w 3694535"/>
              <a:gd name="connsiteY9-3768" fmla="*/ 1924493 h 4492350"/>
              <a:gd name="connsiteX10-3769" fmla="*/ 1137684 w 3694535"/>
              <a:gd name="connsiteY10-3770" fmla="*/ 861237 h 4492350"/>
              <a:gd name="connsiteX11-3771" fmla="*/ 1222745 w 3694535"/>
              <a:gd name="connsiteY11-3772" fmla="*/ 2062716 h 4492350"/>
              <a:gd name="connsiteX12-3773" fmla="*/ 1690577 w 3694535"/>
              <a:gd name="connsiteY12-3774" fmla="*/ 2190307 h 4492350"/>
              <a:gd name="connsiteX13-3775" fmla="*/ 1956391 w 3694535"/>
              <a:gd name="connsiteY13-3776" fmla="*/ 0 h 4492350"/>
              <a:gd name="connsiteX14-3777" fmla="*/ 2027834 w 3694535"/>
              <a:gd name="connsiteY14-3778" fmla="*/ 986216 h 4492350"/>
              <a:gd name="connsiteX15-3779" fmla="*/ 1881963 w 3694535"/>
              <a:gd name="connsiteY15-3780" fmla="*/ 2060385 h 4492350"/>
              <a:gd name="connsiteX16-3781" fmla="*/ 2057494 w 3694535"/>
              <a:gd name="connsiteY16-3782" fmla="*/ 3046321 h 4492350"/>
              <a:gd name="connsiteX17-3783" fmla="*/ 2647507 w 3694535"/>
              <a:gd name="connsiteY17-3784" fmla="*/ 2519916 h 4492350"/>
              <a:gd name="connsiteX18-3785" fmla="*/ 2913694 w 3694535"/>
              <a:gd name="connsiteY18-3786" fmla="*/ 1291762 h 4492350"/>
              <a:gd name="connsiteX19-3787" fmla="*/ 2806809 w 3694535"/>
              <a:gd name="connsiteY19-3788" fmla="*/ 2383091 h 4492350"/>
              <a:gd name="connsiteX20-3789" fmla="*/ 3694535 w 3694535"/>
              <a:gd name="connsiteY20-3790" fmla="*/ 1124252 h 4492350"/>
              <a:gd name="connsiteX21-3791" fmla="*/ 2222205 w 3694535"/>
              <a:gd name="connsiteY21-3792" fmla="*/ 3370521 h 4492350"/>
              <a:gd name="connsiteX22-3793" fmla="*/ 2169042 w 3694535"/>
              <a:gd name="connsiteY22-3794" fmla="*/ 3817088 h 4492350"/>
              <a:gd name="connsiteX23-3795" fmla="*/ 3317358 w 3694535"/>
              <a:gd name="connsiteY23-3796" fmla="*/ 3094074 h 4492350"/>
              <a:gd name="connsiteX24-3797" fmla="*/ 2194317 w 3694535"/>
              <a:gd name="connsiteY24-3798" fmla="*/ 4030951 h 4492350"/>
              <a:gd name="connsiteX25-3799" fmla="*/ 2232838 w 3694535"/>
              <a:gd name="connsiteY25-3800" fmla="*/ 4476307 h 4492350"/>
              <a:gd name="connsiteX26-3801" fmla="*/ 2218194 w 3694535"/>
              <a:gd name="connsiteY26-3802" fmla="*/ 4491415 h 4492350"/>
              <a:gd name="connsiteX27-3803" fmla="*/ 1743740 w 3694535"/>
              <a:gd name="connsiteY27-3804" fmla="*/ 4492350 h 4492350"/>
              <a:gd name="connsiteX0-3805" fmla="*/ 1743740 w 3694535"/>
              <a:gd name="connsiteY0-3806" fmla="*/ 4492350 h 4492350"/>
              <a:gd name="connsiteX1-3807" fmla="*/ 1796903 w 3694535"/>
              <a:gd name="connsiteY1-3808" fmla="*/ 3785190 h 4492350"/>
              <a:gd name="connsiteX2-3809" fmla="*/ 1307805 w 3694535"/>
              <a:gd name="connsiteY2-3810" fmla="*/ 3381153 h 4492350"/>
              <a:gd name="connsiteX3-3811" fmla="*/ 31898 w 3694535"/>
              <a:gd name="connsiteY3-3812" fmla="*/ 2945218 h 4492350"/>
              <a:gd name="connsiteX4-3813" fmla="*/ 1127052 w 3694535"/>
              <a:gd name="connsiteY4-3814" fmla="*/ 3242930 h 4492350"/>
              <a:gd name="connsiteX5-3815" fmla="*/ 393405 w 3694535"/>
              <a:gd name="connsiteY5-3816" fmla="*/ 2456121 h 4492350"/>
              <a:gd name="connsiteX6-3817" fmla="*/ 1775638 w 3694535"/>
              <a:gd name="connsiteY6-3818" fmla="*/ 3519376 h 4492350"/>
              <a:gd name="connsiteX7-3819" fmla="*/ 1683956 w 3694535"/>
              <a:gd name="connsiteY7-3820" fmla="*/ 2424409 h 4492350"/>
              <a:gd name="connsiteX8-3821" fmla="*/ 0 w 3694535"/>
              <a:gd name="connsiteY8-3822" fmla="*/ 754911 h 4492350"/>
              <a:gd name="connsiteX9-3823" fmla="*/ 988828 w 3694535"/>
              <a:gd name="connsiteY9-3824" fmla="*/ 1924493 h 4492350"/>
              <a:gd name="connsiteX10-3825" fmla="*/ 1137684 w 3694535"/>
              <a:gd name="connsiteY10-3826" fmla="*/ 861237 h 4492350"/>
              <a:gd name="connsiteX11-3827" fmla="*/ 1222745 w 3694535"/>
              <a:gd name="connsiteY11-3828" fmla="*/ 2062716 h 4492350"/>
              <a:gd name="connsiteX12-3829" fmla="*/ 1690577 w 3694535"/>
              <a:gd name="connsiteY12-3830" fmla="*/ 2190307 h 4492350"/>
              <a:gd name="connsiteX13-3831" fmla="*/ 1956391 w 3694535"/>
              <a:gd name="connsiteY13-3832" fmla="*/ 0 h 4492350"/>
              <a:gd name="connsiteX14-3833" fmla="*/ 2027834 w 3694535"/>
              <a:gd name="connsiteY14-3834" fmla="*/ 986216 h 4492350"/>
              <a:gd name="connsiteX15-3835" fmla="*/ 1881963 w 3694535"/>
              <a:gd name="connsiteY15-3836" fmla="*/ 2060385 h 4492350"/>
              <a:gd name="connsiteX16-3837" fmla="*/ 2057494 w 3694535"/>
              <a:gd name="connsiteY16-3838" fmla="*/ 3046321 h 4492350"/>
              <a:gd name="connsiteX17-3839" fmla="*/ 2647507 w 3694535"/>
              <a:gd name="connsiteY17-3840" fmla="*/ 2519916 h 4492350"/>
              <a:gd name="connsiteX18-3841" fmla="*/ 2913694 w 3694535"/>
              <a:gd name="connsiteY18-3842" fmla="*/ 1291762 h 4492350"/>
              <a:gd name="connsiteX19-3843" fmla="*/ 2806809 w 3694535"/>
              <a:gd name="connsiteY19-3844" fmla="*/ 2383091 h 4492350"/>
              <a:gd name="connsiteX20-3845" fmla="*/ 3694535 w 3694535"/>
              <a:gd name="connsiteY20-3846" fmla="*/ 1124252 h 4492350"/>
              <a:gd name="connsiteX21-3847" fmla="*/ 2222205 w 3694535"/>
              <a:gd name="connsiteY21-3848" fmla="*/ 3370521 h 4492350"/>
              <a:gd name="connsiteX22-3849" fmla="*/ 2169042 w 3694535"/>
              <a:gd name="connsiteY22-3850" fmla="*/ 3817088 h 4492350"/>
              <a:gd name="connsiteX23-3851" fmla="*/ 3317358 w 3694535"/>
              <a:gd name="connsiteY23-3852" fmla="*/ 3094074 h 4492350"/>
              <a:gd name="connsiteX24-3853" fmla="*/ 2194317 w 3694535"/>
              <a:gd name="connsiteY24-3854" fmla="*/ 4030951 h 4492350"/>
              <a:gd name="connsiteX25-3855" fmla="*/ 2232838 w 3694535"/>
              <a:gd name="connsiteY25-3856" fmla="*/ 4476307 h 4492350"/>
              <a:gd name="connsiteX26-3857" fmla="*/ 2218194 w 3694535"/>
              <a:gd name="connsiteY26-3858" fmla="*/ 4491415 h 4492350"/>
              <a:gd name="connsiteX27-3859" fmla="*/ 1743740 w 3694535"/>
              <a:gd name="connsiteY27-3860" fmla="*/ 4492350 h 4492350"/>
              <a:gd name="connsiteX0-3861" fmla="*/ 1743740 w 3694535"/>
              <a:gd name="connsiteY0-3862" fmla="*/ 4492350 h 4492350"/>
              <a:gd name="connsiteX1-3863" fmla="*/ 1796903 w 3694535"/>
              <a:gd name="connsiteY1-3864" fmla="*/ 3785190 h 4492350"/>
              <a:gd name="connsiteX2-3865" fmla="*/ 1307805 w 3694535"/>
              <a:gd name="connsiteY2-3866" fmla="*/ 3381153 h 4492350"/>
              <a:gd name="connsiteX3-3867" fmla="*/ 31898 w 3694535"/>
              <a:gd name="connsiteY3-3868" fmla="*/ 2945218 h 4492350"/>
              <a:gd name="connsiteX4-3869" fmla="*/ 1127052 w 3694535"/>
              <a:gd name="connsiteY4-3870" fmla="*/ 3242930 h 4492350"/>
              <a:gd name="connsiteX5-3871" fmla="*/ 393405 w 3694535"/>
              <a:gd name="connsiteY5-3872" fmla="*/ 2456121 h 4492350"/>
              <a:gd name="connsiteX6-3873" fmla="*/ 1775638 w 3694535"/>
              <a:gd name="connsiteY6-3874" fmla="*/ 3519376 h 4492350"/>
              <a:gd name="connsiteX7-3875" fmla="*/ 1683956 w 3694535"/>
              <a:gd name="connsiteY7-3876" fmla="*/ 2424409 h 4492350"/>
              <a:gd name="connsiteX8-3877" fmla="*/ 0 w 3694535"/>
              <a:gd name="connsiteY8-3878" fmla="*/ 754911 h 4492350"/>
              <a:gd name="connsiteX9-3879" fmla="*/ 988828 w 3694535"/>
              <a:gd name="connsiteY9-3880" fmla="*/ 1924493 h 4492350"/>
              <a:gd name="connsiteX10-3881" fmla="*/ 1137684 w 3694535"/>
              <a:gd name="connsiteY10-3882" fmla="*/ 861237 h 4492350"/>
              <a:gd name="connsiteX11-3883" fmla="*/ 1222745 w 3694535"/>
              <a:gd name="connsiteY11-3884" fmla="*/ 2062716 h 4492350"/>
              <a:gd name="connsiteX12-3885" fmla="*/ 1690577 w 3694535"/>
              <a:gd name="connsiteY12-3886" fmla="*/ 2190307 h 4492350"/>
              <a:gd name="connsiteX13-3887" fmla="*/ 1956391 w 3694535"/>
              <a:gd name="connsiteY13-3888" fmla="*/ 0 h 4492350"/>
              <a:gd name="connsiteX14-3889" fmla="*/ 2027834 w 3694535"/>
              <a:gd name="connsiteY14-3890" fmla="*/ 986216 h 4492350"/>
              <a:gd name="connsiteX15-3891" fmla="*/ 1881963 w 3694535"/>
              <a:gd name="connsiteY15-3892" fmla="*/ 2060385 h 4492350"/>
              <a:gd name="connsiteX16-3893" fmla="*/ 2057494 w 3694535"/>
              <a:gd name="connsiteY16-3894" fmla="*/ 3046321 h 4492350"/>
              <a:gd name="connsiteX17-3895" fmla="*/ 2647507 w 3694535"/>
              <a:gd name="connsiteY17-3896" fmla="*/ 2519916 h 4492350"/>
              <a:gd name="connsiteX18-3897" fmla="*/ 2913694 w 3694535"/>
              <a:gd name="connsiteY18-3898" fmla="*/ 1291762 h 4492350"/>
              <a:gd name="connsiteX19-3899" fmla="*/ 2806809 w 3694535"/>
              <a:gd name="connsiteY19-3900" fmla="*/ 2383091 h 4492350"/>
              <a:gd name="connsiteX20-3901" fmla="*/ 3694535 w 3694535"/>
              <a:gd name="connsiteY20-3902" fmla="*/ 1124252 h 4492350"/>
              <a:gd name="connsiteX21-3903" fmla="*/ 2222205 w 3694535"/>
              <a:gd name="connsiteY21-3904" fmla="*/ 3370521 h 4492350"/>
              <a:gd name="connsiteX22-3905" fmla="*/ 2169042 w 3694535"/>
              <a:gd name="connsiteY22-3906" fmla="*/ 3817088 h 4492350"/>
              <a:gd name="connsiteX23-3907" fmla="*/ 3317358 w 3694535"/>
              <a:gd name="connsiteY23-3908" fmla="*/ 3094074 h 4492350"/>
              <a:gd name="connsiteX24-3909" fmla="*/ 2194317 w 3694535"/>
              <a:gd name="connsiteY24-3910" fmla="*/ 4030951 h 4492350"/>
              <a:gd name="connsiteX25-3911" fmla="*/ 2232838 w 3694535"/>
              <a:gd name="connsiteY25-3912" fmla="*/ 4476307 h 4492350"/>
              <a:gd name="connsiteX26-3913" fmla="*/ 2218194 w 3694535"/>
              <a:gd name="connsiteY26-3914" fmla="*/ 4491415 h 4492350"/>
              <a:gd name="connsiteX27-3915" fmla="*/ 1743740 w 3694535"/>
              <a:gd name="connsiteY27-3916" fmla="*/ 4492350 h 4492350"/>
              <a:gd name="connsiteX0-3917" fmla="*/ 1743740 w 3694535"/>
              <a:gd name="connsiteY0-3918" fmla="*/ 4492350 h 4492350"/>
              <a:gd name="connsiteX1-3919" fmla="*/ 1796903 w 3694535"/>
              <a:gd name="connsiteY1-3920" fmla="*/ 3785190 h 4492350"/>
              <a:gd name="connsiteX2-3921" fmla="*/ 1307805 w 3694535"/>
              <a:gd name="connsiteY2-3922" fmla="*/ 3381153 h 4492350"/>
              <a:gd name="connsiteX3-3923" fmla="*/ 31898 w 3694535"/>
              <a:gd name="connsiteY3-3924" fmla="*/ 2945218 h 4492350"/>
              <a:gd name="connsiteX4-3925" fmla="*/ 1127052 w 3694535"/>
              <a:gd name="connsiteY4-3926" fmla="*/ 3242930 h 4492350"/>
              <a:gd name="connsiteX5-3927" fmla="*/ 393405 w 3694535"/>
              <a:gd name="connsiteY5-3928" fmla="*/ 2456121 h 4492350"/>
              <a:gd name="connsiteX6-3929" fmla="*/ 1775638 w 3694535"/>
              <a:gd name="connsiteY6-3930" fmla="*/ 3519376 h 4492350"/>
              <a:gd name="connsiteX7-3931" fmla="*/ 1683956 w 3694535"/>
              <a:gd name="connsiteY7-3932" fmla="*/ 2424409 h 4492350"/>
              <a:gd name="connsiteX8-3933" fmla="*/ 0 w 3694535"/>
              <a:gd name="connsiteY8-3934" fmla="*/ 754911 h 4492350"/>
              <a:gd name="connsiteX9-3935" fmla="*/ 988828 w 3694535"/>
              <a:gd name="connsiteY9-3936" fmla="*/ 1924493 h 4492350"/>
              <a:gd name="connsiteX10-3937" fmla="*/ 1137684 w 3694535"/>
              <a:gd name="connsiteY10-3938" fmla="*/ 861237 h 4492350"/>
              <a:gd name="connsiteX11-3939" fmla="*/ 1222745 w 3694535"/>
              <a:gd name="connsiteY11-3940" fmla="*/ 2062716 h 4492350"/>
              <a:gd name="connsiteX12-3941" fmla="*/ 1714640 w 3694535"/>
              <a:gd name="connsiteY12-3942" fmla="*/ 2194318 h 4492350"/>
              <a:gd name="connsiteX13-3943" fmla="*/ 1956391 w 3694535"/>
              <a:gd name="connsiteY13-3944" fmla="*/ 0 h 4492350"/>
              <a:gd name="connsiteX14-3945" fmla="*/ 2027834 w 3694535"/>
              <a:gd name="connsiteY14-3946" fmla="*/ 986216 h 4492350"/>
              <a:gd name="connsiteX15-3947" fmla="*/ 1881963 w 3694535"/>
              <a:gd name="connsiteY15-3948" fmla="*/ 2060385 h 4492350"/>
              <a:gd name="connsiteX16-3949" fmla="*/ 2057494 w 3694535"/>
              <a:gd name="connsiteY16-3950" fmla="*/ 3046321 h 4492350"/>
              <a:gd name="connsiteX17-3951" fmla="*/ 2647507 w 3694535"/>
              <a:gd name="connsiteY17-3952" fmla="*/ 2519916 h 4492350"/>
              <a:gd name="connsiteX18-3953" fmla="*/ 2913694 w 3694535"/>
              <a:gd name="connsiteY18-3954" fmla="*/ 1291762 h 4492350"/>
              <a:gd name="connsiteX19-3955" fmla="*/ 2806809 w 3694535"/>
              <a:gd name="connsiteY19-3956" fmla="*/ 2383091 h 4492350"/>
              <a:gd name="connsiteX20-3957" fmla="*/ 3694535 w 3694535"/>
              <a:gd name="connsiteY20-3958" fmla="*/ 1124252 h 4492350"/>
              <a:gd name="connsiteX21-3959" fmla="*/ 2222205 w 3694535"/>
              <a:gd name="connsiteY21-3960" fmla="*/ 3370521 h 4492350"/>
              <a:gd name="connsiteX22-3961" fmla="*/ 2169042 w 3694535"/>
              <a:gd name="connsiteY22-3962" fmla="*/ 3817088 h 4492350"/>
              <a:gd name="connsiteX23-3963" fmla="*/ 3317358 w 3694535"/>
              <a:gd name="connsiteY23-3964" fmla="*/ 3094074 h 4492350"/>
              <a:gd name="connsiteX24-3965" fmla="*/ 2194317 w 3694535"/>
              <a:gd name="connsiteY24-3966" fmla="*/ 4030951 h 4492350"/>
              <a:gd name="connsiteX25-3967" fmla="*/ 2232838 w 3694535"/>
              <a:gd name="connsiteY25-3968" fmla="*/ 4476307 h 4492350"/>
              <a:gd name="connsiteX26-3969" fmla="*/ 2218194 w 3694535"/>
              <a:gd name="connsiteY26-3970" fmla="*/ 4491415 h 4492350"/>
              <a:gd name="connsiteX27-3971" fmla="*/ 1743740 w 3694535"/>
              <a:gd name="connsiteY27-3972" fmla="*/ 4492350 h 4492350"/>
              <a:gd name="connsiteX0-3973" fmla="*/ 1743740 w 3694535"/>
              <a:gd name="connsiteY0-3974" fmla="*/ 4492350 h 4492350"/>
              <a:gd name="connsiteX1-3975" fmla="*/ 1796903 w 3694535"/>
              <a:gd name="connsiteY1-3976" fmla="*/ 3785190 h 4492350"/>
              <a:gd name="connsiteX2-3977" fmla="*/ 1307805 w 3694535"/>
              <a:gd name="connsiteY2-3978" fmla="*/ 3381153 h 4492350"/>
              <a:gd name="connsiteX3-3979" fmla="*/ 31898 w 3694535"/>
              <a:gd name="connsiteY3-3980" fmla="*/ 2945218 h 4492350"/>
              <a:gd name="connsiteX4-3981" fmla="*/ 1127052 w 3694535"/>
              <a:gd name="connsiteY4-3982" fmla="*/ 3242930 h 4492350"/>
              <a:gd name="connsiteX5-3983" fmla="*/ 393405 w 3694535"/>
              <a:gd name="connsiteY5-3984" fmla="*/ 2456121 h 4492350"/>
              <a:gd name="connsiteX6-3985" fmla="*/ 1775638 w 3694535"/>
              <a:gd name="connsiteY6-3986" fmla="*/ 3519376 h 4492350"/>
              <a:gd name="connsiteX7-3987" fmla="*/ 1683956 w 3694535"/>
              <a:gd name="connsiteY7-3988" fmla="*/ 2424409 h 4492350"/>
              <a:gd name="connsiteX8-3989" fmla="*/ 0 w 3694535"/>
              <a:gd name="connsiteY8-3990" fmla="*/ 754911 h 4492350"/>
              <a:gd name="connsiteX9-3991" fmla="*/ 988828 w 3694535"/>
              <a:gd name="connsiteY9-3992" fmla="*/ 1924493 h 4492350"/>
              <a:gd name="connsiteX10-3993" fmla="*/ 1137684 w 3694535"/>
              <a:gd name="connsiteY10-3994" fmla="*/ 861237 h 4492350"/>
              <a:gd name="connsiteX11-3995" fmla="*/ 1222745 w 3694535"/>
              <a:gd name="connsiteY11-3996" fmla="*/ 2062716 h 4492350"/>
              <a:gd name="connsiteX12-3997" fmla="*/ 1714640 w 3694535"/>
              <a:gd name="connsiteY12-3998" fmla="*/ 2194318 h 4492350"/>
              <a:gd name="connsiteX13-3999" fmla="*/ 1956391 w 3694535"/>
              <a:gd name="connsiteY13-4000" fmla="*/ 0 h 4492350"/>
              <a:gd name="connsiteX14-4001" fmla="*/ 2027834 w 3694535"/>
              <a:gd name="connsiteY14-4002" fmla="*/ 986216 h 4492350"/>
              <a:gd name="connsiteX15-4003" fmla="*/ 1881963 w 3694535"/>
              <a:gd name="connsiteY15-4004" fmla="*/ 2060385 h 4492350"/>
              <a:gd name="connsiteX16-4005" fmla="*/ 2057494 w 3694535"/>
              <a:gd name="connsiteY16-4006" fmla="*/ 3046321 h 4492350"/>
              <a:gd name="connsiteX17-4007" fmla="*/ 2647507 w 3694535"/>
              <a:gd name="connsiteY17-4008" fmla="*/ 2519916 h 4492350"/>
              <a:gd name="connsiteX18-4009" fmla="*/ 2913694 w 3694535"/>
              <a:gd name="connsiteY18-4010" fmla="*/ 1291762 h 4492350"/>
              <a:gd name="connsiteX19-4011" fmla="*/ 2806809 w 3694535"/>
              <a:gd name="connsiteY19-4012" fmla="*/ 2383091 h 4492350"/>
              <a:gd name="connsiteX20-4013" fmla="*/ 3694535 w 3694535"/>
              <a:gd name="connsiteY20-4014" fmla="*/ 1124252 h 4492350"/>
              <a:gd name="connsiteX21-4015" fmla="*/ 2222205 w 3694535"/>
              <a:gd name="connsiteY21-4016" fmla="*/ 3370521 h 4492350"/>
              <a:gd name="connsiteX22-4017" fmla="*/ 2169042 w 3694535"/>
              <a:gd name="connsiteY22-4018" fmla="*/ 3817088 h 4492350"/>
              <a:gd name="connsiteX23-4019" fmla="*/ 3317358 w 3694535"/>
              <a:gd name="connsiteY23-4020" fmla="*/ 3094074 h 4492350"/>
              <a:gd name="connsiteX24-4021" fmla="*/ 2194317 w 3694535"/>
              <a:gd name="connsiteY24-4022" fmla="*/ 4030951 h 4492350"/>
              <a:gd name="connsiteX25-4023" fmla="*/ 2232838 w 3694535"/>
              <a:gd name="connsiteY25-4024" fmla="*/ 4476307 h 4492350"/>
              <a:gd name="connsiteX26-4025" fmla="*/ 2218194 w 3694535"/>
              <a:gd name="connsiteY26-4026" fmla="*/ 4491415 h 4492350"/>
              <a:gd name="connsiteX27-4027" fmla="*/ 1743740 w 3694535"/>
              <a:gd name="connsiteY27-4028" fmla="*/ 4492350 h 4492350"/>
              <a:gd name="connsiteX0-4029" fmla="*/ 1743740 w 3694535"/>
              <a:gd name="connsiteY0-4030" fmla="*/ 4492350 h 4492350"/>
              <a:gd name="connsiteX1-4031" fmla="*/ 1796903 w 3694535"/>
              <a:gd name="connsiteY1-4032" fmla="*/ 3785190 h 4492350"/>
              <a:gd name="connsiteX2-4033" fmla="*/ 1307805 w 3694535"/>
              <a:gd name="connsiteY2-4034" fmla="*/ 3381153 h 4492350"/>
              <a:gd name="connsiteX3-4035" fmla="*/ 31898 w 3694535"/>
              <a:gd name="connsiteY3-4036" fmla="*/ 2945218 h 4492350"/>
              <a:gd name="connsiteX4-4037" fmla="*/ 1127052 w 3694535"/>
              <a:gd name="connsiteY4-4038" fmla="*/ 3242930 h 4492350"/>
              <a:gd name="connsiteX5-4039" fmla="*/ 393405 w 3694535"/>
              <a:gd name="connsiteY5-4040" fmla="*/ 2456121 h 4492350"/>
              <a:gd name="connsiteX6-4041" fmla="*/ 1775638 w 3694535"/>
              <a:gd name="connsiteY6-4042" fmla="*/ 3519376 h 4492350"/>
              <a:gd name="connsiteX7-4043" fmla="*/ 1683956 w 3694535"/>
              <a:gd name="connsiteY7-4044" fmla="*/ 2424409 h 4492350"/>
              <a:gd name="connsiteX8-4045" fmla="*/ 0 w 3694535"/>
              <a:gd name="connsiteY8-4046" fmla="*/ 754911 h 4492350"/>
              <a:gd name="connsiteX9-4047" fmla="*/ 988828 w 3694535"/>
              <a:gd name="connsiteY9-4048" fmla="*/ 1924493 h 4492350"/>
              <a:gd name="connsiteX10-4049" fmla="*/ 1137684 w 3694535"/>
              <a:gd name="connsiteY10-4050" fmla="*/ 861237 h 4492350"/>
              <a:gd name="connsiteX11-4051" fmla="*/ 1222745 w 3694535"/>
              <a:gd name="connsiteY11-4052" fmla="*/ 2062716 h 4492350"/>
              <a:gd name="connsiteX12-4053" fmla="*/ 1714640 w 3694535"/>
              <a:gd name="connsiteY12-4054" fmla="*/ 2194318 h 4492350"/>
              <a:gd name="connsiteX13-4055" fmla="*/ 1956391 w 3694535"/>
              <a:gd name="connsiteY13-4056" fmla="*/ 0 h 4492350"/>
              <a:gd name="connsiteX14-4057" fmla="*/ 2027834 w 3694535"/>
              <a:gd name="connsiteY14-4058" fmla="*/ 986216 h 4492350"/>
              <a:gd name="connsiteX15-4059" fmla="*/ 1881963 w 3694535"/>
              <a:gd name="connsiteY15-4060" fmla="*/ 2060385 h 4492350"/>
              <a:gd name="connsiteX16-4061" fmla="*/ 2057494 w 3694535"/>
              <a:gd name="connsiteY16-4062" fmla="*/ 3046321 h 4492350"/>
              <a:gd name="connsiteX17-4063" fmla="*/ 2647507 w 3694535"/>
              <a:gd name="connsiteY17-4064" fmla="*/ 2519916 h 4492350"/>
              <a:gd name="connsiteX18-4065" fmla="*/ 2913694 w 3694535"/>
              <a:gd name="connsiteY18-4066" fmla="*/ 1291762 h 4492350"/>
              <a:gd name="connsiteX19-4067" fmla="*/ 2806809 w 3694535"/>
              <a:gd name="connsiteY19-4068" fmla="*/ 2383091 h 4492350"/>
              <a:gd name="connsiteX20-4069" fmla="*/ 3694535 w 3694535"/>
              <a:gd name="connsiteY20-4070" fmla="*/ 1124252 h 4492350"/>
              <a:gd name="connsiteX21-4071" fmla="*/ 2222205 w 3694535"/>
              <a:gd name="connsiteY21-4072" fmla="*/ 3370521 h 4492350"/>
              <a:gd name="connsiteX22-4073" fmla="*/ 2169042 w 3694535"/>
              <a:gd name="connsiteY22-4074" fmla="*/ 3817088 h 4492350"/>
              <a:gd name="connsiteX23-4075" fmla="*/ 3317358 w 3694535"/>
              <a:gd name="connsiteY23-4076" fmla="*/ 3094074 h 4492350"/>
              <a:gd name="connsiteX24-4077" fmla="*/ 2194317 w 3694535"/>
              <a:gd name="connsiteY24-4078" fmla="*/ 4030951 h 4492350"/>
              <a:gd name="connsiteX25-4079" fmla="*/ 2232838 w 3694535"/>
              <a:gd name="connsiteY25-4080" fmla="*/ 4476307 h 4492350"/>
              <a:gd name="connsiteX26-4081" fmla="*/ 2218194 w 3694535"/>
              <a:gd name="connsiteY26-4082" fmla="*/ 4491415 h 4492350"/>
              <a:gd name="connsiteX27-4083" fmla="*/ 1743740 w 3694535"/>
              <a:gd name="connsiteY27-4084" fmla="*/ 4492350 h 4492350"/>
              <a:gd name="connsiteX0-4085" fmla="*/ 1743740 w 3694535"/>
              <a:gd name="connsiteY0-4086" fmla="*/ 4492350 h 4492350"/>
              <a:gd name="connsiteX1-4087" fmla="*/ 1796903 w 3694535"/>
              <a:gd name="connsiteY1-4088" fmla="*/ 3785190 h 4492350"/>
              <a:gd name="connsiteX2-4089" fmla="*/ 1307805 w 3694535"/>
              <a:gd name="connsiteY2-4090" fmla="*/ 3381153 h 4492350"/>
              <a:gd name="connsiteX3-4091" fmla="*/ 31898 w 3694535"/>
              <a:gd name="connsiteY3-4092" fmla="*/ 2945218 h 4492350"/>
              <a:gd name="connsiteX4-4093" fmla="*/ 1127052 w 3694535"/>
              <a:gd name="connsiteY4-4094" fmla="*/ 3242930 h 4492350"/>
              <a:gd name="connsiteX5-4095" fmla="*/ 393405 w 3694535"/>
              <a:gd name="connsiteY5-4096" fmla="*/ 2456121 h 4492350"/>
              <a:gd name="connsiteX6-4097" fmla="*/ 1775638 w 3694535"/>
              <a:gd name="connsiteY6-4098" fmla="*/ 3519376 h 4492350"/>
              <a:gd name="connsiteX7-4099" fmla="*/ 1683956 w 3694535"/>
              <a:gd name="connsiteY7-4100" fmla="*/ 2424409 h 4492350"/>
              <a:gd name="connsiteX8-4101" fmla="*/ 0 w 3694535"/>
              <a:gd name="connsiteY8-4102" fmla="*/ 754911 h 4492350"/>
              <a:gd name="connsiteX9-4103" fmla="*/ 988828 w 3694535"/>
              <a:gd name="connsiteY9-4104" fmla="*/ 1924493 h 4492350"/>
              <a:gd name="connsiteX10-4105" fmla="*/ 1137684 w 3694535"/>
              <a:gd name="connsiteY10-4106" fmla="*/ 861237 h 4492350"/>
              <a:gd name="connsiteX11-4107" fmla="*/ 1222745 w 3694535"/>
              <a:gd name="connsiteY11-4108" fmla="*/ 2062716 h 4492350"/>
              <a:gd name="connsiteX12-4109" fmla="*/ 1714640 w 3694535"/>
              <a:gd name="connsiteY12-4110" fmla="*/ 2194318 h 4492350"/>
              <a:gd name="connsiteX13-4111" fmla="*/ 1956391 w 3694535"/>
              <a:gd name="connsiteY13-4112" fmla="*/ 0 h 4492350"/>
              <a:gd name="connsiteX14-4113" fmla="*/ 2027834 w 3694535"/>
              <a:gd name="connsiteY14-4114" fmla="*/ 986216 h 4492350"/>
              <a:gd name="connsiteX15-4115" fmla="*/ 1881963 w 3694535"/>
              <a:gd name="connsiteY15-4116" fmla="*/ 2060385 h 4492350"/>
              <a:gd name="connsiteX16-4117" fmla="*/ 2057494 w 3694535"/>
              <a:gd name="connsiteY16-4118" fmla="*/ 3046321 h 4492350"/>
              <a:gd name="connsiteX17-4119" fmla="*/ 2647507 w 3694535"/>
              <a:gd name="connsiteY17-4120" fmla="*/ 2519916 h 4492350"/>
              <a:gd name="connsiteX18-4121" fmla="*/ 2913694 w 3694535"/>
              <a:gd name="connsiteY18-4122" fmla="*/ 1291762 h 4492350"/>
              <a:gd name="connsiteX19-4123" fmla="*/ 2806809 w 3694535"/>
              <a:gd name="connsiteY19-4124" fmla="*/ 2383091 h 4492350"/>
              <a:gd name="connsiteX20-4125" fmla="*/ 3694535 w 3694535"/>
              <a:gd name="connsiteY20-4126" fmla="*/ 1124252 h 4492350"/>
              <a:gd name="connsiteX21-4127" fmla="*/ 2222205 w 3694535"/>
              <a:gd name="connsiteY21-4128" fmla="*/ 3370521 h 4492350"/>
              <a:gd name="connsiteX22-4129" fmla="*/ 2169042 w 3694535"/>
              <a:gd name="connsiteY22-4130" fmla="*/ 3817088 h 4492350"/>
              <a:gd name="connsiteX23-4131" fmla="*/ 3317358 w 3694535"/>
              <a:gd name="connsiteY23-4132" fmla="*/ 3094074 h 4492350"/>
              <a:gd name="connsiteX24-4133" fmla="*/ 2194317 w 3694535"/>
              <a:gd name="connsiteY24-4134" fmla="*/ 4030951 h 4492350"/>
              <a:gd name="connsiteX25-4135" fmla="*/ 2232838 w 3694535"/>
              <a:gd name="connsiteY25-4136" fmla="*/ 4476307 h 4492350"/>
              <a:gd name="connsiteX26-4137" fmla="*/ 2218194 w 3694535"/>
              <a:gd name="connsiteY26-4138" fmla="*/ 4491415 h 4492350"/>
              <a:gd name="connsiteX27-4139" fmla="*/ 1743740 w 3694535"/>
              <a:gd name="connsiteY27-4140" fmla="*/ 4492350 h 4492350"/>
              <a:gd name="connsiteX0-4141" fmla="*/ 1743740 w 3694535"/>
              <a:gd name="connsiteY0-4142" fmla="*/ 4492350 h 4492350"/>
              <a:gd name="connsiteX1-4143" fmla="*/ 1796903 w 3694535"/>
              <a:gd name="connsiteY1-4144" fmla="*/ 3785190 h 4492350"/>
              <a:gd name="connsiteX2-4145" fmla="*/ 1307805 w 3694535"/>
              <a:gd name="connsiteY2-4146" fmla="*/ 3381153 h 4492350"/>
              <a:gd name="connsiteX3-4147" fmla="*/ 31898 w 3694535"/>
              <a:gd name="connsiteY3-4148" fmla="*/ 2945218 h 4492350"/>
              <a:gd name="connsiteX4-4149" fmla="*/ 1127052 w 3694535"/>
              <a:gd name="connsiteY4-4150" fmla="*/ 3242930 h 4492350"/>
              <a:gd name="connsiteX5-4151" fmla="*/ 393405 w 3694535"/>
              <a:gd name="connsiteY5-4152" fmla="*/ 2456121 h 4492350"/>
              <a:gd name="connsiteX6-4153" fmla="*/ 1775638 w 3694535"/>
              <a:gd name="connsiteY6-4154" fmla="*/ 3519376 h 4492350"/>
              <a:gd name="connsiteX7-4155" fmla="*/ 1683956 w 3694535"/>
              <a:gd name="connsiteY7-4156" fmla="*/ 2424409 h 4492350"/>
              <a:gd name="connsiteX8-4157" fmla="*/ 0 w 3694535"/>
              <a:gd name="connsiteY8-4158" fmla="*/ 754911 h 4492350"/>
              <a:gd name="connsiteX9-4159" fmla="*/ 988828 w 3694535"/>
              <a:gd name="connsiteY9-4160" fmla="*/ 1924493 h 4492350"/>
              <a:gd name="connsiteX10-4161" fmla="*/ 1137684 w 3694535"/>
              <a:gd name="connsiteY10-4162" fmla="*/ 861237 h 4492350"/>
              <a:gd name="connsiteX11-4163" fmla="*/ 1222745 w 3694535"/>
              <a:gd name="connsiteY11-4164" fmla="*/ 2062716 h 4492350"/>
              <a:gd name="connsiteX12-4165" fmla="*/ 1714640 w 3694535"/>
              <a:gd name="connsiteY12-4166" fmla="*/ 2194318 h 4492350"/>
              <a:gd name="connsiteX13-4167" fmla="*/ 1956391 w 3694535"/>
              <a:gd name="connsiteY13-4168" fmla="*/ 0 h 4492350"/>
              <a:gd name="connsiteX14-4169" fmla="*/ 2027834 w 3694535"/>
              <a:gd name="connsiteY14-4170" fmla="*/ 986216 h 4492350"/>
              <a:gd name="connsiteX15-4171" fmla="*/ 1881963 w 3694535"/>
              <a:gd name="connsiteY15-4172" fmla="*/ 2060385 h 4492350"/>
              <a:gd name="connsiteX16-4173" fmla="*/ 2057494 w 3694535"/>
              <a:gd name="connsiteY16-4174" fmla="*/ 3046321 h 4492350"/>
              <a:gd name="connsiteX17-4175" fmla="*/ 2647507 w 3694535"/>
              <a:gd name="connsiteY17-4176" fmla="*/ 2519916 h 4492350"/>
              <a:gd name="connsiteX18-4177" fmla="*/ 2913694 w 3694535"/>
              <a:gd name="connsiteY18-4178" fmla="*/ 1291762 h 4492350"/>
              <a:gd name="connsiteX19-4179" fmla="*/ 2806809 w 3694535"/>
              <a:gd name="connsiteY19-4180" fmla="*/ 2383091 h 4492350"/>
              <a:gd name="connsiteX20-4181" fmla="*/ 3694535 w 3694535"/>
              <a:gd name="connsiteY20-4182" fmla="*/ 1124252 h 4492350"/>
              <a:gd name="connsiteX21-4183" fmla="*/ 2222205 w 3694535"/>
              <a:gd name="connsiteY21-4184" fmla="*/ 3370521 h 4492350"/>
              <a:gd name="connsiteX22-4185" fmla="*/ 2169042 w 3694535"/>
              <a:gd name="connsiteY22-4186" fmla="*/ 3817088 h 4492350"/>
              <a:gd name="connsiteX23-4187" fmla="*/ 3317358 w 3694535"/>
              <a:gd name="connsiteY23-4188" fmla="*/ 3094074 h 4492350"/>
              <a:gd name="connsiteX24-4189" fmla="*/ 2194317 w 3694535"/>
              <a:gd name="connsiteY24-4190" fmla="*/ 4030951 h 4492350"/>
              <a:gd name="connsiteX25-4191" fmla="*/ 2232838 w 3694535"/>
              <a:gd name="connsiteY25-4192" fmla="*/ 4476307 h 4492350"/>
              <a:gd name="connsiteX26-4193" fmla="*/ 2218194 w 3694535"/>
              <a:gd name="connsiteY26-4194" fmla="*/ 4491415 h 4492350"/>
              <a:gd name="connsiteX27-4195" fmla="*/ 1743740 w 3694535"/>
              <a:gd name="connsiteY27-4196" fmla="*/ 4492350 h 4492350"/>
              <a:gd name="connsiteX0-4197" fmla="*/ 1743740 w 3694535"/>
              <a:gd name="connsiteY0-4198" fmla="*/ 4492350 h 4492350"/>
              <a:gd name="connsiteX1-4199" fmla="*/ 1796903 w 3694535"/>
              <a:gd name="connsiteY1-4200" fmla="*/ 3785190 h 4492350"/>
              <a:gd name="connsiteX2-4201" fmla="*/ 1307805 w 3694535"/>
              <a:gd name="connsiteY2-4202" fmla="*/ 3381153 h 4492350"/>
              <a:gd name="connsiteX3-4203" fmla="*/ 31898 w 3694535"/>
              <a:gd name="connsiteY3-4204" fmla="*/ 2945218 h 4492350"/>
              <a:gd name="connsiteX4-4205" fmla="*/ 1127052 w 3694535"/>
              <a:gd name="connsiteY4-4206" fmla="*/ 3242930 h 4492350"/>
              <a:gd name="connsiteX5-4207" fmla="*/ 393405 w 3694535"/>
              <a:gd name="connsiteY5-4208" fmla="*/ 2456121 h 4492350"/>
              <a:gd name="connsiteX6-4209" fmla="*/ 1775638 w 3694535"/>
              <a:gd name="connsiteY6-4210" fmla="*/ 3519376 h 4492350"/>
              <a:gd name="connsiteX7-4211" fmla="*/ 1683956 w 3694535"/>
              <a:gd name="connsiteY7-4212" fmla="*/ 2424409 h 4492350"/>
              <a:gd name="connsiteX8-4213" fmla="*/ 0 w 3694535"/>
              <a:gd name="connsiteY8-4214" fmla="*/ 754911 h 4492350"/>
              <a:gd name="connsiteX9-4215" fmla="*/ 988828 w 3694535"/>
              <a:gd name="connsiteY9-4216" fmla="*/ 1924493 h 4492350"/>
              <a:gd name="connsiteX10-4217" fmla="*/ 1137684 w 3694535"/>
              <a:gd name="connsiteY10-4218" fmla="*/ 861237 h 4492350"/>
              <a:gd name="connsiteX11-4219" fmla="*/ 1222745 w 3694535"/>
              <a:gd name="connsiteY11-4220" fmla="*/ 2062716 h 4492350"/>
              <a:gd name="connsiteX12-4221" fmla="*/ 1714640 w 3694535"/>
              <a:gd name="connsiteY12-4222" fmla="*/ 2194318 h 4492350"/>
              <a:gd name="connsiteX13-4223" fmla="*/ 1956391 w 3694535"/>
              <a:gd name="connsiteY13-4224" fmla="*/ 0 h 4492350"/>
              <a:gd name="connsiteX14-4225" fmla="*/ 2027834 w 3694535"/>
              <a:gd name="connsiteY14-4226" fmla="*/ 986216 h 4492350"/>
              <a:gd name="connsiteX15-4227" fmla="*/ 1881963 w 3694535"/>
              <a:gd name="connsiteY15-4228" fmla="*/ 2060385 h 4492350"/>
              <a:gd name="connsiteX16-4229" fmla="*/ 2057494 w 3694535"/>
              <a:gd name="connsiteY16-4230" fmla="*/ 3046321 h 4492350"/>
              <a:gd name="connsiteX17-4231" fmla="*/ 2647507 w 3694535"/>
              <a:gd name="connsiteY17-4232" fmla="*/ 2519916 h 4492350"/>
              <a:gd name="connsiteX18-4233" fmla="*/ 2913694 w 3694535"/>
              <a:gd name="connsiteY18-4234" fmla="*/ 1291762 h 4492350"/>
              <a:gd name="connsiteX19-4235" fmla="*/ 2806809 w 3694535"/>
              <a:gd name="connsiteY19-4236" fmla="*/ 2383091 h 4492350"/>
              <a:gd name="connsiteX20-4237" fmla="*/ 3694535 w 3694535"/>
              <a:gd name="connsiteY20-4238" fmla="*/ 1124252 h 4492350"/>
              <a:gd name="connsiteX21-4239" fmla="*/ 2222205 w 3694535"/>
              <a:gd name="connsiteY21-4240" fmla="*/ 3370521 h 4492350"/>
              <a:gd name="connsiteX22-4241" fmla="*/ 2169042 w 3694535"/>
              <a:gd name="connsiteY22-4242" fmla="*/ 3817088 h 4492350"/>
              <a:gd name="connsiteX23-4243" fmla="*/ 3317358 w 3694535"/>
              <a:gd name="connsiteY23-4244" fmla="*/ 3094074 h 4492350"/>
              <a:gd name="connsiteX24-4245" fmla="*/ 2194317 w 3694535"/>
              <a:gd name="connsiteY24-4246" fmla="*/ 4030951 h 4492350"/>
              <a:gd name="connsiteX25-4247" fmla="*/ 2232838 w 3694535"/>
              <a:gd name="connsiteY25-4248" fmla="*/ 4476307 h 4492350"/>
              <a:gd name="connsiteX26-4249" fmla="*/ 2218194 w 3694535"/>
              <a:gd name="connsiteY26-4250" fmla="*/ 4491415 h 4492350"/>
              <a:gd name="connsiteX27-4251" fmla="*/ 1743740 w 3694535"/>
              <a:gd name="connsiteY27-4252" fmla="*/ 4492350 h 4492350"/>
              <a:gd name="connsiteX0-4253" fmla="*/ 1743740 w 3694535"/>
              <a:gd name="connsiteY0-4254" fmla="*/ 4492350 h 4492350"/>
              <a:gd name="connsiteX1-4255" fmla="*/ 1796903 w 3694535"/>
              <a:gd name="connsiteY1-4256" fmla="*/ 3785190 h 4492350"/>
              <a:gd name="connsiteX2-4257" fmla="*/ 1307805 w 3694535"/>
              <a:gd name="connsiteY2-4258" fmla="*/ 3381153 h 4492350"/>
              <a:gd name="connsiteX3-4259" fmla="*/ 31898 w 3694535"/>
              <a:gd name="connsiteY3-4260" fmla="*/ 2945218 h 4492350"/>
              <a:gd name="connsiteX4-4261" fmla="*/ 1127052 w 3694535"/>
              <a:gd name="connsiteY4-4262" fmla="*/ 3242930 h 4492350"/>
              <a:gd name="connsiteX5-4263" fmla="*/ 393405 w 3694535"/>
              <a:gd name="connsiteY5-4264" fmla="*/ 2456121 h 4492350"/>
              <a:gd name="connsiteX6-4265" fmla="*/ 1775638 w 3694535"/>
              <a:gd name="connsiteY6-4266" fmla="*/ 3519376 h 4492350"/>
              <a:gd name="connsiteX7-4267" fmla="*/ 1683956 w 3694535"/>
              <a:gd name="connsiteY7-4268" fmla="*/ 2424409 h 4492350"/>
              <a:gd name="connsiteX8-4269" fmla="*/ 0 w 3694535"/>
              <a:gd name="connsiteY8-4270" fmla="*/ 754911 h 4492350"/>
              <a:gd name="connsiteX9-4271" fmla="*/ 988828 w 3694535"/>
              <a:gd name="connsiteY9-4272" fmla="*/ 1924493 h 4492350"/>
              <a:gd name="connsiteX10-4273" fmla="*/ 1137684 w 3694535"/>
              <a:gd name="connsiteY10-4274" fmla="*/ 861237 h 4492350"/>
              <a:gd name="connsiteX11-4275" fmla="*/ 1222745 w 3694535"/>
              <a:gd name="connsiteY11-4276" fmla="*/ 2062716 h 4492350"/>
              <a:gd name="connsiteX12-4277" fmla="*/ 1714640 w 3694535"/>
              <a:gd name="connsiteY12-4278" fmla="*/ 2194318 h 4492350"/>
              <a:gd name="connsiteX13-4279" fmla="*/ 1956391 w 3694535"/>
              <a:gd name="connsiteY13-4280" fmla="*/ 0 h 4492350"/>
              <a:gd name="connsiteX14-4281" fmla="*/ 2027834 w 3694535"/>
              <a:gd name="connsiteY14-4282" fmla="*/ 986216 h 4492350"/>
              <a:gd name="connsiteX15-4283" fmla="*/ 1881963 w 3694535"/>
              <a:gd name="connsiteY15-4284" fmla="*/ 2060385 h 4492350"/>
              <a:gd name="connsiteX16-4285" fmla="*/ 2057494 w 3694535"/>
              <a:gd name="connsiteY16-4286" fmla="*/ 3046321 h 4492350"/>
              <a:gd name="connsiteX17-4287" fmla="*/ 2647507 w 3694535"/>
              <a:gd name="connsiteY17-4288" fmla="*/ 2519916 h 4492350"/>
              <a:gd name="connsiteX18-4289" fmla="*/ 2913694 w 3694535"/>
              <a:gd name="connsiteY18-4290" fmla="*/ 1291762 h 4492350"/>
              <a:gd name="connsiteX19-4291" fmla="*/ 2806809 w 3694535"/>
              <a:gd name="connsiteY19-4292" fmla="*/ 2383091 h 4492350"/>
              <a:gd name="connsiteX20-4293" fmla="*/ 3694535 w 3694535"/>
              <a:gd name="connsiteY20-4294" fmla="*/ 1124252 h 4492350"/>
              <a:gd name="connsiteX21-4295" fmla="*/ 2222205 w 3694535"/>
              <a:gd name="connsiteY21-4296" fmla="*/ 3370521 h 4492350"/>
              <a:gd name="connsiteX22-4297" fmla="*/ 2169042 w 3694535"/>
              <a:gd name="connsiteY22-4298" fmla="*/ 3817088 h 4492350"/>
              <a:gd name="connsiteX23-4299" fmla="*/ 3317358 w 3694535"/>
              <a:gd name="connsiteY23-4300" fmla="*/ 3094074 h 4492350"/>
              <a:gd name="connsiteX24-4301" fmla="*/ 2194317 w 3694535"/>
              <a:gd name="connsiteY24-4302" fmla="*/ 4030951 h 4492350"/>
              <a:gd name="connsiteX25-4303" fmla="*/ 2232838 w 3694535"/>
              <a:gd name="connsiteY25-4304" fmla="*/ 4476307 h 4492350"/>
              <a:gd name="connsiteX26-4305" fmla="*/ 2218194 w 3694535"/>
              <a:gd name="connsiteY26-4306" fmla="*/ 4491415 h 4492350"/>
              <a:gd name="connsiteX27-4307" fmla="*/ 1743740 w 3694535"/>
              <a:gd name="connsiteY27-4308" fmla="*/ 4492350 h 4492350"/>
              <a:gd name="connsiteX0-4309" fmla="*/ 1743740 w 3694535"/>
              <a:gd name="connsiteY0-4310" fmla="*/ 4492350 h 4492350"/>
              <a:gd name="connsiteX1-4311" fmla="*/ 1796903 w 3694535"/>
              <a:gd name="connsiteY1-4312" fmla="*/ 3785190 h 4492350"/>
              <a:gd name="connsiteX2-4313" fmla="*/ 1307805 w 3694535"/>
              <a:gd name="connsiteY2-4314" fmla="*/ 3381153 h 4492350"/>
              <a:gd name="connsiteX3-4315" fmla="*/ 31898 w 3694535"/>
              <a:gd name="connsiteY3-4316" fmla="*/ 2945218 h 4492350"/>
              <a:gd name="connsiteX4-4317" fmla="*/ 1127052 w 3694535"/>
              <a:gd name="connsiteY4-4318" fmla="*/ 3242930 h 4492350"/>
              <a:gd name="connsiteX5-4319" fmla="*/ 393405 w 3694535"/>
              <a:gd name="connsiteY5-4320" fmla="*/ 2456121 h 4492350"/>
              <a:gd name="connsiteX6-4321" fmla="*/ 1775638 w 3694535"/>
              <a:gd name="connsiteY6-4322" fmla="*/ 3519376 h 4492350"/>
              <a:gd name="connsiteX7-4323" fmla="*/ 1683956 w 3694535"/>
              <a:gd name="connsiteY7-4324" fmla="*/ 2424409 h 4492350"/>
              <a:gd name="connsiteX8-4325" fmla="*/ 0 w 3694535"/>
              <a:gd name="connsiteY8-4326" fmla="*/ 754911 h 4492350"/>
              <a:gd name="connsiteX9-4327" fmla="*/ 988828 w 3694535"/>
              <a:gd name="connsiteY9-4328" fmla="*/ 1924493 h 4492350"/>
              <a:gd name="connsiteX10-4329" fmla="*/ 1137684 w 3694535"/>
              <a:gd name="connsiteY10-4330" fmla="*/ 861237 h 4492350"/>
              <a:gd name="connsiteX11-4331" fmla="*/ 1222745 w 3694535"/>
              <a:gd name="connsiteY11-4332" fmla="*/ 2062716 h 4492350"/>
              <a:gd name="connsiteX12-4333" fmla="*/ 1714640 w 3694535"/>
              <a:gd name="connsiteY12-4334" fmla="*/ 2194318 h 4492350"/>
              <a:gd name="connsiteX13-4335" fmla="*/ 1956391 w 3694535"/>
              <a:gd name="connsiteY13-4336" fmla="*/ 0 h 4492350"/>
              <a:gd name="connsiteX14-4337" fmla="*/ 2027834 w 3694535"/>
              <a:gd name="connsiteY14-4338" fmla="*/ 986216 h 4492350"/>
              <a:gd name="connsiteX15-4339" fmla="*/ 1881963 w 3694535"/>
              <a:gd name="connsiteY15-4340" fmla="*/ 2060385 h 4492350"/>
              <a:gd name="connsiteX16-4341" fmla="*/ 2057494 w 3694535"/>
              <a:gd name="connsiteY16-4342" fmla="*/ 3046321 h 4492350"/>
              <a:gd name="connsiteX17-4343" fmla="*/ 2647507 w 3694535"/>
              <a:gd name="connsiteY17-4344" fmla="*/ 2519916 h 4492350"/>
              <a:gd name="connsiteX18-4345" fmla="*/ 2913694 w 3694535"/>
              <a:gd name="connsiteY18-4346" fmla="*/ 1291762 h 4492350"/>
              <a:gd name="connsiteX19-4347" fmla="*/ 2806809 w 3694535"/>
              <a:gd name="connsiteY19-4348" fmla="*/ 2383091 h 4492350"/>
              <a:gd name="connsiteX20-4349" fmla="*/ 3694535 w 3694535"/>
              <a:gd name="connsiteY20-4350" fmla="*/ 1124252 h 4492350"/>
              <a:gd name="connsiteX21-4351" fmla="*/ 2222205 w 3694535"/>
              <a:gd name="connsiteY21-4352" fmla="*/ 3370521 h 4492350"/>
              <a:gd name="connsiteX22-4353" fmla="*/ 2169042 w 3694535"/>
              <a:gd name="connsiteY22-4354" fmla="*/ 3817088 h 4492350"/>
              <a:gd name="connsiteX23-4355" fmla="*/ 3317358 w 3694535"/>
              <a:gd name="connsiteY23-4356" fmla="*/ 3094074 h 4492350"/>
              <a:gd name="connsiteX24-4357" fmla="*/ 2194317 w 3694535"/>
              <a:gd name="connsiteY24-4358" fmla="*/ 4030951 h 4492350"/>
              <a:gd name="connsiteX25-4359" fmla="*/ 2232838 w 3694535"/>
              <a:gd name="connsiteY25-4360" fmla="*/ 4476307 h 4492350"/>
              <a:gd name="connsiteX26-4361" fmla="*/ 2218194 w 3694535"/>
              <a:gd name="connsiteY26-4362" fmla="*/ 4491415 h 4492350"/>
              <a:gd name="connsiteX27-4363" fmla="*/ 1743740 w 3694535"/>
              <a:gd name="connsiteY27-4364" fmla="*/ 4492350 h 4492350"/>
              <a:gd name="connsiteX0-4365" fmla="*/ 1743740 w 3694535"/>
              <a:gd name="connsiteY0-4366" fmla="*/ 4492350 h 4492350"/>
              <a:gd name="connsiteX1-4367" fmla="*/ 1796903 w 3694535"/>
              <a:gd name="connsiteY1-4368" fmla="*/ 3785190 h 4492350"/>
              <a:gd name="connsiteX2-4369" fmla="*/ 1307805 w 3694535"/>
              <a:gd name="connsiteY2-4370" fmla="*/ 3381153 h 4492350"/>
              <a:gd name="connsiteX3-4371" fmla="*/ 31898 w 3694535"/>
              <a:gd name="connsiteY3-4372" fmla="*/ 2945218 h 4492350"/>
              <a:gd name="connsiteX4-4373" fmla="*/ 1127052 w 3694535"/>
              <a:gd name="connsiteY4-4374" fmla="*/ 3242930 h 4492350"/>
              <a:gd name="connsiteX5-4375" fmla="*/ 393405 w 3694535"/>
              <a:gd name="connsiteY5-4376" fmla="*/ 2456121 h 4492350"/>
              <a:gd name="connsiteX6-4377" fmla="*/ 1775638 w 3694535"/>
              <a:gd name="connsiteY6-4378" fmla="*/ 3519376 h 4492350"/>
              <a:gd name="connsiteX7-4379" fmla="*/ 1683956 w 3694535"/>
              <a:gd name="connsiteY7-4380" fmla="*/ 2424409 h 4492350"/>
              <a:gd name="connsiteX8-4381" fmla="*/ 0 w 3694535"/>
              <a:gd name="connsiteY8-4382" fmla="*/ 754911 h 4492350"/>
              <a:gd name="connsiteX9-4383" fmla="*/ 988828 w 3694535"/>
              <a:gd name="connsiteY9-4384" fmla="*/ 1924493 h 4492350"/>
              <a:gd name="connsiteX10-4385" fmla="*/ 1137684 w 3694535"/>
              <a:gd name="connsiteY10-4386" fmla="*/ 861237 h 4492350"/>
              <a:gd name="connsiteX11-4387" fmla="*/ 1194671 w 3694535"/>
              <a:gd name="connsiteY11-4388" fmla="*/ 2026621 h 4492350"/>
              <a:gd name="connsiteX12-4389" fmla="*/ 1714640 w 3694535"/>
              <a:gd name="connsiteY12-4390" fmla="*/ 2194318 h 4492350"/>
              <a:gd name="connsiteX13-4391" fmla="*/ 1956391 w 3694535"/>
              <a:gd name="connsiteY13-4392" fmla="*/ 0 h 4492350"/>
              <a:gd name="connsiteX14-4393" fmla="*/ 2027834 w 3694535"/>
              <a:gd name="connsiteY14-4394" fmla="*/ 986216 h 4492350"/>
              <a:gd name="connsiteX15-4395" fmla="*/ 1881963 w 3694535"/>
              <a:gd name="connsiteY15-4396" fmla="*/ 2060385 h 4492350"/>
              <a:gd name="connsiteX16-4397" fmla="*/ 2057494 w 3694535"/>
              <a:gd name="connsiteY16-4398" fmla="*/ 3046321 h 4492350"/>
              <a:gd name="connsiteX17-4399" fmla="*/ 2647507 w 3694535"/>
              <a:gd name="connsiteY17-4400" fmla="*/ 2519916 h 4492350"/>
              <a:gd name="connsiteX18-4401" fmla="*/ 2913694 w 3694535"/>
              <a:gd name="connsiteY18-4402" fmla="*/ 1291762 h 4492350"/>
              <a:gd name="connsiteX19-4403" fmla="*/ 2806809 w 3694535"/>
              <a:gd name="connsiteY19-4404" fmla="*/ 2383091 h 4492350"/>
              <a:gd name="connsiteX20-4405" fmla="*/ 3694535 w 3694535"/>
              <a:gd name="connsiteY20-4406" fmla="*/ 1124252 h 4492350"/>
              <a:gd name="connsiteX21-4407" fmla="*/ 2222205 w 3694535"/>
              <a:gd name="connsiteY21-4408" fmla="*/ 3370521 h 4492350"/>
              <a:gd name="connsiteX22-4409" fmla="*/ 2169042 w 3694535"/>
              <a:gd name="connsiteY22-4410" fmla="*/ 3817088 h 4492350"/>
              <a:gd name="connsiteX23-4411" fmla="*/ 3317358 w 3694535"/>
              <a:gd name="connsiteY23-4412" fmla="*/ 3094074 h 4492350"/>
              <a:gd name="connsiteX24-4413" fmla="*/ 2194317 w 3694535"/>
              <a:gd name="connsiteY24-4414" fmla="*/ 4030951 h 4492350"/>
              <a:gd name="connsiteX25-4415" fmla="*/ 2232838 w 3694535"/>
              <a:gd name="connsiteY25-4416" fmla="*/ 4476307 h 4492350"/>
              <a:gd name="connsiteX26-4417" fmla="*/ 2218194 w 3694535"/>
              <a:gd name="connsiteY26-4418" fmla="*/ 4491415 h 4492350"/>
              <a:gd name="connsiteX27-4419" fmla="*/ 1743740 w 3694535"/>
              <a:gd name="connsiteY27-4420" fmla="*/ 4492350 h 4492350"/>
              <a:gd name="connsiteX0-4421" fmla="*/ 1743740 w 3694535"/>
              <a:gd name="connsiteY0-4422" fmla="*/ 4492350 h 4492350"/>
              <a:gd name="connsiteX1-4423" fmla="*/ 1796903 w 3694535"/>
              <a:gd name="connsiteY1-4424" fmla="*/ 3785190 h 4492350"/>
              <a:gd name="connsiteX2-4425" fmla="*/ 1307805 w 3694535"/>
              <a:gd name="connsiteY2-4426" fmla="*/ 3381153 h 4492350"/>
              <a:gd name="connsiteX3-4427" fmla="*/ 31898 w 3694535"/>
              <a:gd name="connsiteY3-4428" fmla="*/ 2945218 h 4492350"/>
              <a:gd name="connsiteX4-4429" fmla="*/ 1127052 w 3694535"/>
              <a:gd name="connsiteY4-4430" fmla="*/ 3242930 h 4492350"/>
              <a:gd name="connsiteX5-4431" fmla="*/ 393405 w 3694535"/>
              <a:gd name="connsiteY5-4432" fmla="*/ 2456121 h 4492350"/>
              <a:gd name="connsiteX6-4433" fmla="*/ 1775638 w 3694535"/>
              <a:gd name="connsiteY6-4434" fmla="*/ 3519376 h 4492350"/>
              <a:gd name="connsiteX7-4435" fmla="*/ 1683956 w 3694535"/>
              <a:gd name="connsiteY7-4436" fmla="*/ 2424409 h 4492350"/>
              <a:gd name="connsiteX8-4437" fmla="*/ 0 w 3694535"/>
              <a:gd name="connsiteY8-4438" fmla="*/ 754911 h 4492350"/>
              <a:gd name="connsiteX9-4439" fmla="*/ 988828 w 3694535"/>
              <a:gd name="connsiteY9-4440" fmla="*/ 1924493 h 4492350"/>
              <a:gd name="connsiteX10-4441" fmla="*/ 1137684 w 3694535"/>
              <a:gd name="connsiteY10-4442" fmla="*/ 861237 h 4492350"/>
              <a:gd name="connsiteX11-4443" fmla="*/ 1194671 w 3694535"/>
              <a:gd name="connsiteY11-4444" fmla="*/ 2026621 h 4492350"/>
              <a:gd name="connsiteX12-4445" fmla="*/ 1714640 w 3694535"/>
              <a:gd name="connsiteY12-4446" fmla="*/ 2194318 h 4492350"/>
              <a:gd name="connsiteX13-4447" fmla="*/ 1956391 w 3694535"/>
              <a:gd name="connsiteY13-4448" fmla="*/ 0 h 4492350"/>
              <a:gd name="connsiteX14-4449" fmla="*/ 2027834 w 3694535"/>
              <a:gd name="connsiteY14-4450" fmla="*/ 986216 h 4492350"/>
              <a:gd name="connsiteX15-4451" fmla="*/ 1881963 w 3694535"/>
              <a:gd name="connsiteY15-4452" fmla="*/ 2060385 h 4492350"/>
              <a:gd name="connsiteX16-4453" fmla="*/ 2057494 w 3694535"/>
              <a:gd name="connsiteY16-4454" fmla="*/ 3046321 h 4492350"/>
              <a:gd name="connsiteX17-4455" fmla="*/ 2647507 w 3694535"/>
              <a:gd name="connsiteY17-4456" fmla="*/ 2519916 h 4492350"/>
              <a:gd name="connsiteX18-4457" fmla="*/ 2913694 w 3694535"/>
              <a:gd name="connsiteY18-4458" fmla="*/ 1291762 h 4492350"/>
              <a:gd name="connsiteX19-4459" fmla="*/ 2806809 w 3694535"/>
              <a:gd name="connsiteY19-4460" fmla="*/ 2383091 h 4492350"/>
              <a:gd name="connsiteX20-4461" fmla="*/ 3694535 w 3694535"/>
              <a:gd name="connsiteY20-4462" fmla="*/ 1124252 h 4492350"/>
              <a:gd name="connsiteX21-4463" fmla="*/ 2222205 w 3694535"/>
              <a:gd name="connsiteY21-4464" fmla="*/ 3370521 h 4492350"/>
              <a:gd name="connsiteX22-4465" fmla="*/ 2169042 w 3694535"/>
              <a:gd name="connsiteY22-4466" fmla="*/ 3817088 h 4492350"/>
              <a:gd name="connsiteX23-4467" fmla="*/ 3317358 w 3694535"/>
              <a:gd name="connsiteY23-4468" fmla="*/ 3094074 h 4492350"/>
              <a:gd name="connsiteX24-4469" fmla="*/ 2194317 w 3694535"/>
              <a:gd name="connsiteY24-4470" fmla="*/ 4030951 h 4492350"/>
              <a:gd name="connsiteX25-4471" fmla="*/ 2232838 w 3694535"/>
              <a:gd name="connsiteY25-4472" fmla="*/ 4476307 h 4492350"/>
              <a:gd name="connsiteX26-4473" fmla="*/ 2218194 w 3694535"/>
              <a:gd name="connsiteY26-4474" fmla="*/ 4491415 h 4492350"/>
              <a:gd name="connsiteX27-4475" fmla="*/ 1743740 w 3694535"/>
              <a:gd name="connsiteY27-4476" fmla="*/ 4492350 h 4492350"/>
              <a:gd name="connsiteX0-4477" fmla="*/ 1743740 w 3694535"/>
              <a:gd name="connsiteY0-4478" fmla="*/ 4492350 h 4492350"/>
              <a:gd name="connsiteX1-4479" fmla="*/ 1796903 w 3694535"/>
              <a:gd name="connsiteY1-4480" fmla="*/ 3785190 h 4492350"/>
              <a:gd name="connsiteX2-4481" fmla="*/ 1307805 w 3694535"/>
              <a:gd name="connsiteY2-4482" fmla="*/ 3381153 h 4492350"/>
              <a:gd name="connsiteX3-4483" fmla="*/ 31898 w 3694535"/>
              <a:gd name="connsiteY3-4484" fmla="*/ 2945218 h 4492350"/>
              <a:gd name="connsiteX4-4485" fmla="*/ 1127052 w 3694535"/>
              <a:gd name="connsiteY4-4486" fmla="*/ 3242930 h 4492350"/>
              <a:gd name="connsiteX5-4487" fmla="*/ 393405 w 3694535"/>
              <a:gd name="connsiteY5-4488" fmla="*/ 2456121 h 4492350"/>
              <a:gd name="connsiteX6-4489" fmla="*/ 1775638 w 3694535"/>
              <a:gd name="connsiteY6-4490" fmla="*/ 3519376 h 4492350"/>
              <a:gd name="connsiteX7-4491" fmla="*/ 1683956 w 3694535"/>
              <a:gd name="connsiteY7-4492" fmla="*/ 2424409 h 4492350"/>
              <a:gd name="connsiteX8-4493" fmla="*/ 0 w 3694535"/>
              <a:gd name="connsiteY8-4494" fmla="*/ 754911 h 4492350"/>
              <a:gd name="connsiteX9-4495" fmla="*/ 988828 w 3694535"/>
              <a:gd name="connsiteY9-4496" fmla="*/ 1924493 h 4492350"/>
              <a:gd name="connsiteX10-4497" fmla="*/ 1137684 w 3694535"/>
              <a:gd name="connsiteY10-4498" fmla="*/ 861237 h 4492350"/>
              <a:gd name="connsiteX11-4499" fmla="*/ 1194671 w 3694535"/>
              <a:gd name="connsiteY11-4500" fmla="*/ 2026621 h 4492350"/>
              <a:gd name="connsiteX12-4501" fmla="*/ 1714640 w 3694535"/>
              <a:gd name="connsiteY12-4502" fmla="*/ 2194318 h 4492350"/>
              <a:gd name="connsiteX13-4503" fmla="*/ 1956391 w 3694535"/>
              <a:gd name="connsiteY13-4504" fmla="*/ 0 h 4492350"/>
              <a:gd name="connsiteX14-4505" fmla="*/ 2027834 w 3694535"/>
              <a:gd name="connsiteY14-4506" fmla="*/ 986216 h 4492350"/>
              <a:gd name="connsiteX15-4507" fmla="*/ 1881963 w 3694535"/>
              <a:gd name="connsiteY15-4508" fmla="*/ 2060385 h 4492350"/>
              <a:gd name="connsiteX16-4509" fmla="*/ 2057494 w 3694535"/>
              <a:gd name="connsiteY16-4510" fmla="*/ 3046321 h 4492350"/>
              <a:gd name="connsiteX17-4511" fmla="*/ 2647507 w 3694535"/>
              <a:gd name="connsiteY17-4512" fmla="*/ 2519916 h 4492350"/>
              <a:gd name="connsiteX18-4513" fmla="*/ 2913694 w 3694535"/>
              <a:gd name="connsiteY18-4514" fmla="*/ 1291762 h 4492350"/>
              <a:gd name="connsiteX19-4515" fmla="*/ 2806809 w 3694535"/>
              <a:gd name="connsiteY19-4516" fmla="*/ 2383091 h 4492350"/>
              <a:gd name="connsiteX20-4517" fmla="*/ 3694535 w 3694535"/>
              <a:gd name="connsiteY20-4518" fmla="*/ 1124252 h 4492350"/>
              <a:gd name="connsiteX21-4519" fmla="*/ 2222205 w 3694535"/>
              <a:gd name="connsiteY21-4520" fmla="*/ 3370521 h 4492350"/>
              <a:gd name="connsiteX22-4521" fmla="*/ 2169042 w 3694535"/>
              <a:gd name="connsiteY22-4522" fmla="*/ 3817088 h 4492350"/>
              <a:gd name="connsiteX23-4523" fmla="*/ 3317358 w 3694535"/>
              <a:gd name="connsiteY23-4524" fmla="*/ 3094074 h 4492350"/>
              <a:gd name="connsiteX24-4525" fmla="*/ 2194317 w 3694535"/>
              <a:gd name="connsiteY24-4526" fmla="*/ 4030951 h 4492350"/>
              <a:gd name="connsiteX25-4527" fmla="*/ 2232838 w 3694535"/>
              <a:gd name="connsiteY25-4528" fmla="*/ 4476307 h 4492350"/>
              <a:gd name="connsiteX26-4529" fmla="*/ 2218194 w 3694535"/>
              <a:gd name="connsiteY26-4530" fmla="*/ 4491415 h 4492350"/>
              <a:gd name="connsiteX27-4531" fmla="*/ 1743740 w 3694535"/>
              <a:gd name="connsiteY27-4532" fmla="*/ 4492350 h 4492350"/>
              <a:gd name="connsiteX0-4533" fmla="*/ 1743740 w 3694535"/>
              <a:gd name="connsiteY0-4534" fmla="*/ 4492350 h 4492350"/>
              <a:gd name="connsiteX1-4535" fmla="*/ 1796903 w 3694535"/>
              <a:gd name="connsiteY1-4536" fmla="*/ 3785190 h 4492350"/>
              <a:gd name="connsiteX2-4537" fmla="*/ 1307805 w 3694535"/>
              <a:gd name="connsiteY2-4538" fmla="*/ 3381153 h 4492350"/>
              <a:gd name="connsiteX3-4539" fmla="*/ 31898 w 3694535"/>
              <a:gd name="connsiteY3-4540" fmla="*/ 2945218 h 4492350"/>
              <a:gd name="connsiteX4-4541" fmla="*/ 1127052 w 3694535"/>
              <a:gd name="connsiteY4-4542" fmla="*/ 3242930 h 4492350"/>
              <a:gd name="connsiteX5-4543" fmla="*/ 393405 w 3694535"/>
              <a:gd name="connsiteY5-4544" fmla="*/ 2456121 h 4492350"/>
              <a:gd name="connsiteX6-4545" fmla="*/ 1775638 w 3694535"/>
              <a:gd name="connsiteY6-4546" fmla="*/ 3519376 h 4492350"/>
              <a:gd name="connsiteX7-4547" fmla="*/ 1683956 w 3694535"/>
              <a:gd name="connsiteY7-4548" fmla="*/ 2424409 h 4492350"/>
              <a:gd name="connsiteX8-4549" fmla="*/ 0 w 3694535"/>
              <a:gd name="connsiteY8-4550" fmla="*/ 754911 h 4492350"/>
              <a:gd name="connsiteX9-4551" fmla="*/ 988828 w 3694535"/>
              <a:gd name="connsiteY9-4552" fmla="*/ 1924493 h 4492350"/>
              <a:gd name="connsiteX10-4553" fmla="*/ 1113621 w 3694535"/>
              <a:gd name="connsiteY10-4554" fmla="*/ 861237 h 4492350"/>
              <a:gd name="connsiteX11-4555" fmla="*/ 1194671 w 3694535"/>
              <a:gd name="connsiteY11-4556" fmla="*/ 2026621 h 4492350"/>
              <a:gd name="connsiteX12-4557" fmla="*/ 1714640 w 3694535"/>
              <a:gd name="connsiteY12-4558" fmla="*/ 2194318 h 4492350"/>
              <a:gd name="connsiteX13-4559" fmla="*/ 1956391 w 3694535"/>
              <a:gd name="connsiteY13-4560" fmla="*/ 0 h 4492350"/>
              <a:gd name="connsiteX14-4561" fmla="*/ 2027834 w 3694535"/>
              <a:gd name="connsiteY14-4562" fmla="*/ 986216 h 4492350"/>
              <a:gd name="connsiteX15-4563" fmla="*/ 1881963 w 3694535"/>
              <a:gd name="connsiteY15-4564" fmla="*/ 2060385 h 4492350"/>
              <a:gd name="connsiteX16-4565" fmla="*/ 2057494 w 3694535"/>
              <a:gd name="connsiteY16-4566" fmla="*/ 3046321 h 4492350"/>
              <a:gd name="connsiteX17-4567" fmla="*/ 2647507 w 3694535"/>
              <a:gd name="connsiteY17-4568" fmla="*/ 2519916 h 4492350"/>
              <a:gd name="connsiteX18-4569" fmla="*/ 2913694 w 3694535"/>
              <a:gd name="connsiteY18-4570" fmla="*/ 1291762 h 4492350"/>
              <a:gd name="connsiteX19-4571" fmla="*/ 2806809 w 3694535"/>
              <a:gd name="connsiteY19-4572" fmla="*/ 2383091 h 4492350"/>
              <a:gd name="connsiteX20-4573" fmla="*/ 3694535 w 3694535"/>
              <a:gd name="connsiteY20-4574" fmla="*/ 1124252 h 4492350"/>
              <a:gd name="connsiteX21-4575" fmla="*/ 2222205 w 3694535"/>
              <a:gd name="connsiteY21-4576" fmla="*/ 3370521 h 4492350"/>
              <a:gd name="connsiteX22-4577" fmla="*/ 2169042 w 3694535"/>
              <a:gd name="connsiteY22-4578" fmla="*/ 3817088 h 4492350"/>
              <a:gd name="connsiteX23-4579" fmla="*/ 3317358 w 3694535"/>
              <a:gd name="connsiteY23-4580" fmla="*/ 3094074 h 4492350"/>
              <a:gd name="connsiteX24-4581" fmla="*/ 2194317 w 3694535"/>
              <a:gd name="connsiteY24-4582" fmla="*/ 4030951 h 4492350"/>
              <a:gd name="connsiteX25-4583" fmla="*/ 2232838 w 3694535"/>
              <a:gd name="connsiteY25-4584" fmla="*/ 4476307 h 4492350"/>
              <a:gd name="connsiteX26-4585" fmla="*/ 2218194 w 3694535"/>
              <a:gd name="connsiteY26-4586" fmla="*/ 4491415 h 4492350"/>
              <a:gd name="connsiteX27-4587" fmla="*/ 1743740 w 3694535"/>
              <a:gd name="connsiteY27-4588" fmla="*/ 4492350 h 4492350"/>
              <a:gd name="connsiteX0-4589" fmla="*/ 1743740 w 3694535"/>
              <a:gd name="connsiteY0-4590" fmla="*/ 4492350 h 4492350"/>
              <a:gd name="connsiteX1-4591" fmla="*/ 1796903 w 3694535"/>
              <a:gd name="connsiteY1-4592" fmla="*/ 3785190 h 4492350"/>
              <a:gd name="connsiteX2-4593" fmla="*/ 1307805 w 3694535"/>
              <a:gd name="connsiteY2-4594" fmla="*/ 3381153 h 4492350"/>
              <a:gd name="connsiteX3-4595" fmla="*/ 31898 w 3694535"/>
              <a:gd name="connsiteY3-4596" fmla="*/ 2945218 h 4492350"/>
              <a:gd name="connsiteX4-4597" fmla="*/ 1127052 w 3694535"/>
              <a:gd name="connsiteY4-4598" fmla="*/ 3242930 h 4492350"/>
              <a:gd name="connsiteX5-4599" fmla="*/ 393405 w 3694535"/>
              <a:gd name="connsiteY5-4600" fmla="*/ 2456121 h 4492350"/>
              <a:gd name="connsiteX6-4601" fmla="*/ 1775638 w 3694535"/>
              <a:gd name="connsiteY6-4602" fmla="*/ 3519376 h 4492350"/>
              <a:gd name="connsiteX7-4603" fmla="*/ 1683956 w 3694535"/>
              <a:gd name="connsiteY7-4604" fmla="*/ 2424409 h 4492350"/>
              <a:gd name="connsiteX8-4605" fmla="*/ 0 w 3694535"/>
              <a:gd name="connsiteY8-4606" fmla="*/ 754911 h 4492350"/>
              <a:gd name="connsiteX9-4607" fmla="*/ 988828 w 3694535"/>
              <a:gd name="connsiteY9-4608" fmla="*/ 1924493 h 4492350"/>
              <a:gd name="connsiteX10-4609" fmla="*/ 1113621 w 3694535"/>
              <a:gd name="connsiteY10-4610" fmla="*/ 861237 h 4492350"/>
              <a:gd name="connsiteX11-4611" fmla="*/ 1194671 w 3694535"/>
              <a:gd name="connsiteY11-4612" fmla="*/ 2026621 h 4492350"/>
              <a:gd name="connsiteX12-4613" fmla="*/ 1714640 w 3694535"/>
              <a:gd name="connsiteY12-4614" fmla="*/ 2194318 h 4492350"/>
              <a:gd name="connsiteX13-4615" fmla="*/ 1956391 w 3694535"/>
              <a:gd name="connsiteY13-4616" fmla="*/ 0 h 4492350"/>
              <a:gd name="connsiteX14-4617" fmla="*/ 2027834 w 3694535"/>
              <a:gd name="connsiteY14-4618" fmla="*/ 986216 h 4492350"/>
              <a:gd name="connsiteX15-4619" fmla="*/ 1881963 w 3694535"/>
              <a:gd name="connsiteY15-4620" fmla="*/ 2060385 h 4492350"/>
              <a:gd name="connsiteX16-4621" fmla="*/ 2057494 w 3694535"/>
              <a:gd name="connsiteY16-4622" fmla="*/ 3046321 h 4492350"/>
              <a:gd name="connsiteX17-4623" fmla="*/ 2647507 w 3694535"/>
              <a:gd name="connsiteY17-4624" fmla="*/ 2519916 h 4492350"/>
              <a:gd name="connsiteX18-4625" fmla="*/ 2913694 w 3694535"/>
              <a:gd name="connsiteY18-4626" fmla="*/ 1291762 h 4492350"/>
              <a:gd name="connsiteX19-4627" fmla="*/ 2806809 w 3694535"/>
              <a:gd name="connsiteY19-4628" fmla="*/ 2383091 h 4492350"/>
              <a:gd name="connsiteX20-4629" fmla="*/ 3694535 w 3694535"/>
              <a:gd name="connsiteY20-4630" fmla="*/ 1124252 h 4492350"/>
              <a:gd name="connsiteX21-4631" fmla="*/ 2222205 w 3694535"/>
              <a:gd name="connsiteY21-4632" fmla="*/ 3370521 h 4492350"/>
              <a:gd name="connsiteX22-4633" fmla="*/ 2169042 w 3694535"/>
              <a:gd name="connsiteY22-4634" fmla="*/ 3817088 h 4492350"/>
              <a:gd name="connsiteX23-4635" fmla="*/ 3317358 w 3694535"/>
              <a:gd name="connsiteY23-4636" fmla="*/ 3094074 h 4492350"/>
              <a:gd name="connsiteX24-4637" fmla="*/ 2194317 w 3694535"/>
              <a:gd name="connsiteY24-4638" fmla="*/ 4030951 h 4492350"/>
              <a:gd name="connsiteX25-4639" fmla="*/ 2232838 w 3694535"/>
              <a:gd name="connsiteY25-4640" fmla="*/ 4476307 h 4492350"/>
              <a:gd name="connsiteX26-4641" fmla="*/ 2218194 w 3694535"/>
              <a:gd name="connsiteY26-4642" fmla="*/ 4491415 h 4492350"/>
              <a:gd name="connsiteX27-4643" fmla="*/ 1743740 w 3694535"/>
              <a:gd name="connsiteY27-4644" fmla="*/ 4492350 h 4492350"/>
              <a:gd name="connsiteX0-4645" fmla="*/ 1743740 w 3694535"/>
              <a:gd name="connsiteY0-4646" fmla="*/ 4492350 h 4492350"/>
              <a:gd name="connsiteX1-4647" fmla="*/ 1796903 w 3694535"/>
              <a:gd name="connsiteY1-4648" fmla="*/ 3785190 h 4492350"/>
              <a:gd name="connsiteX2-4649" fmla="*/ 1307805 w 3694535"/>
              <a:gd name="connsiteY2-4650" fmla="*/ 3381153 h 4492350"/>
              <a:gd name="connsiteX3-4651" fmla="*/ 31898 w 3694535"/>
              <a:gd name="connsiteY3-4652" fmla="*/ 2945218 h 4492350"/>
              <a:gd name="connsiteX4-4653" fmla="*/ 1127052 w 3694535"/>
              <a:gd name="connsiteY4-4654" fmla="*/ 3242930 h 4492350"/>
              <a:gd name="connsiteX5-4655" fmla="*/ 393405 w 3694535"/>
              <a:gd name="connsiteY5-4656" fmla="*/ 2456121 h 4492350"/>
              <a:gd name="connsiteX6-4657" fmla="*/ 1775638 w 3694535"/>
              <a:gd name="connsiteY6-4658" fmla="*/ 3519376 h 4492350"/>
              <a:gd name="connsiteX7-4659" fmla="*/ 1683956 w 3694535"/>
              <a:gd name="connsiteY7-4660" fmla="*/ 2424409 h 4492350"/>
              <a:gd name="connsiteX8-4661" fmla="*/ 0 w 3694535"/>
              <a:gd name="connsiteY8-4662" fmla="*/ 754911 h 4492350"/>
              <a:gd name="connsiteX9-4663" fmla="*/ 988828 w 3694535"/>
              <a:gd name="connsiteY9-4664" fmla="*/ 1924493 h 4492350"/>
              <a:gd name="connsiteX10-4665" fmla="*/ 1113621 w 3694535"/>
              <a:gd name="connsiteY10-4666" fmla="*/ 861237 h 4492350"/>
              <a:gd name="connsiteX11-4667" fmla="*/ 1194671 w 3694535"/>
              <a:gd name="connsiteY11-4668" fmla="*/ 2026621 h 4492350"/>
              <a:gd name="connsiteX12-4669" fmla="*/ 1714640 w 3694535"/>
              <a:gd name="connsiteY12-4670" fmla="*/ 2194318 h 4492350"/>
              <a:gd name="connsiteX13-4671" fmla="*/ 1956391 w 3694535"/>
              <a:gd name="connsiteY13-4672" fmla="*/ 0 h 4492350"/>
              <a:gd name="connsiteX14-4673" fmla="*/ 2027834 w 3694535"/>
              <a:gd name="connsiteY14-4674" fmla="*/ 986216 h 4492350"/>
              <a:gd name="connsiteX15-4675" fmla="*/ 1881963 w 3694535"/>
              <a:gd name="connsiteY15-4676" fmla="*/ 2060385 h 4492350"/>
              <a:gd name="connsiteX16-4677" fmla="*/ 2057494 w 3694535"/>
              <a:gd name="connsiteY16-4678" fmla="*/ 3046321 h 4492350"/>
              <a:gd name="connsiteX17-4679" fmla="*/ 2647507 w 3694535"/>
              <a:gd name="connsiteY17-4680" fmla="*/ 2519916 h 4492350"/>
              <a:gd name="connsiteX18-4681" fmla="*/ 2913694 w 3694535"/>
              <a:gd name="connsiteY18-4682" fmla="*/ 1291762 h 4492350"/>
              <a:gd name="connsiteX19-4683" fmla="*/ 2806809 w 3694535"/>
              <a:gd name="connsiteY19-4684" fmla="*/ 2383091 h 4492350"/>
              <a:gd name="connsiteX20-4685" fmla="*/ 3694535 w 3694535"/>
              <a:gd name="connsiteY20-4686" fmla="*/ 1124252 h 4492350"/>
              <a:gd name="connsiteX21-4687" fmla="*/ 2222205 w 3694535"/>
              <a:gd name="connsiteY21-4688" fmla="*/ 3370521 h 4492350"/>
              <a:gd name="connsiteX22-4689" fmla="*/ 2169042 w 3694535"/>
              <a:gd name="connsiteY22-4690" fmla="*/ 3817088 h 4492350"/>
              <a:gd name="connsiteX23-4691" fmla="*/ 3317358 w 3694535"/>
              <a:gd name="connsiteY23-4692" fmla="*/ 3094074 h 4492350"/>
              <a:gd name="connsiteX24-4693" fmla="*/ 2194317 w 3694535"/>
              <a:gd name="connsiteY24-4694" fmla="*/ 4030951 h 4492350"/>
              <a:gd name="connsiteX25-4695" fmla="*/ 2232838 w 3694535"/>
              <a:gd name="connsiteY25-4696" fmla="*/ 4476307 h 4492350"/>
              <a:gd name="connsiteX26-4697" fmla="*/ 2218194 w 3694535"/>
              <a:gd name="connsiteY26-4698" fmla="*/ 4491415 h 4492350"/>
              <a:gd name="connsiteX27-4699" fmla="*/ 1743740 w 3694535"/>
              <a:gd name="connsiteY27-4700" fmla="*/ 4492350 h 4492350"/>
              <a:gd name="connsiteX0-4701" fmla="*/ 1743740 w 3694535"/>
              <a:gd name="connsiteY0-4702" fmla="*/ 4492350 h 4492350"/>
              <a:gd name="connsiteX1-4703" fmla="*/ 1796903 w 3694535"/>
              <a:gd name="connsiteY1-4704" fmla="*/ 3785190 h 4492350"/>
              <a:gd name="connsiteX2-4705" fmla="*/ 1307805 w 3694535"/>
              <a:gd name="connsiteY2-4706" fmla="*/ 3381153 h 4492350"/>
              <a:gd name="connsiteX3-4707" fmla="*/ 31898 w 3694535"/>
              <a:gd name="connsiteY3-4708" fmla="*/ 2945218 h 4492350"/>
              <a:gd name="connsiteX4-4709" fmla="*/ 1127052 w 3694535"/>
              <a:gd name="connsiteY4-4710" fmla="*/ 3242930 h 4492350"/>
              <a:gd name="connsiteX5-4711" fmla="*/ 393405 w 3694535"/>
              <a:gd name="connsiteY5-4712" fmla="*/ 2456121 h 4492350"/>
              <a:gd name="connsiteX6-4713" fmla="*/ 1775638 w 3694535"/>
              <a:gd name="connsiteY6-4714" fmla="*/ 3519376 h 4492350"/>
              <a:gd name="connsiteX7-4715" fmla="*/ 1683956 w 3694535"/>
              <a:gd name="connsiteY7-4716" fmla="*/ 2424409 h 4492350"/>
              <a:gd name="connsiteX8-4717" fmla="*/ 0 w 3694535"/>
              <a:gd name="connsiteY8-4718" fmla="*/ 754911 h 4492350"/>
              <a:gd name="connsiteX9-4719" fmla="*/ 988828 w 3694535"/>
              <a:gd name="connsiteY9-4720" fmla="*/ 1924493 h 4492350"/>
              <a:gd name="connsiteX10-4721" fmla="*/ 1093568 w 3694535"/>
              <a:gd name="connsiteY10-4722" fmla="*/ 857226 h 4492350"/>
              <a:gd name="connsiteX11-4723" fmla="*/ 1194671 w 3694535"/>
              <a:gd name="connsiteY11-4724" fmla="*/ 2026621 h 4492350"/>
              <a:gd name="connsiteX12-4725" fmla="*/ 1714640 w 3694535"/>
              <a:gd name="connsiteY12-4726" fmla="*/ 2194318 h 4492350"/>
              <a:gd name="connsiteX13-4727" fmla="*/ 1956391 w 3694535"/>
              <a:gd name="connsiteY13-4728" fmla="*/ 0 h 4492350"/>
              <a:gd name="connsiteX14-4729" fmla="*/ 2027834 w 3694535"/>
              <a:gd name="connsiteY14-4730" fmla="*/ 986216 h 4492350"/>
              <a:gd name="connsiteX15-4731" fmla="*/ 1881963 w 3694535"/>
              <a:gd name="connsiteY15-4732" fmla="*/ 2060385 h 4492350"/>
              <a:gd name="connsiteX16-4733" fmla="*/ 2057494 w 3694535"/>
              <a:gd name="connsiteY16-4734" fmla="*/ 3046321 h 4492350"/>
              <a:gd name="connsiteX17-4735" fmla="*/ 2647507 w 3694535"/>
              <a:gd name="connsiteY17-4736" fmla="*/ 2519916 h 4492350"/>
              <a:gd name="connsiteX18-4737" fmla="*/ 2913694 w 3694535"/>
              <a:gd name="connsiteY18-4738" fmla="*/ 1291762 h 4492350"/>
              <a:gd name="connsiteX19-4739" fmla="*/ 2806809 w 3694535"/>
              <a:gd name="connsiteY19-4740" fmla="*/ 2383091 h 4492350"/>
              <a:gd name="connsiteX20-4741" fmla="*/ 3694535 w 3694535"/>
              <a:gd name="connsiteY20-4742" fmla="*/ 1124252 h 4492350"/>
              <a:gd name="connsiteX21-4743" fmla="*/ 2222205 w 3694535"/>
              <a:gd name="connsiteY21-4744" fmla="*/ 3370521 h 4492350"/>
              <a:gd name="connsiteX22-4745" fmla="*/ 2169042 w 3694535"/>
              <a:gd name="connsiteY22-4746" fmla="*/ 3817088 h 4492350"/>
              <a:gd name="connsiteX23-4747" fmla="*/ 3317358 w 3694535"/>
              <a:gd name="connsiteY23-4748" fmla="*/ 3094074 h 4492350"/>
              <a:gd name="connsiteX24-4749" fmla="*/ 2194317 w 3694535"/>
              <a:gd name="connsiteY24-4750" fmla="*/ 4030951 h 4492350"/>
              <a:gd name="connsiteX25-4751" fmla="*/ 2232838 w 3694535"/>
              <a:gd name="connsiteY25-4752" fmla="*/ 4476307 h 4492350"/>
              <a:gd name="connsiteX26-4753" fmla="*/ 2218194 w 3694535"/>
              <a:gd name="connsiteY26-4754" fmla="*/ 4491415 h 4492350"/>
              <a:gd name="connsiteX27-4755" fmla="*/ 1743740 w 3694535"/>
              <a:gd name="connsiteY27-4756" fmla="*/ 4492350 h 4492350"/>
              <a:gd name="connsiteX0-4757" fmla="*/ 1743740 w 3694535"/>
              <a:gd name="connsiteY0-4758" fmla="*/ 4492350 h 4492350"/>
              <a:gd name="connsiteX1-4759" fmla="*/ 1796903 w 3694535"/>
              <a:gd name="connsiteY1-4760" fmla="*/ 3785190 h 4492350"/>
              <a:gd name="connsiteX2-4761" fmla="*/ 1307805 w 3694535"/>
              <a:gd name="connsiteY2-4762" fmla="*/ 3381153 h 4492350"/>
              <a:gd name="connsiteX3-4763" fmla="*/ 31898 w 3694535"/>
              <a:gd name="connsiteY3-4764" fmla="*/ 2945218 h 4492350"/>
              <a:gd name="connsiteX4-4765" fmla="*/ 1127052 w 3694535"/>
              <a:gd name="connsiteY4-4766" fmla="*/ 3242930 h 4492350"/>
              <a:gd name="connsiteX5-4767" fmla="*/ 393405 w 3694535"/>
              <a:gd name="connsiteY5-4768" fmla="*/ 2456121 h 4492350"/>
              <a:gd name="connsiteX6-4769" fmla="*/ 1775638 w 3694535"/>
              <a:gd name="connsiteY6-4770" fmla="*/ 3519376 h 4492350"/>
              <a:gd name="connsiteX7-4771" fmla="*/ 1683956 w 3694535"/>
              <a:gd name="connsiteY7-4772" fmla="*/ 2424409 h 4492350"/>
              <a:gd name="connsiteX8-4773" fmla="*/ 0 w 3694535"/>
              <a:gd name="connsiteY8-4774" fmla="*/ 754911 h 4492350"/>
              <a:gd name="connsiteX9-4775" fmla="*/ 988828 w 3694535"/>
              <a:gd name="connsiteY9-4776" fmla="*/ 1924493 h 4492350"/>
              <a:gd name="connsiteX10-4777" fmla="*/ 1093568 w 3694535"/>
              <a:gd name="connsiteY10-4778" fmla="*/ 857226 h 4492350"/>
              <a:gd name="connsiteX11-4779" fmla="*/ 1194671 w 3694535"/>
              <a:gd name="connsiteY11-4780" fmla="*/ 2026621 h 4492350"/>
              <a:gd name="connsiteX12-4781" fmla="*/ 1714640 w 3694535"/>
              <a:gd name="connsiteY12-4782" fmla="*/ 2194318 h 4492350"/>
              <a:gd name="connsiteX13-4783" fmla="*/ 1956391 w 3694535"/>
              <a:gd name="connsiteY13-4784" fmla="*/ 0 h 4492350"/>
              <a:gd name="connsiteX14-4785" fmla="*/ 2027834 w 3694535"/>
              <a:gd name="connsiteY14-4786" fmla="*/ 986216 h 4492350"/>
              <a:gd name="connsiteX15-4787" fmla="*/ 1881963 w 3694535"/>
              <a:gd name="connsiteY15-4788" fmla="*/ 2060385 h 4492350"/>
              <a:gd name="connsiteX16-4789" fmla="*/ 2057494 w 3694535"/>
              <a:gd name="connsiteY16-4790" fmla="*/ 3046321 h 4492350"/>
              <a:gd name="connsiteX17-4791" fmla="*/ 2647507 w 3694535"/>
              <a:gd name="connsiteY17-4792" fmla="*/ 2519916 h 4492350"/>
              <a:gd name="connsiteX18-4793" fmla="*/ 2913694 w 3694535"/>
              <a:gd name="connsiteY18-4794" fmla="*/ 1291762 h 4492350"/>
              <a:gd name="connsiteX19-4795" fmla="*/ 2806809 w 3694535"/>
              <a:gd name="connsiteY19-4796" fmla="*/ 2383091 h 4492350"/>
              <a:gd name="connsiteX20-4797" fmla="*/ 3694535 w 3694535"/>
              <a:gd name="connsiteY20-4798" fmla="*/ 1124252 h 4492350"/>
              <a:gd name="connsiteX21-4799" fmla="*/ 2222205 w 3694535"/>
              <a:gd name="connsiteY21-4800" fmla="*/ 3370521 h 4492350"/>
              <a:gd name="connsiteX22-4801" fmla="*/ 2169042 w 3694535"/>
              <a:gd name="connsiteY22-4802" fmla="*/ 3817088 h 4492350"/>
              <a:gd name="connsiteX23-4803" fmla="*/ 3317358 w 3694535"/>
              <a:gd name="connsiteY23-4804" fmla="*/ 3094074 h 4492350"/>
              <a:gd name="connsiteX24-4805" fmla="*/ 2194317 w 3694535"/>
              <a:gd name="connsiteY24-4806" fmla="*/ 4030951 h 4492350"/>
              <a:gd name="connsiteX25-4807" fmla="*/ 2232838 w 3694535"/>
              <a:gd name="connsiteY25-4808" fmla="*/ 4476307 h 4492350"/>
              <a:gd name="connsiteX26-4809" fmla="*/ 2218194 w 3694535"/>
              <a:gd name="connsiteY26-4810" fmla="*/ 4491415 h 4492350"/>
              <a:gd name="connsiteX27-4811" fmla="*/ 1743740 w 3694535"/>
              <a:gd name="connsiteY27-4812" fmla="*/ 4492350 h 4492350"/>
              <a:gd name="connsiteX0-4813" fmla="*/ 1711842 w 3662637"/>
              <a:gd name="connsiteY0-4814" fmla="*/ 4492350 h 4492350"/>
              <a:gd name="connsiteX1-4815" fmla="*/ 1765005 w 3662637"/>
              <a:gd name="connsiteY1-4816" fmla="*/ 3785190 h 4492350"/>
              <a:gd name="connsiteX2-4817" fmla="*/ 1275907 w 3662637"/>
              <a:gd name="connsiteY2-4818" fmla="*/ 3381153 h 4492350"/>
              <a:gd name="connsiteX3-4819" fmla="*/ 0 w 3662637"/>
              <a:gd name="connsiteY3-4820" fmla="*/ 2945218 h 4492350"/>
              <a:gd name="connsiteX4-4821" fmla="*/ 1095154 w 3662637"/>
              <a:gd name="connsiteY4-4822" fmla="*/ 3242930 h 4492350"/>
              <a:gd name="connsiteX5-4823" fmla="*/ 361507 w 3662637"/>
              <a:gd name="connsiteY5-4824" fmla="*/ 2456121 h 4492350"/>
              <a:gd name="connsiteX6-4825" fmla="*/ 1743740 w 3662637"/>
              <a:gd name="connsiteY6-4826" fmla="*/ 3519376 h 4492350"/>
              <a:gd name="connsiteX7-4827" fmla="*/ 1652058 w 3662637"/>
              <a:gd name="connsiteY7-4828" fmla="*/ 2424409 h 4492350"/>
              <a:gd name="connsiteX8-4829" fmla="*/ 8208 w 3662637"/>
              <a:gd name="connsiteY8-4830" fmla="*/ 750901 h 4492350"/>
              <a:gd name="connsiteX9-4831" fmla="*/ 956930 w 3662637"/>
              <a:gd name="connsiteY9-4832" fmla="*/ 1924493 h 4492350"/>
              <a:gd name="connsiteX10-4833" fmla="*/ 1061670 w 3662637"/>
              <a:gd name="connsiteY10-4834" fmla="*/ 857226 h 4492350"/>
              <a:gd name="connsiteX11-4835" fmla="*/ 1162773 w 3662637"/>
              <a:gd name="connsiteY11-4836" fmla="*/ 2026621 h 4492350"/>
              <a:gd name="connsiteX12-4837" fmla="*/ 1682742 w 3662637"/>
              <a:gd name="connsiteY12-4838" fmla="*/ 2194318 h 4492350"/>
              <a:gd name="connsiteX13-4839" fmla="*/ 1924493 w 3662637"/>
              <a:gd name="connsiteY13-4840" fmla="*/ 0 h 4492350"/>
              <a:gd name="connsiteX14-4841" fmla="*/ 1995936 w 3662637"/>
              <a:gd name="connsiteY14-4842" fmla="*/ 986216 h 4492350"/>
              <a:gd name="connsiteX15-4843" fmla="*/ 1850065 w 3662637"/>
              <a:gd name="connsiteY15-4844" fmla="*/ 2060385 h 4492350"/>
              <a:gd name="connsiteX16-4845" fmla="*/ 2025596 w 3662637"/>
              <a:gd name="connsiteY16-4846" fmla="*/ 3046321 h 4492350"/>
              <a:gd name="connsiteX17-4847" fmla="*/ 2615609 w 3662637"/>
              <a:gd name="connsiteY17-4848" fmla="*/ 2519916 h 4492350"/>
              <a:gd name="connsiteX18-4849" fmla="*/ 2881796 w 3662637"/>
              <a:gd name="connsiteY18-4850" fmla="*/ 1291762 h 4492350"/>
              <a:gd name="connsiteX19-4851" fmla="*/ 2774911 w 3662637"/>
              <a:gd name="connsiteY19-4852" fmla="*/ 2383091 h 4492350"/>
              <a:gd name="connsiteX20-4853" fmla="*/ 3662637 w 3662637"/>
              <a:gd name="connsiteY20-4854" fmla="*/ 1124252 h 4492350"/>
              <a:gd name="connsiteX21-4855" fmla="*/ 2190307 w 3662637"/>
              <a:gd name="connsiteY21-4856" fmla="*/ 3370521 h 4492350"/>
              <a:gd name="connsiteX22-4857" fmla="*/ 2137144 w 3662637"/>
              <a:gd name="connsiteY22-4858" fmla="*/ 3817088 h 4492350"/>
              <a:gd name="connsiteX23-4859" fmla="*/ 3285460 w 3662637"/>
              <a:gd name="connsiteY23-4860" fmla="*/ 3094074 h 4492350"/>
              <a:gd name="connsiteX24-4861" fmla="*/ 2162419 w 3662637"/>
              <a:gd name="connsiteY24-4862" fmla="*/ 4030951 h 4492350"/>
              <a:gd name="connsiteX25-4863" fmla="*/ 2200940 w 3662637"/>
              <a:gd name="connsiteY25-4864" fmla="*/ 4476307 h 4492350"/>
              <a:gd name="connsiteX26-4865" fmla="*/ 2186296 w 3662637"/>
              <a:gd name="connsiteY26-4866" fmla="*/ 4491415 h 4492350"/>
              <a:gd name="connsiteX27-4867" fmla="*/ 1711842 w 3662637"/>
              <a:gd name="connsiteY27-4868" fmla="*/ 4492350 h 4492350"/>
              <a:gd name="connsiteX0-4869" fmla="*/ 1711842 w 3662637"/>
              <a:gd name="connsiteY0-4870" fmla="*/ 4492350 h 4492350"/>
              <a:gd name="connsiteX1-4871" fmla="*/ 1765005 w 3662637"/>
              <a:gd name="connsiteY1-4872" fmla="*/ 3785190 h 4492350"/>
              <a:gd name="connsiteX2-4873" fmla="*/ 1275907 w 3662637"/>
              <a:gd name="connsiteY2-4874" fmla="*/ 3381153 h 4492350"/>
              <a:gd name="connsiteX3-4875" fmla="*/ 0 w 3662637"/>
              <a:gd name="connsiteY3-4876" fmla="*/ 2945218 h 4492350"/>
              <a:gd name="connsiteX4-4877" fmla="*/ 1095154 w 3662637"/>
              <a:gd name="connsiteY4-4878" fmla="*/ 3242930 h 4492350"/>
              <a:gd name="connsiteX5-4879" fmla="*/ 361507 w 3662637"/>
              <a:gd name="connsiteY5-4880" fmla="*/ 2456121 h 4492350"/>
              <a:gd name="connsiteX6-4881" fmla="*/ 1743740 w 3662637"/>
              <a:gd name="connsiteY6-4882" fmla="*/ 3519376 h 4492350"/>
              <a:gd name="connsiteX7-4883" fmla="*/ 1652058 w 3662637"/>
              <a:gd name="connsiteY7-4884" fmla="*/ 2424409 h 4492350"/>
              <a:gd name="connsiteX8-4885" fmla="*/ 8208 w 3662637"/>
              <a:gd name="connsiteY8-4886" fmla="*/ 750901 h 4492350"/>
              <a:gd name="connsiteX9-4887" fmla="*/ 956930 w 3662637"/>
              <a:gd name="connsiteY9-4888" fmla="*/ 1924493 h 4492350"/>
              <a:gd name="connsiteX10-4889" fmla="*/ 1061670 w 3662637"/>
              <a:gd name="connsiteY10-4890" fmla="*/ 857226 h 4492350"/>
              <a:gd name="connsiteX11-4891" fmla="*/ 1162773 w 3662637"/>
              <a:gd name="connsiteY11-4892" fmla="*/ 2026621 h 4492350"/>
              <a:gd name="connsiteX12-4893" fmla="*/ 1682742 w 3662637"/>
              <a:gd name="connsiteY12-4894" fmla="*/ 2194318 h 4492350"/>
              <a:gd name="connsiteX13-4895" fmla="*/ 1924493 w 3662637"/>
              <a:gd name="connsiteY13-4896" fmla="*/ 0 h 4492350"/>
              <a:gd name="connsiteX14-4897" fmla="*/ 1995936 w 3662637"/>
              <a:gd name="connsiteY14-4898" fmla="*/ 986216 h 4492350"/>
              <a:gd name="connsiteX15-4899" fmla="*/ 1850065 w 3662637"/>
              <a:gd name="connsiteY15-4900" fmla="*/ 2060385 h 4492350"/>
              <a:gd name="connsiteX16-4901" fmla="*/ 2025596 w 3662637"/>
              <a:gd name="connsiteY16-4902" fmla="*/ 3046321 h 4492350"/>
              <a:gd name="connsiteX17-4903" fmla="*/ 2615609 w 3662637"/>
              <a:gd name="connsiteY17-4904" fmla="*/ 2519916 h 4492350"/>
              <a:gd name="connsiteX18-4905" fmla="*/ 2881796 w 3662637"/>
              <a:gd name="connsiteY18-4906" fmla="*/ 1291762 h 4492350"/>
              <a:gd name="connsiteX19-4907" fmla="*/ 2774911 w 3662637"/>
              <a:gd name="connsiteY19-4908" fmla="*/ 2383091 h 4492350"/>
              <a:gd name="connsiteX20-4909" fmla="*/ 3662637 w 3662637"/>
              <a:gd name="connsiteY20-4910" fmla="*/ 1124252 h 4492350"/>
              <a:gd name="connsiteX21-4911" fmla="*/ 2190307 w 3662637"/>
              <a:gd name="connsiteY21-4912" fmla="*/ 3370521 h 4492350"/>
              <a:gd name="connsiteX22-4913" fmla="*/ 2137144 w 3662637"/>
              <a:gd name="connsiteY22-4914" fmla="*/ 3817088 h 4492350"/>
              <a:gd name="connsiteX23-4915" fmla="*/ 3285460 w 3662637"/>
              <a:gd name="connsiteY23-4916" fmla="*/ 3094074 h 4492350"/>
              <a:gd name="connsiteX24-4917" fmla="*/ 2162419 w 3662637"/>
              <a:gd name="connsiteY24-4918" fmla="*/ 4030951 h 4492350"/>
              <a:gd name="connsiteX25-4919" fmla="*/ 2200940 w 3662637"/>
              <a:gd name="connsiteY25-4920" fmla="*/ 4476307 h 4492350"/>
              <a:gd name="connsiteX26-4921" fmla="*/ 2186296 w 3662637"/>
              <a:gd name="connsiteY26-4922" fmla="*/ 4491415 h 4492350"/>
              <a:gd name="connsiteX27-4923" fmla="*/ 1711842 w 3662637"/>
              <a:gd name="connsiteY27-4924" fmla="*/ 4492350 h 4492350"/>
              <a:gd name="connsiteX0-4925" fmla="*/ 1711842 w 3662637"/>
              <a:gd name="connsiteY0-4926" fmla="*/ 4492350 h 4492350"/>
              <a:gd name="connsiteX1-4927" fmla="*/ 1765005 w 3662637"/>
              <a:gd name="connsiteY1-4928" fmla="*/ 3785190 h 4492350"/>
              <a:gd name="connsiteX2-4929" fmla="*/ 1275907 w 3662637"/>
              <a:gd name="connsiteY2-4930" fmla="*/ 3381153 h 4492350"/>
              <a:gd name="connsiteX3-4931" fmla="*/ 0 w 3662637"/>
              <a:gd name="connsiteY3-4932" fmla="*/ 2945218 h 4492350"/>
              <a:gd name="connsiteX4-4933" fmla="*/ 1095154 w 3662637"/>
              <a:gd name="connsiteY4-4934" fmla="*/ 3242930 h 4492350"/>
              <a:gd name="connsiteX5-4935" fmla="*/ 361507 w 3662637"/>
              <a:gd name="connsiteY5-4936" fmla="*/ 2456121 h 4492350"/>
              <a:gd name="connsiteX6-4937" fmla="*/ 1743740 w 3662637"/>
              <a:gd name="connsiteY6-4938" fmla="*/ 3519376 h 4492350"/>
              <a:gd name="connsiteX7-4939" fmla="*/ 1652058 w 3662637"/>
              <a:gd name="connsiteY7-4940" fmla="*/ 2424409 h 4492350"/>
              <a:gd name="connsiteX8-4941" fmla="*/ 8208 w 3662637"/>
              <a:gd name="connsiteY8-4942" fmla="*/ 750901 h 4492350"/>
              <a:gd name="connsiteX9-4943" fmla="*/ 956930 w 3662637"/>
              <a:gd name="connsiteY9-4944" fmla="*/ 1924493 h 4492350"/>
              <a:gd name="connsiteX10-4945" fmla="*/ 1061670 w 3662637"/>
              <a:gd name="connsiteY10-4946" fmla="*/ 857226 h 4492350"/>
              <a:gd name="connsiteX11-4947" fmla="*/ 1162773 w 3662637"/>
              <a:gd name="connsiteY11-4948" fmla="*/ 2026621 h 4492350"/>
              <a:gd name="connsiteX12-4949" fmla="*/ 1682742 w 3662637"/>
              <a:gd name="connsiteY12-4950" fmla="*/ 2194318 h 4492350"/>
              <a:gd name="connsiteX13-4951" fmla="*/ 1924493 w 3662637"/>
              <a:gd name="connsiteY13-4952" fmla="*/ 0 h 4492350"/>
              <a:gd name="connsiteX14-4953" fmla="*/ 1995936 w 3662637"/>
              <a:gd name="connsiteY14-4954" fmla="*/ 986216 h 4492350"/>
              <a:gd name="connsiteX15-4955" fmla="*/ 1850065 w 3662637"/>
              <a:gd name="connsiteY15-4956" fmla="*/ 2060385 h 4492350"/>
              <a:gd name="connsiteX16-4957" fmla="*/ 2025596 w 3662637"/>
              <a:gd name="connsiteY16-4958" fmla="*/ 3046321 h 4492350"/>
              <a:gd name="connsiteX17-4959" fmla="*/ 2615609 w 3662637"/>
              <a:gd name="connsiteY17-4960" fmla="*/ 2519916 h 4492350"/>
              <a:gd name="connsiteX18-4961" fmla="*/ 2881796 w 3662637"/>
              <a:gd name="connsiteY18-4962" fmla="*/ 1291762 h 4492350"/>
              <a:gd name="connsiteX19-4963" fmla="*/ 2774911 w 3662637"/>
              <a:gd name="connsiteY19-4964" fmla="*/ 2383091 h 4492350"/>
              <a:gd name="connsiteX20-4965" fmla="*/ 3662637 w 3662637"/>
              <a:gd name="connsiteY20-4966" fmla="*/ 1124252 h 4492350"/>
              <a:gd name="connsiteX21-4967" fmla="*/ 2190307 w 3662637"/>
              <a:gd name="connsiteY21-4968" fmla="*/ 3370521 h 4492350"/>
              <a:gd name="connsiteX22-4969" fmla="*/ 2137144 w 3662637"/>
              <a:gd name="connsiteY22-4970" fmla="*/ 3817088 h 4492350"/>
              <a:gd name="connsiteX23-4971" fmla="*/ 3285460 w 3662637"/>
              <a:gd name="connsiteY23-4972" fmla="*/ 3094074 h 4492350"/>
              <a:gd name="connsiteX24-4973" fmla="*/ 2162419 w 3662637"/>
              <a:gd name="connsiteY24-4974" fmla="*/ 4030951 h 4492350"/>
              <a:gd name="connsiteX25-4975" fmla="*/ 2200940 w 3662637"/>
              <a:gd name="connsiteY25-4976" fmla="*/ 4476307 h 4492350"/>
              <a:gd name="connsiteX26-4977" fmla="*/ 2186296 w 3662637"/>
              <a:gd name="connsiteY26-4978" fmla="*/ 4491415 h 4492350"/>
              <a:gd name="connsiteX27-4979" fmla="*/ 1711842 w 3662637"/>
              <a:gd name="connsiteY27-4980" fmla="*/ 4492350 h 4492350"/>
              <a:gd name="connsiteX0-4981" fmla="*/ 1711842 w 3662637"/>
              <a:gd name="connsiteY0-4982" fmla="*/ 4492350 h 4492350"/>
              <a:gd name="connsiteX1-4983" fmla="*/ 1765005 w 3662637"/>
              <a:gd name="connsiteY1-4984" fmla="*/ 3785190 h 4492350"/>
              <a:gd name="connsiteX2-4985" fmla="*/ 1275907 w 3662637"/>
              <a:gd name="connsiteY2-4986" fmla="*/ 3381153 h 4492350"/>
              <a:gd name="connsiteX3-4987" fmla="*/ 0 w 3662637"/>
              <a:gd name="connsiteY3-4988" fmla="*/ 2945218 h 4492350"/>
              <a:gd name="connsiteX4-4989" fmla="*/ 1095154 w 3662637"/>
              <a:gd name="connsiteY4-4990" fmla="*/ 3242930 h 4492350"/>
              <a:gd name="connsiteX5-4991" fmla="*/ 361507 w 3662637"/>
              <a:gd name="connsiteY5-4992" fmla="*/ 2456121 h 4492350"/>
              <a:gd name="connsiteX6-4993" fmla="*/ 1743740 w 3662637"/>
              <a:gd name="connsiteY6-4994" fmla="*/ 3519376 h 4492350"/>
              <a:gd name="connsiteX7-4995" fmla="*/ 1652058 w 3662637"/>
              <a:gd name="connsiteY7-4996" fmla="*/ 2424409 h 4492350"/>
              <a:gd name="connsiteX8-4997" fmla="*/ 8208 w 3662637"/>
              <a:gd name="connsiteY8-4998" fmla="*/ 750901 h 4492350"/>
              <a:gd name="connsiteX9-4999" fmla="*/ 956930 w 3662637"/>
              <a:gd name="connsiteY9-5000" fmla="*/ 1924493 h 4492350"/>
              <a:gd name="connsiteX10-5001" fmla="*/ 1061670 w 3662637"/>
              <a:gd name="connsiteY10-5002" fmla="*/ 857226 h 4492350"/>
              <a:gd name="connsiteX11-5003" fmla="*/ 1162773 w 3662637"/>
              <a:gd name="connsiteY11-5004" fmla="*/ 2026621 h 4492350"/>
              <a:gd name="connsiteX12-5005" fmla="*/ 1682742 w 3662637"/>
              <a:gd name="connsiteY12-5006" fmla="*/ 2194318 h 4492350"/>
              <a:gd name="connsiteX13-5007" fmla="*/ 1924493 w 3662637"/>
              <a:gd name="connsiteY13-5008" fmla="*/ 0 h 4492350"/>
              <a:gd name="connsiteX14-5009" fmla="*/ 1995936 w 3662637"/>
              <a:gd name="connsiteY14-5010" fmla="*/ 986216 h 4492350"/>
              <a:gd name="connsiteX15-5011" fmla="*/ 1850065 w 3662637"/>
              <a:gd name="connsiteY15-5012" fmla="*/ 2060385 h 4492350"/>
              <a:gd name="connsiteX16-5013" fmla="*/ 2025596 w 3662637"/>
              <a:gd name="connsiteY16-5014" fmla="*/ 3046321 h 4492350"/>
              <a:gd name="connsiteX17-5015" fmla="*/ 2615609 w 3662637"/>
              <a:gd name="connsiteY17-5016" fmla="*/ 2519916 h 4492350"/>
              <a:gd name="connsiteX18-5017" fmla="*/ 2881796 w 3662637"/>
              <a:gd name="connsiteY18-5018" fmla="*/ 1291762 h 4492350"/>
              <a:gd name="connsiteX19-5019" fmla="*/ 2774911 w 3662637"/>
              <a:gd name="connsiteY19-5020" fmla="*/ 2383091 h 4492350"/>
              <a:gd name="connsiteX20-5021" fmla="*/ 3662637 w 3662637"/>
              <a:gd name="connsiteY20-5022" fmla="*/ 1124252 h 4492350"/>
              <a:gd name="connsiteX21-5023" fmla="*/ 2190307 w 3662637"/>
              <a:gd name="connsiteY21-5024" fmla="*/ 3370521 h 4492350"/>
              <a:gd name="connsiteX22-5025" fmla="*/ 2137144 w 3662637"/>
              <a:gd name="connsiteY22-5026" fmla="*/ 3817088 h 4492350"/>
              <a:gd name="connsiteX23-5027" fmla="*/ 3285460 w 3662637"/>
              <a:gd name="connsiteY23-5028" fmla="*/ 3094074 h 4492350"/>
              <a:gd name="connsiteX24-5029" fmla="*/ 2162419 w 3662637"/>
              <a:gd name="connsiteY24-5030" fmla="*/ 4030951 h 4492350"/>
              <a:gd name="connsiteX25-5031" fmla="*/ 2200940 w 3662637"/>
              <a:gd name="connsiteY25-5032" fmla="*/ 4476307 h 4492350"/>
              <a:gd name="connsiteX26-5033" fmla="*/ 2186296 w 3662637"/>
              <a:gd name="connsiteY26-5034" fmla="*/ 4491415 h 4492350"/>
              <a:gd name="connsiteX27-5035" fmla="*/ 1711842 w 3662637"/>
              <a:gd name="connsiteY27-5036" fmla="*/ 4492350 h 4492350"/>
              <a:gd name="connsiteX0-5037" fmla="*/ 1711842 w 3662637"/>
              <a:gd name="connsiteY0-5038" fmla="*/ 4492350 h 4492350"/>
              <a:gd name="connsiteX1-5039" fmla="*/ 1765005 w 3662637"/>
              <a:gd name="connsiteY1-5040" fmla="*/ 3785190 h 4492350"/>
              <a:gd name="connsiteX2-5041" fmla="*/ 1275907 w 3662637"/>
              <a:gd name="connsiteY2-5042" fmla="*/ 3381153 h 4492350"/>
              <a:gd name="connsiteX3-5043" fmla="*/ 0 w 3662637"/>
              <a:gd name="connsiteY3-5044" fmla="*/ 2945218 h 4492350"/>
              <a:gd name="connsiteX4-5045" fmla="*/ 1095154 w 3662637"/>
              <a:gd name="connsiteY4-5046" fmla="*/ 3242930 h 4492350"/>
              <a:gd name="connsiteX5-5047" fmla="*/ 361507 w 3662637"/>
              <a:gd name="connsiteY5-5048" fmla="*/ 2456121 h 4492350"/>
              <a:gd name="connsiteX6-5049" fmla="*/ 1743740 w 3662637"/>
              <a:gd name="connsiteY6-5050" fmla="*/ 3519376 h 4492350"/>
              <a:gd name="connsiteX7-5051" fmla="*/ 1652058 w 3662637"/>
              <a:gd name="connsiteY7-5052" fmla="*/ 2400346 h 4492350"/>
              <a:gd name="connsiteX8-5053" fmla="*/ 8208 w 3662637"/>
              <a:gd name="connsiteY8-5054" fmla="*/ 750901 h 4492350"/>
              <a:gd name="connsiteX9-5055" fmla="*/ 956930 w 3662637"/>
              <a:gd name="connsiteY9-5056" fmla="*/ 1924493 h 4492350"/>
              <a:gd name="connsiteX10-5057" fmla="*/ 1061670 w 3662637"/>
              <a:gd name="connsiteY10-5058" fmla="*/ 857226 h 4492350"/>
              <a:gd name="connsiteX11-5059" fmla="*/ 1162773 w 3662637"/>
              <a:gd name="connsiteY11-5060" fmla="*/ 2026621 h 4492350"/>
              <a:gd name="connsiteX12-5061" fmla="*/ 1682742 w 3662637"/>
              <a:gd name="connsiteY12-5062" fmla="*/ 2194318 h 4492350"/>
              <a:gd name="connsiteX13-5063" fmla="*/ 1924493 w 3662637"/>
              <a:gd name="connsiteY13-5064" fmla="*/ 0 h 4492350"/>
              <a:gd name="connsiteX14-5065" fmla="*/ 1995936 w 3662637"/>
              <a:gd name="connsiteY14-5066" fmla="*/ 986216 h 4492350"/>
              <a:gd name="connsiteX15-5067" fmla="*/ 1850065 w 3662637"/>
              <a:gd name="connsiteY15-5068" fmla="*/ 2060385 h 4492350"/>
              <a:gd name="connsiteX16-5069" fmla="*/ 2025596 w 3662637"/>
              <a:gd name="connsiteY16-5070" fmla="*/ 3046321 h 4492350"/>
              <a:gd name="connsiteX17-5071" fmla="*/ 2615609 w 3662637"/>
              <a:gd name="connsiteY17-5072" fmla="*/ 2519916 h 4492350"/>
              <a:gd name="connsiteX18-5073" fmla="*/ 2881796 w 3662637"/>
              <a:gd name="connsiteY18-5074" fmla="*/ 1291762 h 4492350"/>
              <a:gd name="connsiteX19-5075" fmla="*/ 2774911 w 3662637"/>
              <a:gd name="connsiteY19-5076" fmla="*/ 2383091 h 4492350"/>
              <a:gd name="connsiteX20-5077" fmla="*/ 3662637 w 3662637"/>
              <a:gd name="connsiteY20-5078" fmla="*/ 1124252 h 4492350"/>
              <a:gd name="connsiteX21-5079" fmla="*/ 2190307 w 3662637"/>
              <a:gd name="connsiteY21-5080" fmla="*/ 3370521 h 4492350"/>
              <a:gd name="connsiteX22-5081" fmla="*/ 2137144 w 3662637"/>
              <a:gd name="connsiteY22-5082" fmla="*/ 3817088 h 4492350"/>
              <a:gd name="connsiteX23-5083" fmla="*/ 3285460 w 3662637"/>
              <a:gd name="connsiteY23-5084" fmla="*/ 3094074 h 4492350"/>
              <a:gd name="connsiteX24-5085" fmla="*/ 2162419 w 3662637"/>
              <a:gd name="connsiteY24-5086" fmla="*/ 4030951 h 4492350"/>
              <a:gd name="connsiteX25-5087" fmla="*/ 2200940 w 3662637"/>
              <a:gd name="connsiteY25-5088" fmla="*/ 4476307 h 4492350"/>
              <a:gd name="connsiteX26-5089" fmla="*/ 2186296 w 3662637"/>
              <a:gd name="connsiteY26-5090" fmla="*/ 4491415 h 4492350"/>
              <a:gd name="connsiteX27-5091" fmla="*/ 1711842 w 3662637"/>
              <a:gd name="connsiteY27-5092" fmla="*/ 4492350 h 4492350"/>
              <a:gd name="connsiteX0-5093" fmla="*/ 1711842 w 3662637"/>
              <a:gd name="connsiteY0-5094" fmla="*/ 4492350 h 4492350"/>
              <a:gd name="connsiteX1-5095" fmla="*/ 1765005 w 3662637"/>
              <a:gd name="connsiteY1-5096" fmla="*/ 3785190 h 4492350"/>
              <a:gd name="connsiteX2-5097" fmla="*/ 1275907 w 3662637"/>
              <a:gd name="connsiteY2-5098" fmla="*/ 3381153 h 4492350"/>
              <a:gd name="connsiteX3-5099" fmla="*/ 0 w 3662637"/>
              <a:gd name="connsiteY3-5100" fmla="*/ 2945218 h 4492350"/>
              <a:gd name="connsiteX4-5101" fmla="*/ 1095154 w 3662637"/>
              <a:gd name="connsiteY4-5102" fmla="*/ 3242930 h 4492350"/>
              <a:gd name="connsiteX5-5103" fmla="*/ 361507 w 3662637"/>
              <a:gd name="connsiteY5-5104" fmla="*/ 2456121 h 4492350"/>
              <a:gd name="connsiteX6-5105" fmla="*/ 1743740 w 3662637"/>
              <a:gd name="connsiteY6-5106" fmla="*/ 3519376 h 4492350"/>
              <a:gd name="connsiteX7-5107" fmla="*/ 1652058 w 3662637"/>
              <a:gd name="connsiteY7-5108" fmla="*/ 2400346 h 4492350"/>
              <a:gd name="connsiteX8-5109" fmla="*/ 8208 w 3662637"/>
              <a:gd name="connsiteY8-5110" fmla="*/ 750901 h 4492350"/>
              <a:gd name="connsiteX9-5111" fmla="*/ 956930 w 3662637"/>
              <a:gd name="connsiteY9-5112" fmla="*/ 1924493 h 4492350"/>
              <a:gd name="connsiteX10-5113" fmla="*/ 1061670 w 3662637"/>
              <a:gd name="connsiteY10-5114" fmla="*/ 857226 h 4492350"/>
              <a:gd name="connsiteX11-5115" fmla="*/ 1162773 w 3662637"/>
              <a:gd name="connsiteY11-5116" fmla="*/ 2026621 h 4492350"/>
              <a:gd name="connsiteX12-5117" fmla="*/ 1682742 w 3662637"/>
              <a:gd name="connsiteY12-5118" fmla="*/ 2194318 h 4492350"/>
              <a:gd name="connsiteX13-5119" fmla="*/ 1924493 w 3662637"/>
              <a:gd name="connsiteY13-5120" fmla="*/ 0 h 4492350"/>
              <a:gd name="connsiteX14-5121" fmla="*/ 1995936 w 3662637"/>
              <a:gd name="connsiteY14-5122" fmla="*/ 986216 h 4492350"/>
              <a:gd name="connsiteX15-5123" fmla="*/ 1850065 w 3662637"/>
              <a:gd name="connsiteY15-5124" fmla="*/ 2060385 h 4492350"/>
              <a:gd name="connsiteX16-5125" fmla="*/ 2025596 w 3662637"/>
              <a:gd name="connsiteY16-5126" fmla="*/ 3046321 h 4492350"/>
              <a:gd name="connsiteX17-5127" fmla="*/ 2615609 w 3662637"/>
              <a:gd name="connsiteY17-5128" fmla="*/ 2519916 h 4492350"/>
              <a:gd name="connsiteX18-5129" fmla="*/ 2881796 w 3662637"/>
              <a:gd name="connsiteY18-5130" fmla="*/ 1291762 h 4492350"/>
              <a:gd name="connsiteX19-5131" fmla="*/ 2774911 w 3662637"/>
              <a:gd name="connsiteY19-5132" fmla="*/ 2383091 h 4492350"/>
              <a:gd name="connsiteX20-5133" fmla="*/ 3662637 w 3662637"/>
              <a:gd name="connsiteY20-5134" fmla="*/ 1124252 h 4492350"/>
              <a:gd name="connsiteX21-5135" fmla="*/ 2190307 w 3662637"/>
              <a:gd name="connsiteY21-5136" fmla="*/ 3370521 h 4492350"/>
              <a:gd name="connsiteX22-5137" fmla="*/ 2137144 w 3662637"/>
              <a:gd name="connsiteY22-5138" fmla="*/ 3817088 h 4492350"/>
              <a:gd name="connsiteX23-5139" fmla="*/ 3285460 w 3662637"/>
              <a:gd name="connsiteY23-5140" fmla="*/ 3094074 h 4492350"/>
              <a:gd name="connsiteX24-5141" fmla="*/ 2162419 w 3662637"/>
              <a:gd name="connsiteY24-5142" fmla="*/ 4030951 h 4492350"/>
              <a:gd name="connsiteX25-5143" fmla="*/ 2200940 w 3662637"/>
              <a:gd name="connsiteY25-5144" fmla="*/ 4476307 h 4492350"/>
              <a:gd name="connsiteX26-5145" fmla="*/ 2186296 w 3662637"/>
              <a:gd name="connsiteY26-5146" fmla="*/ 4491415 h 4492350"/>
              <a:gd name="connsiteX27-5147" fmla="*/ 1711842 w 3662637"/>
              <a:gd name="connsiteY27-5148" fmla="*/ 4492350 h 4492350"/>
              <a:gd name="connsiteX0-5149" fmla="*/ 1711842 w 3662637"/>
              <a:gd name="connsiteY0-5150" fmla="*/ 4492350 h 4492350"/>
              <a:gd name="connsiteX1-5151" fmla="*/ 1765005 w 3662637"/>
              <a:gd name="connsiteY1-5152" fmla="*/ 3785190 h 4492350"/>
              <a:gd name="connsiteX2-5153" fmla="*/ 1275907 w 3662637"/>
              <a:gd name="connsiteY2-5154" fmla="*/ 3381153 h 4492350"/>
              <a:gd name="connsiteX3-5155" fmla="*/ 0 w 3662637"/>
              <a:gd name="connsiteY3-5156" fmla="*/ 2945218 h 4492350"/>
              <a:gd name="connsiteX4-5157" fmla="*/ 1095154 w 3662637"/>
              <a:gd name="connsiteY4-5158" fmla="*/ 3242930 h 4492350"/>
              <a:gd name="connsiteX5-5159" fmla="*/ 361507 w 3662637"/>
              <a:gd name="connsiteY5-5160" fmla="*/ 2456121 h 4492350"/>
              <a:gd name="connsiteX6-5161" fmla="*/ 1743740 w 3662637"/>
              <a:gd name="connsiteY6-5162" fmla="*/ 3519376 h 4492350"/>
              <a:gd name="connsiteX7-5163" fmla="*/ 1652058 w 3662637"/>
              <a:gd name="connsiteY7-5164" fmla="*/ 2400346 h 4492350"/>
              <a:gd name="connsiteX8-5165" fmla="*/ 8208 w 3662637"/>
              <a:gd name="connsiteY8-5166" fmla="*/ 750901 h 4492350"/>
              <a:gd name="connsiteX9-5167" fmla="*/ 956930 w 3662637"/>
              <a:gd name="connsiteY9-5168" fmla="*/ 1924493 h 4492350"/>
              <a:gd name="connsiteX10-5169" fmla="*/ 1061670 w 3662637"/>
              <a:gd name="connsiteY10-5170" fmla="*/ 857226 h 4492350"/>
              <a:gd name="connsiteX11-5171" fmla="*/ 1162773 w 3662637"/>
              <a:gd name="connsiteY11-5172" fmla="*/ 2026621 h 4492350"/>
              <a:gd name="connsiteX12-5173" fmla="*/ 1682742 w 3662637"/>
              <a:gd name="connsiteY12-5174" fmla="*/ 2194318 h 4492350"/>
              <a:gd name="connsiteX13-5175" fmla="*/ 1924493 w 3662637"/>
              <a:gd name="connsiteY13-5176" fmla="*/ 0 h 4492350"/>
              <a:gd name="connsiteX14-5177" fmla="*/ 1995936 w 3662637"/>
              <a:gd name="connsiteY14-5178" fmla="*/ 986216 h 4492350"/>
              <a:gd name="connsiteX15-5179" fmla="*/ 1850065 w 3662637"/>
              <a:gd name="connsiteY15-5180" fmla="*/ 2060385 h 4492350"/>
              <a:gd name="connsiteX16-5181" fmla="*/ 2025596 w 3662637"/>
              <a:gd name="connsiteY16-5182" fmla="*/ 3046321 h 4492350"/>
              <a:gd name="connsiteX17-5183" fmla="*/ 2615609 w 3662637"/>
              <a:gd name="connsiteY17-5184" fmla="*/ 2519916 h 4492350"/>
              <a:gd name="connsiteX18-5185" fmla="*/ 2881796 w 3662637"/>
              <a:gd name="connsiteY18-5186" fmla="*/ 1291762 h 4492350"/>
              <a:gd name="connsiteX19-5187" fmla="*/ 2774911 w 3662637"/>
              <a:gd name="connsiteY19-5188" fmla="*/ 2383091 h 4492350"/>
              <a:gd name="connsiteX20-5189" fmla="*/ 3662637 w 3662637"/>
              <a:gd name="connsiteY20-5190" fmla="*/ 1124252 h 4492350"/>
              <a:gd name="connsiteX21-5191" fmla="*/ 2190307 w 3662637"/>
              <a:gd name="connsiteY21-5192" fmla="*/ 3370521 h 4492350"/>
              <a:gd name="connsiteX22-5193" fmla="*/ 2137144 w 3662637"/>
              <a:gd name="connsiteY22-5194" fmla="*/ 3817088 h 4492350"/>
              <a:gd name="connsiteX23-5195" fmla="*/ 3285460 w 3662637"/>
              <a:gd name="connsiteY23-5196" fmla="*/ 3094074 h 4492350"/>
              <a:gd name="connsiteX24-5197" fmla="*/ 2162419 w 3662637"/>
              <a:gd name="connsiteY24-5198" fmla="*/ 4030951 h 4492350"/>
              <a:gd name="connsiteX25-5199" fmla="*/ 2200940 w 3662637"/>
              <a:gd name="connsiteY25-5200" fmla="*/ 4476307 h 4492350"/>
              <a:gd name="connsiteX26-5201" fmla="*/ 2186296 w 3662637"/>
              <a:gd name="connsiteY26-5202" fmla="*/ 4491415 h 4492350"/>
              <a:gd name="connsiteX27-5203" fmla="*/ 1711842 w 3662637"/>
              <a:gd name="connsiteY27-5204" fmla="*/ 4492350 h 4492350"/>
              <a:gd name="connsiteX0-5205" fmla="*/ 1711842 w 3662637"/>
              <a:gd name="connsiteY0-5206" fmla="*/ 4492350 h 4492350"/>
              <a:gd name="connsiteX1-5207" fmla="*/ 1765005 w 3662637"/>
              <a:gd name="connsiteY1-5208" fmla="*/ 3785190 h 4492350"/>
              <a:gd name="connsiteX2-5209" fmla="*/ 1275907 w 3662637"/>
              <a:gd name="connsiteY2-5210" fmla="*/ 3381153 h 4492350"/>
              <a:gd name="connsiteX3-5211" fmla="*/ 0 w 3662637"/>
              <a:gd name="connsiteY3-5212" fmla="*/ 2945218 h 4492350"/>
              <a:gd name="connsiteX4-5213" fmla="*/ 1095154 w 3662637"/>
              <a:gd name="connsiteY4-5214" fmla="*/ 3242930 h 4492350"/>
              <a:gd name="connsiteX5-5215" fmla="*/ 361507 w 3662637"/>
              <a:gd name="connsiteY5-5216" fmla="*/ 2456121 h 4492350"/>
              <a:gd name="connsiteX6-5217" fmla="*/ 1743740 w 3662637"/>
              <a:gd name="connsiteY6-5218" fmla="*/ 3519376 h 4492350"/>
              <a:gd name="connsiteX7-5219" fmla="*/ 1652058 w 3662637"/>
              <a:gd name="connsiteY7-5220" fmla="*/ 2400346 h 4492350"/>
              <a:gd name="connsiteX8-5221" fmla="*/ 8208 w 3662637"/>
              <a:gd name="connsiteY8-5222" fmla="*/ 750901 h 4492350"/>
              <a:gd name="connsiteX9-5223" fmla="*/ 956930 w 3662637"/>
              <a:gd name="connsiteY9-5224" fmla="*/ 1924493 h 4492350"/>
              <a:gd name="connsiteX10-5225" fmla="*/ 1061670 w 3662637"/>
              <a:gd name="connsiteY10-5226" fmla="*/ 857226 h 4492350"/>
              <a:gd name="connsiteX11-5227" fmla="*/ 1162773 w 3662637"/>
              <a:gd name="connsiteY11-5228" fmla="*/ 2026621 h 4492350"/>
              <a:gd name="connsiteX12-5229" fmla="*/ 1682742 w 3662637"/>
              <a:gd name="connsiteY12-5230" fmla="*/ 2194318 h 4492350"/>
              <a:gd name="connsiteX13-5231" fmla="*/ 1924493 w 3662637"/>
              <a:gd name="connsiteY13-5232" fmla="*/ 0 h 4492350"/>
              <a:gd name="connsiteX14-5233" fmla="*/ 1995936 w 3662637"/>
              <a:gd name="connsiteY14-5234" fmla="*/ 986216 h 4492350"/>
              <a:gd name="connsiteX15-5235" fmla="*/ 1850065 w 3662637"/>
              <a:gd name="connsiteY15-5236" fmla="*/ 2060385 h 4492350"/>
              <a:gd name="connsiteX16-5237" fmla="*/ 2025596 w 3662637"/>
              <a:gd name="connsiteY16-5238" fmla="*/ 3046321 h 4492350"/>
              <a:gd name="connsiteX17-5239" fmla="*/ 2615609 w 3662637"/>
              <a:gd name="connsiteY17-5240" fmla="*/ 2519916 h 4492350"/>
              <a:gd name="connsiteX18-5241" fmla="*/ 2881796 w 3662637"/>
              <a:gd name="connsiteY18-5242" fmla="*/ 1291762 h 4492350"/>
              <a:gd name="connsiteX19-5243" fmla="*/ 2774911 w 3662637"/>
              <a:gd name="connsiteY19-5244" fmla="*/ 2383091 h 4492350"/>
              <a:gd name="connsiteX20-5245" fmla="*/ 3662637 w 3662637"/>
              <a:gd name="connsiteY20-5246" fmla="*/ 1124252 h 4492350"/>
              <a:gd name="connsiteX21-5247" fmla="*/ 2190307 w 3662637"/>
              <a:gd name="connsiteY21-5248" fmla="*/ 3370521 h 4492350"/>
              <a:gd name="connsiteX22-5249" fmla="*/ 2137144 w 3662637"/>
              <a:gd name="connsiteY22-5250" fmla="*/ 3817088 h 4492350"/>
              <a:gd name="connsiteX23-5251" fmla="*/ 3285460 w 3662637"/>
              <a:gd name="connsiteY23-5252" fmla="*/ 3094074 h 4492350"/>
              <a:gd name="connsiteX24-5253" fmla="*/ 2162419 w 3662637"/>
              <a:gd name="connsiteY24-5254" fmla="*/ 4030951 h 4492350"/>
              <a:gd name="connsiteX25-5255" fmla="*/ 2200940 w 3662637"/>
              <a:gd name="connsiteY25-5256" fmla="*/ 4476307 h 4492350"/>
              <a:gd name="connsiteX26-5257" fmla="*/ 2186296 w 3662637"/>
              <a:gd name="connsiteY26-5258" fmla="*/ 4491415 h 4492350"/>
              <a:gd name="connsiteX27-5259" fmla="*/ 1711842 w 3662637"/>
              <a:gd name="connsiteY27-5260" fmla="*/ 4492350 h 4492350"/>
              <a:gd name="connsiteX0-5261" fmla="*/ 1711842 w 3662637"/>
              <a:gd name="connsiteY0-5262" fmla="*/ 4492350 h 4492350"/>
              <a:gd name="connsiteX1-5263" fmla="*/ 1765005 w 3662637"/>
              <a:gd name="connsiteY1-5264" fmla="*/ 3785190 h 4492350"/>
              <a:gd name="connsiteX2-5265" fmla="*/ 1275907 w 3662637"/>
              <a:gd name="connsiteY2-5266" fmla="*/ 3381153 h 4492350"/>
              <a:gd name="connsiteX3-5267" fmla="*/ 0 w 3662637"/>
              <a:gd name="connsiteY3-5268" fmla="*/ 2945218 h 4492350"/>
              <a:gd name="connsiteX4-5269" fmla="*/ 1095154 w 3662637"/>
              <a:gd name="connsiteY4-5270" fmla="*/ 3242930 h 4492350"/>
              <a:gd name="connsiteX5-5271" fmla="*/ 361507 w 3662637"/>
              <a:gd name="connsiteY5-5272" fmla="*/ 2456121 h 4492350"/>
              <a:gd name="connsiteX6-5273" fmla="*/ 1743740 w 3662637"/>
              <a:gd name="connsiteY6-5274" fmla="*/ 3519376 h 4492350"/>
              <a:gd name="connsiteX7-5275" fmla="*/ 1652058 w 3662637"/>
              <a:gd name="connsiteY7-5276" fmla="*/ 2400346 h 4492350"/>
              <a:gd name="connsiteX8-5277" fmla="*/ 28261 w 3662637"/>
              <a:gd name="connsiteY8-5278" fmla="*/ 742880 h 4492350"/>
              <a:gd name="connsiteX9-5279" fmla="*/ 956930 w 3662637"/>
              <a:gd name="connsiteY9-5280" fmla="*/ 1924493 h 4492350"/>
              <a:gd name="connsiteX10-5281" fmla="*/ 1061670 w 3662637"/>
              <a:gd name="connsiteY10-5282" fmla="*/ 857226 h 4492350"/>
              <a:gd name="connsiteX11-5283" fmla="*/ 1162773 w 3662637"/>
              <a:gd name="connsiteY11-5284" fmla="*/ 2026621 h 4492350"/>
              <a:gd name="connsiteX12-5285" fmla="*/ 1682742 w 3662637"/>
              <a:gd name="connsiteY12-5286" fmla="*/ 2194318 h 4492350"/>
              <a:gd name="connsiteX13-5287" fmla="*/ 1924493 w 3662637"/>
              <a:gd name="connsiteY13-5288" fmla="*/ 0 h 4492350"/>
              <a:gd name="connsiteX14-5289" fmla="*/ 1995936 w 3662637"/>
              <a:gd name="connsiteY14-5290" fmla="*/ 986216 h 4492350"/>
              <a:gd name="connsiteX15-5291" fmla="*/ 1850065 w 3662637"/>
              <a:gd name="connsiteY15-5292" fmla="*/ 2060385 h 4492350"/>
              <a:gd name="connsiteX16-5293" fmla="*/ 2025596 w 3662637"/>
              <a:gd name="connsiteY16-5294" fmla="*/ 3046321 h 4492350"/>
              <a:gd name="connsiteX17-5295" fmla="*/ 2615609 w 3662637"/>
              <a:gd name="connsiteY17-5296" fmla="*/ 2519916 h 4492350"/>
              <a:gd name="connsiteX18-5297" fmla="*/ 2881796 w 3662637"/>
              <a:gd name="connsiteY18-5298" fmla="*/ 1291762 h 4492350"/>
              <a:gd name="connsiteX19-5299" fmla="*/ 2774911 w 3662637"/>
              <a:gd name="connsiteY19-5300" fmla="*/ 2383091 h 4492350"/>
              <a:gd name="connsiteX20-5301" fmla="*/ 3662637 w 3662637"/>
              <a:gd name="connsiteY20-5302" fmla="*/ 1124252 h 4492350"/>
              <a:gd name="connsiteX21-5303" fmla="*/ 2190307 w 3662637"/>
              <a:gd name="connsiteY21-5304" fmla="*/ 3370521 h 4492350"/>
              <a:gd name="connsiteX22-5305" fmla="*/ 2137144 w 3662637"/>
              <a:gd name="connsiteY22-5306" fmla="*/ 3817088 h 4492350"/>
              <a:gd name="connsiteX23-5307" fmla="*/ 3285460 w 3662637"/>
              <a:gd name="connsiteY23-5308" fmla="*/ 3094074 h 4492350"/>
              <a:gd name="connsiteX24-5309" fmla="*/ 2162419 w 3662637"/>
              <a:gd name="connsiteY24-5310" fmla="*/ 4030951 h 4492350"/>
              <a:gd name="connsiteX25-5311" fmla="*/ 2200940 w 3662637"/>
              <a:gd name="connsiteY25-5312" fmla="*/ 4476307 h 4492350"/>
              <a:gd name="connsiteX26-5313" fmla="*/ 2186296 w 3662637"/>
              <a:gd name="connsiteY26-5314" fmla="*/ 4491415 h 4492350"/>
              <a:gd name="connsiteX27-5315" fmla="*/ 1711842 w 3662637"/>
              <a:gd name="connsiteY27-5316" fmla="*/ 4492350 h 4492350"/>
              <a:gd name="connsiteX0-5317" fmla="*/ 1711842 w 3662637"/>
              <a:gd name="connsiteY0-5318" fmla="*/ 4492350 h 4492350"/>
              <a:gd name="connsiteX1-5319" fmla="*/ 1765005 w 3662637"/>
              <a:gd name="connsiteY1-5320" fmla="*/ 3785190 h 4492350"/>
              <a:gd name="connsiteX2-5321" fmla="*/ 1275907 w 3662637"/>
              <a:gd name="connsiteY2-5322" fmla="*/ 3381153 h 4492350"/>
              <a:gd name="connsiteX3-5323" fmla="*/ 0 w 3662637"/>
              <a:gd name="connsiteY3-5324" fmla="*/ 2945218 h 4492350"/>
              <a:gd name="connsiteX4-5325" fmla="*/ 1095154 w 3662637"/>
              <a:gd name="connsiteY4-5326" fmla="*/ 3242930 h 4492350"/>
              <a:gd name="connsiteX5-5327" fmla="*/ 361507 w 3662637"/>
              <a:gd name="connsiteY5-5328" fmla="*/ 2456121 h 4492350"/>
              <a:gd name="connsiteX6-5329" fmla="*/ 1743740 w 3662637"/>
              <a:gd name="connsiteY6-5330" fmla="*/ 3519376 h 4492350"/>
              <a:gd name="connsiteX7-5331" fmla="*/ 1652058 w 3662637"/>
              <a:gd name="connsiteY7-5332" fmla="*/ 2400346 h 4492350"/>
              <a:gd name="connsiteX8-5333" fmla="*/ 28261 w 3662637"/>
              <a:gd name="connsiteY8-5334" fmla="*/ 742880 h 4492350"/>
              <a:gd name="connsiteX9-5335" fmla="*/ 956930 w 3662637"/>
              <a:gd name="connsiteY9-5336" fmla="*/ 1924493 h 4492350"/>
              <a:gd name="connsiteX10-5337" fmla="*/ 1061670 w 3662637"/>
              <a:gd name="connsiteY10-5338" fmla="*/ 857226 h 4492350"/>
              <a:gd name="connsiteX11-5339" fmla="*/ 1162773 w 3662637"/>
              <a:gd name="connsiteY11-5340" fmla="*/ 2026621 h 4492350"/>
              <a:gd name="connsiteX12-5341" fmla="*/ 1682742 w 3662637"/>
              <a:gd name="connsiteY12-5342" fmla="*/ 2194318 h 4492350"/>
              <a:gd name="connsiteX13-5343" fmla="*/ 1924493 w 3662637"/>
              <a:gd name="connsiteY13-5344" fmla="*/ 0 h 4492350"/>
              <a:gd name="connsiteX14-5345" fmla="*/ 1995936 w 3662637"/>
              <a:gd name="connsiteY14-5346" fmla="*/ 986216 h 4492350"/>
              <a:gd name="connsiteX15-5347" fmla="*/ 1850065 w 3662637"/>
              <a:gd name="connsiteY15-5348" fmla="*/ 2060385 h 4492350"/>
              <a:gd name="connsiteX16-5349" fmla="*/ 2025596 w 3662637"/>
              <a:gd name="connsiteY16-5350" fmla="*/ 3046321 h 4492350"/>
              <a:gd name="connsiteX17-5351" fmla="*/ 2615609 w 3662637"/>
              <a:gd name="connsiteY17-5352" fmla="*/ 2519916 h 4492350"/>
              <a:gd name="connsiteX18-5353" fmla="*/ 2881796 w 3662637"/>
              <a:gd name="connsiteY18-5354" fmla="*/ 1291762 h 4492350"/>
              <a:gd name="connsiteX19-5355" fmla="*/ 2774911 w 3662637"/>
              <a:gd name="connsiteY19-5356" fmla="*/ 2383091 h 4492350"/>
              <a:gd name="connsiteX20-5357" fmla="*/ 3662637 w 3662637"/>
              <a:gd name="connsiteY20-5358" fmla="*/ 1124252 h 4492350"/>
              <a:gd name="connsiteX21-5359" fmla="*/ 2190307 w 3662637"/>
              <a:gd name="connsiteY21-5360" fmla="*/ 3370521 h 4492350"/>
              <a:gd name="connsiteX22-5361" fmla="*/ 2137144 w 3662637"/>
              <a:gd name="connsiteY22-5362" fmla="*/ 3817088 h 4492350"/>
              <a:gd name="connsiteX23-5363" fmla="*/ 3285460 w 3662637"/>
              <a:gd name="connsiteY23-5364" fmla="*/ 3094074 h 4492350"/>
              <a:gd name="connsiteX24-5365" fmla="*/ 2162419 w 3662637"/>
              <a:gd name="connsiteY24-5366" fmla="*/ 4030951 h 4492350"/>
              <a:gd name="connsiteX25-5367" fmla="*/ 2200940 w 3662637"/>
              <a:gd name="connsiteY25-5368" fmla="*/ 4476307 h 4492350"/>
              <a:gd name="connsiteX26-5369" fmla="*/ 2186296 w 3662637"/>
              <a:gd name="connsiteY26-5370" fmla="*/ 4491415 h 4492350"/>
              <a:gd name="connsiteX27-5371" fmla="*/ 1711842 w 3662637"/>
              <a:gd name="connsiteY27-5372" fmla="*/ 4492350 h 4492350"/>
              <a:gd name="connsiteX0-5373" fmla="*/ 1711842 w 3662637"/>
              <a:gd name="connsiteY0-5374" fmla="*/ 4492350 h 4492350"/>
              <a:gd name="connsiteX1-5375" fmla="*/ 1765005 w 3662637"/>
              <a:gd name="connsiteY1-5376" fmla="*/ 3785190 h 4492350"/>
              <a:gd name="connsiteX2-5377" fmla="*/ 1275907 w 3662637"/>
              <a:gd name="connsiteY2-5378" fmla="*/ 3381153 h 4492350"/>
              <a:gd name="connsiteX3-5379" fmla="*/ 0 w 3662637"/>
              <a:gd name="connsiteY3-5380" fmla="*/ 2945218 h 4492350"/>
              <a:gd name="connsiteX4-5381" fmla="*/ 1095154 w 3662637"/>
              <a:gd name="connsiteY4-5382" fmla="*/ 3242930 h 4492350"/>
              <a:gd name="connsiteX5-5383" fmla="*/ 361507 w 3662637"/>
              <a:gd name="connsiteY5-5384" fmla="*/ 2456121 h 4492350"/>
              <a:gd name="connsiteX6-5385" fmla="*/ 1743740 w 3662637"/>
              <a:gd name="connsiteY6-5386" fmla="*/ 3519376 h 4492350"/>
              <a:gd name="connsiteX7-5387" fmla="*/ 1652058 w 3662637"/>
              <a:gd name="connsiteY7-5388" fmla="*/ 2400346 h 4492350"/>
              <a:gd name="connsiteX8-5389" fmla="*/ 28261 w 3662637"/>
              <a:gd name="connsiteY8-5390" fmla="*/ 742880 h 4492350"/>
              <a:gd name="connsiteX9-5391" fmla="*/ 956930 w 3662637"/>
              <a:gd name="connsiteY9-5392" fmla="*/ 1924493 h 4492350"/>
              <a:gd name="connsiteX10-5393" fmla="*/ 1061670 w 3662637"/>
              <a:gd name="connsiteY10-5394" fmla="*/ 857226 h 4492350"/>
              <a:gd name="connsiteX11-5395" fmla="*/ 1162773 w 3662637"/>
              <a:gd name="connsiteY11-5396" fmla="*/ 2026621 h 4492350"/>
              <a:gd name="connsiteX12-5397" fmla="*/ 1682742 w 3662637"/>
              <a:gd name="connsiteY12-5398" fmla="*/ 2194318 h 4492350"/>
              <a:gd name="connsiteX13-5399" fmla="*/ 1924493 w 3662637"/>
              <a:gd name="connsiteY13-5400" fmla="*/ 0 h 4492350"/>
              <a:gd name="connsiteX14-5401" fmla="*/ 1995936 w 3662637"/>
              <a:gd name="connsiteY14-5402" fmla="*/ 986216 h 4492350"/>
              <a:gd name="connsiteX15-5403" fmla="*/ 1850065 w 3662637"/>
              <a:gd name="connsiteY15-5404" fmla="*/ 2060385 h 4492350"/>
              <a:gd name="connsiteX16-5405" fmla="*/ 2025596 w 3662637"/>
              <a:gd name="connsiteY16-5406" fmla="*/ 3046321 h 4492350"/>
              <a:gd name="connsiteX17-5407" fmla="*/ 2615609 w 3662637"/>
              <a:gd name="connsiteY17-5408" fmla="*/ 2519916 h 4492350"/>
              <a:gd name="connsiteX18-5409" fmla="*/ 2881796 w 3662637"/>
              <a:gd name="connsiteY18-5410" fmla="*/ 1291762 h 4492350"/>
              <a:gd name="connsiteX19-5411" fmla="*/ 2774911 w 3662637"/>
              <a:gd name="connsiteY19-5412" fmla="*/ 2383091 h 4492350"/>
              <a:gd name="connsiteX20-5413" fmla="*/ 3662637 w 3662637"/>
              <a:gd name="connsiteY20-5414" fmla="*/ 1124252 h 4492350"/>
              <a:gd name="connsiteX21-5415" fmla="*/ 2190307 w 3662637"/>
              <a:gd name="connsiteY21-5416" fmla="*/ 3370521 h 4492350"/>
              <a:gd name="connsiteX22-5417" fmla="*/ 2137144 w 3662637"/>
              <a:gd name="connsiteY22-5418" fmla="*/ 3817088 h 4492350"/>
              <a:gd name="connsiteX23-5419" fmla="*/ 3285460 w 3662637"/>
              <a:gd name="connsiteY23-5420" fmla="*/ 3094074 h 4492350"/>
              <a:gd name="connsiteX24-5421" fmla="*/ 2162419 w 3662637"/>
              <a:gd name="connsiteY24-5422" fmla="*/ 4030951 h 4492350"/>
              <a:gd name="connsiteX25-5423" fmla="*/ 2200940 w 3662637"/>
              <a:gd name="connsiteY25-5424" fmla="*/ 4476307 h 4492350"/>
              <a:gd name="connsiteX26-5425" fmla="*/ 2186296 w 3662637"/>
              <a:gd name="connsiteY26-5426" fmla="*/ 4491415 h 4492350"/>
              <a:gd name="connsiteX27-5427" fmla="*/ 1711842 w 3662637"/>
              <a:gd name="connsiteY27-5428" fmla="*/ 4492350 h 4492350"/>
              <a:gd name="connsiteX0-5429" fmla="*/ 1711842 w 3662637"/>
              <a:gd name="connsiteY0-5430" fmla="*/ 4492350 h 4492350"/>
              <a:gd name="connsiteX1-5431" fmla="*/ 1765005 w 3662637"/>
              <a:gd name="connsiteY1-5432" fmla="*/ 3785190 h 4492350"/>
              <a:gd name="connsiteX2-5433" fmla="*/ 1275907 w 3662637"/>
              <a:gd name="connsiteY2-5434" fmla="*/ 3381153 h 4492350"/>
              <a:gd name="connsiteX3-5435" fmla="*/ 0 w 3662637"/>
              <a:gd name="connsiteY3-5436" fmla="*/ 2945218 h 4492350"/>
              <a:gd name="connsiteX4-5437" fmla="*/ 1095154 w 3662637"/>
              <a:gd name="connsiteY4-5438" fmla="*/ 3242930 h 4492350"/>
              <a:gd name="connsiteX5-5439" fmla="*/ 361507 w 3662637"/>
              <a:gd name="connsiteY5-5440" fmla="*/ 2456121 h 4492350"/>
              <a:gd name="connsiteX6-5441" fmla="*/ 1743740 w 3662637"/>
              <a:gd name="connsiteY6-5442" fmla="*/ 3519376 h 4492350"/>
              <a:gd name="connsiteX7-5443" fmla="*/ 1652058 w 3662637"/>
              <a:gd name="connsiteY7-5444" fmla="*/ 2400346 h 4492350"/>
              <a:gd name="connsiteX8-5445" fmla="*/ 28261 w 3662637"/>
              <a:gd name="connsiteY8-5446" fmla="*/ 742880 h 4492350"/>
              <a:gd name="connsiteX9-5447" fmla="*/ 956930 w 3662637"/>
              <a:gd name="connsiteY9-5448" fmla="*/ 1924493 h 4492350"/>
              <a:gd name="connsiteX10-5449" fmla="*/ 1061670 w 3662637"/>
              <a:gd name="connsiteY10-5450" fmla="*/ 857226 h 4492350"/>
              <a:gd name="connsiteX11-5451" fmla="*/ 1162773 w 3662637"/>
              <a:gd name="connsiteY11-5452" fmla="*/ 2026621 h 4492350"/>
              <a:gd name="connsiteX12-5453" fmla="*/ 1682742 w 3662637"/>
              <a:gd name="connsiteY12-5454" fmla="*/ 2194318 h 4492350"/>
              <a:gd name="connsiteX13-5455" fmla="*/ 1924493 w 3662637"/>
              <a:gd name="connsiteY13-5456" fmla="*/ 0 h 4492350"/>
              <a:gd name="connsiteX14-5457" fmla="*/ 1995936 w 3662637"/>
              <a:gd name="connsiteY14-5458" fmla="*/ 986216 h 4492350"/>
              <a:gd name="connsiteX15-5459" fmla="*/ 1850065 w 3662637"/>
              <a:gd name="connsiteY15-5460" fmla="*/ 2060385 h 4492350"/>
              <a:gd name="connsiteX16-5461" fmla="*/ 2025596 w 3662637"/>
              <a:gd name="connsiteY16-5462" fmla="*/ 3046321 h 4492350"/>
              <a:gd name="connsiteX17-5463" fmla="*/ 2615609 w 3662637"/>
              <a:gd name="connsiteY17-5464" fmla="*/ 2519916 h 4492350"/>
              <a:gd name="connsiteX18-5465" fmla="*/ 2881796 w 3662637"/>
              <a:gd name="connsiteY18-5466" fmla="*/ 1291762 h 4492350"/>
              <a:gd name="connsiteX19-5467" fmla="*/ 2774911 w 3662637"/>
              <a:gd name="connsiteY19-5468" fmla="*/ 2383091 h 4492350"/>
              <a:gd name="connsiteX20-5469" fmla="*/ 3662637 w 3662637"/>
              <a:gd name="connsiteY20-5470" fmla="*/ 1124252 h 4492350"/>
              <a:gd name="connsiteX21-5471" fmla="*/ 2190307 w 3662637"/>
              <a:gd name="connsiteY21-5472" fmla="*/ 3370521 h 4492350"/>
              <a:gd name="connsiteX22-5473" fmla="*/ 2137144 w 3662637"/>
              <a:gd name="connsiteY22-5474" fmla="*/ 3817088 h 4492350"/>
              <a:gd name="connsiteX23-5475" fmla="*/ 3285460 w 3662637"/>
              <a:gd name="connsiteY23-5476" fmla="*/ 3094074 h 4492350"/>
              <a:gd name="connsiteX24-5477" fmla="*/ 2162419 w 3662637"/>
              <a:gd name="connsiteY24-5478" fmla="*/ 4030951 h 4492350"/>
              <a:gd name="connsiteX25-5479" fmla="*/ 2200940 w 3662637"/>
              <a:gd name="connsiteY25-5480" fmla="*/ 4476307 h 4492350"/>
              <a:gd name="connsiteX26-5481" fmla="*/ 2186296 w 3662637"/>
              <a:gd name="connsiteY26-5482" fmla="*/ 4491415 h 4492350"/>
              <a:gd name="connsiteX27-5483" fmla="*/ 1711842 w 3662637"/>
              <a:gd name="connsiteY27-5484" fmla="*/ 4492350 h 4492350"/>
              <a:gd name="connsiteX0-5485" fmla="*/ 1711842 w 3662637"/>
              <a:gd name="connsiteY0-5486" fmla="*/ 4492350 h 4492350"/>
              <a:gd name="connsiteX1-5487" fmla="*/ 1765005 w 3662637"/>
              <a:gd name="connsiteY1-5488" fmla="*/ 3785190 h 4492350"/>
              <a:gd name="connsiteX2-5489" fmla="*/ 1275907 w 3662637"/>
              <a:gd name="connsiteY2-5490" fmla="*/ 3381153 h 4492350"/>
              <a:gd name="connsiteX3-5491" fmla="*/ 0 w 3662637"/>
              <a:gd name="connsiteY3-5492" fmla="*/ 2945218 h 4492350"/>
              <a:gd name="connsiteX4-5493" fmla="*/ 1095154 w 3662637"/>
              <a:gd name="connsiteY4-5494" fmla="*/ 3242930 h 4492350"/>
              <a:gd name="connsiteX5-5495" fmla="*/ 361507 w 3662637"/>
              <a:gd name="connsiteY5-5496" fmla="*/ 2456121 h 4492350"/>
              <a:gd name="connsiteX6-5497" fmla="*/ 1743740 w 3662637"/>
              <a:gd name="connsiteY6-5498" fmla="*/ 3519376 h 4492350"/>
              <a:gd name="connsiteX7-5499" fmla="*/ 1652058 w 3662637"/>
              <a:gd name="connsiteY7-5500" fmla="*/ 2400346 h 4492350"/>
              <a:gd name="connsiteX8-5501" fmla="*/ 28261 w 3662637"/>
              <a:gd name="connsiteY8-5502" fmla="*/ 742880 h 4492350"/>
              <a:gd name="connsiteX9-5503" fmla="*/ 956930 w 3662637"/>
              <a:gd name="connsiteY9-5504" fmla="*/ 1924493 h 4492350"/>
              <a:gd name="connsiteX10-5505" fmla="*/ 1061670 w 3662637"/>
              <a:gd name="connsiteY10-5506" fmla="*/ 857226 h 4492350"/>
              <a:gd name="connsiteX11-5507" fmla="*/ 1162773 w 3662637"/>
              <a:gd name="connsiteY11-5508" fmla="*/ 2026621 h 4492350"/>
              <a:gd name="connsiteX12-5509" fmla="*/ 1682742 w 3662637"/>
              <a:gd name="connsiteY12-5510" fmla="*/ 2194318 h 4492350"/>
              <a:gd name="connsiteX13-5511" fmla="*/ 1924493 w 3662637"/>
              <a:gd name="connsiteY13-5512" fmla="*/ 0 h 4492350"/>
              <a:gd name="connsiteX14-5513" fmla="*/ 1995936 w 3662637"/>
              <a:gd name="connsiteY14-5514" fmla="*/ 986216 h 4492350"/>
              <a:gd name="connsiteX15-5515" fmla="*/ 1850065 w 3662637"/>
              <a:gd name="connsiteY15-5516" fmla="*/ 2060385 h 4492350"/>
              <a:gd name="connsiteX16-5517" fmla="*/ 2025596 w 3662637"/>
              <a:gd name="connsiteY16-5518" fmla="*/ 3046321 h 4492350"/>
              <a:gd name="connsiteX17-5519" fmla="*/ 2615609 w 3662637"/>
              <a:gd name="connsiteY17-5520" fmla="*/ 2519916 h 4492350"/>
              <a:gd name="connsiteX18-5521" fmla="*/ 2881796 w 3662637"/>
              <a:gd name="connsiteY18-5522" fmla="*/ 1291762 h 4492350"/>
              <a:gd name="connsiteX19-5523" fmla="*/ 2774911 w 3662637"/>
              <a:gd name="connsiteY19-5524" fmla="*/ 2383091 h 4492350"/>
              <a:gd name="connsiteX20-5525" fmla="*/ 3662637 w 3662637"/>
              <a:gd name="connsiteY20-5526" fmla="*/ 1124252 h 4492350"/>
              <a:gd name="connsiteX21-5527" fmla="*/ 2190307 w 3662637"/>
              <a:gd name="connsiteY21-5528" fmla="*/ 3370521 h 4492350"/>
              <a:gd name="connsiteX22-5529" fmla="*/ 2137144 w 3662637"/>
              <a:gd name="connsiteY22-5530" fmla="*/ 3817088 h 4492350"/>
              <a:gd name="connsiteX23-5531" fmla="*/ 3285460 w 3662637"/>
              <a:gd name="connsiteY23-5532" fmla="*/ 3094074 h 4492350"/>
              <a:gd name="connsiteX24-5533" fmla="*/ 2162419 w 3662637"/>
              <a:gd name="connsiteY24-5534" fmla="*/ 4030951 h 4492350"/>
              <a:gd name="connsiteX25-5535" fmla="*/ 2200940 w 3662637"/>
              <a:gd name="connsiteY25-5536" fmla="*/ 4476307 h 4492350"/>
              <a:gd name="connsiteX26-5537" fmla="*/ 2186296 w 3662637"/>
              <a:gd name="connsiteY26-5538" fmla="*/ 4491415 h 4492350"/>
              <a:gd name="connsiteX27-5539" fmla="*/ 1711842 w 3662637"/>
              <a:gd name="connsiteY27-5540" fmla="*/ 4492350 h 4492350"/>
              <a:gd name="connsiteX0-5541" fmla="*/ 1711842 w 3662637"/>
              <a:gd name="connsiteY0-5542" fmla="*/ 4492350 h 4492350"/>
              <a:gd name="connsiteX1-5543" fmla="*/ 1765005 w 3662637"/>
              <a:gd name="connsiteY1-5544" fmla="*/ 3785190 h 4492350"/>
              <a:gd name="connsiteX2-5545" fmla="*/ 1275907 w 3662637"/>
              <a:gd name="connsiteY2-5546" fmla="*/ 3381153 h 4492350"/>
              <a:gd name="connsiteX3-5547" fmla="*/ 0 w 3662637"/>
              <a:gd name="connsiteY3-5548" fmla="*/ 2945218 h 4492350"/>
              <a:gd name="connsiteX4-5549" fmla="*/ 1095154 w 3662637"/>
              <a:gd name="connsiteY4-5550" fmla="*/ 3242930 h 4492350"/>
              <a:gd name="connsiteX5-5551" fmla="*/ 361507 w 3662637"/>
              <a:gd name="connsiteY5-5552" fmla="*/ 2456121 h 4492350"/>
              <a:gd name="connsiteX6-5553" fmla="*/ 1743740 w 3662637"/>
              <a:gd name="connsiteY6-5554" fmla="*/ 3519376 h 4492350"/>
              <a:gd name="connsiteX7-5555" fmla="*/ 1652058 w 3662637"/>
              <a:gd name="connsiteY7-5556" fmla="*/ 2400346 h 4492350"/>
              <a:gd name="connsiteX8-5557" fmla="*/ 28261 w 3662637"/>
              <a:gd name="connsiteY8-5558" fmla="*/ 742880 h 4492350"/>
              <a:gd name="connsiteX9-5559" fmla="*/ 956930 w 3662637"/>
              <a:gd name="connsiteY9-5560" fmla="*/ 1924493 h 4492350"/>
              <a:gd name="connsiteX10-5561" fmla="*/ 1061670 w 3662637"/>
              <a:gd name="connsiteY10-5562" fmla="*/ 857226 h 4492350"/>
              <a:gd name="connsiteX11-5563" fmla="*/ 1162773 w 3662637"/>
              <a:gd name="connsiteY11-5564" fmla="*/ 2026621 h 4492350"/>
              <a:gd name="connsiteX12-5565" fmla="*/ 1682742 w 3662637"/>
              <a:gd name="connsiteY12-5566" fmla="*/ 2194318 h 4492350"/>
              <a:gd name="connsiteX13-5567" fmla="*/ 1924493 w 3662637"/>
              <a:gd name="connsiteY13-5568" fmla="*/ 0 h 4492350"/>
              <a:gd name="connsiteX14-5569" fmla="*/ 1995936 w 3662637"/>
              <a:gd name="connsiteY14-5570" fmla="*/ 986216 h 4492350"/>
              <a:gd name="connsiteX15-5571" fmla="*/ 1850065 w 3662637"/>
              <a:gd name="connsiteY15-5572" fmla="*/ 2060385 h 4492350"/>
              <a:gd name="connsiteX16-5573" fmla="*/ 2025596 w 3662637"/>
              <a:gd name="connsiteY16-5574" fmla="*/ 3046321 h 4492350"/>
              <a:gd name="connsiteX17-5575" fmla="*/ 2615609 w 3662637"/>
              <a:gd name="connsiteY17-5576" fmla="*/ 2519916 h 4492350"/>
              <a:gd name="connsiteX18-5577" fmla="*/ 2881796 w 3662637"/>
              <a:gd name="connsiteY18-5578" fmla="*/ 1291762 h 4492350"/>
              <a:gd name="connsiteX19-5579" fmla="*/ 2774911 w 3662637"/>
              <a:gd name="connsiteY19-5580" fmla="*/ 2383091 h 4492350"/>
              <a:gd name="connsiteX20-5581" fmla="*/ 3662637 w 3662637"/>
              <a:gd name="connsiteY20-5582" fmla="*/ 1124252 h 4492350"/>
              <a:gd name="connsiteX21-5583" fmla="*/ 2190307 w 3662637"/>
              <a:gd name="connsiteY21-5584" fmla="*/ 3370521 h 4492350"/>
              <a:gd name="connsiteX22-5585" fmla="*/ 2137144 w 3662637"/>
              <a:gd name="connsiteY22-5586" fmla="*/ 3817088 h 4492350"/>
              <a:gd name="connsiteX23-5587" fmla="*/ 3285460 w 3662637"/>
              <a:gd name="connsiteY23-5588" fmla="*/ 3094074 h 4492350"/>
              <a:gd name="connsiteX24-5589" fmla="*/ 2162419 w 3662637"/>
              <a:gd name="connsiteY24-5590" fmla="*/ 4030951 h 4492350"/>
              <a:gd name="connsiteX25-5591" fmla="*/ 2200940 w 3662637"/>
              <a:gd name="connsiteY25-5592" fmla="*/ 4476307 h 4492350"/>
              <a:gd name="connsiteX26-5593" fmla="*/ 2186296 w 3662637"/>
              <a:gd name="connsiteY26-5594" fmla="*/ 4491415 h 4492350"/>
              <a:gd name="connsiteX27-5595" fmla="*/ 1711842 w 3662637"/>
              <a:gd name="connsiteY27-5596" fmla="*/ 4492350 h 4492350"/>
              <a:gd name="connsiteX0-5597" fmla="*/ 1711842 w 3662637"/>
              <a:gd name="connsiteY0-5598" fmla="*/ 4492350 h 4492350"/>
              <a:gd name="connsiteX1-5599" fmla="*/ 1765005 w 3662637"/>
              <a:gd name="connsiteY1-5600" fmla="*/ 3785190 h 4492350"/>
              <a:gd name="connsiteX2-5601" fmla="*/ 1275907 w 3662637"/>
              <a:gd name="connsiteY2-5602" fmla="*/ 3381153 h 4492350"/>
              <a:gd name="connsiteX3-5603" fmla="*/ 0 w 3662637"/>
              <a:gd name="connsiteY3-5604" fmla="*/ 2945218 h 4492350"/>
              <a:gd name="connsiteX4-5605" fmla="*/ 1095154 w 3662637"/>
              <a:gd name="connsiteY4-5606" fmla="*/ 3242930 h 4492350"/>
              <a:gd name="connsiteX5-5607" fmla="*/ 381560 w 3662637"/>
              <a:gd name="connsiteY5-5608" fmla="*/ 2432058 h 4492350"/>
              <a:gd name="connsiteX6-5609" fmla="*/ 1743740 w 3662637"/>
              <a:gd name="connsiteY6-5610" fmla="*/ 3519376 h 4492350"/>
              <a:gd name="connsiteX7-5611" fmla="*/ 1652058 w 3662637"/>
              <a:gd name="connsiteY7-5612" fmla="*/ 2400346 h 4492350"/>
              <a:gd name="connsiteX8-5613" fmla="*/ 28261 w 3662637"/>
              <a:gd name="connsiteY8-5614" fmla="*/ 742880 h 4492350"/>
              <a:gd name="connsiteX9-5615" fmla="*/ 956930 w 3662637"/>
              <a:gd name="connsiteY9-5616" fmla="*/ 1924493 h 4492350"/>
              <a:gd name="connsiteX10-5617" fmla="*/ 1061670 w 3662637"/>
              <a:gd name="connsiteY10-5618" fmla="*/ 857226 h 4492350"/>
              <a:gd name="connsiteX11-5619" fmla="*/ 1162773 w 3662637"/>
              <a:gd name="connsiteY11-5620" fmla="*/ 2026621 h 4492350"/>
              <a:gd name="connsiteX12-5621" fmla="*/ 1682742 w 3662637"/>
              <a:gd name="connsiteY12-5622" fmla="*/ 2194318 h 4492350"/>
              <a:gd name="connsiteX13-5623" fmla="*/ 1924493 w 3662637"/>
              <a:gd name="connsiteY13-5624" fmla="*/ 0 h 4492350"/>
              <a:gd name="connsiteX14-5625" fmla="*/ 1995936 w 3662637"/>
              <a:gd name="connsiteY14-5626" fmla="*/ 986216 h 4492350"/>
              <a:gd name="connsiteX15-5627" fmla="*/ 1850065 w 3662637"/>
              <a:gd name="connsiteY15-5628" fmla="*/ 2060385 h 4492350"/>
              <a:gd name="connsiteX16-5629" fmla="*/ 2025596 w 3662637"/>
              <a:gd name="connsiteY16-5630" fmla="*/ 3046321 h 4492350"/>
              <a:gd name="connsiteX17-5631" fmla="*/ 2615609 w 3662637"/>
              <a:gd name="connsiteY17-5632" fmla="*/ 2519916 h 4492350"/>
              <a:gd name="connsiteX18-5633" fmla="*/ 2881796 w 3662637"/>
              <a:gd name="connsiteY18-5634" fmla="*/ 1291762 h 4492350"/>
              <a:gd name="connsiteX19-5635" fmla="*/ 2774911 w 3662637"/>
              <a:gd name="connsiteY19-5636" fmla="*/ 2383091 h 4492350"/>
              <a:gd name="connsiteX20-5637" fmla="*/ 3662637 w 3662637"/>
              <a:gd name="connsiteY20-5638" fmla="*/ 1124252 h 4492350"/>
              <a:gd name="connsiteX21-5639" fmla="*/ 2190307 w 3662637"/>
              <a:gd name="connsiteY21-5640" fmla="*/ 3370521 h 4492350"/>
              <a:gd name="connsiteX22-5641" fmla="*/ 2137144 w 3662637"/>
              <a:gd name="connsiteY22-5642" fmla="*/ 3817088 h 4492350"/>
              <a:gd name="connsiteX23-5643" fmla="*/ 3285460 w 3662637"/>
              <a:gd name="connsiteY23-5644" fmla="*/ 3094074 h 4492350"/>
              <a:gd name="connsiteX24-5645" fmla="*/ 2162419 w 3662637"/>
              <a:gd name="connsiteY24-5646" fmla="*/ 4030951 h 4492350"/>
              <a:gd name="connsiteX25-5647" fmla="*/ 2200940 w 3662637"/>
              <a:gd name="connsiteY25-5648" fmla="*/ 4476307 h 4492350"/>
              <a:gd name="connsiteX26-5649" fmla="*/ 2186296 w 3662637"/>
              <a:gd name="connsiteY26-5650" fmla="*/ 4491415 h 4492350"/>
              <a:gd name="connsiteX27-5651" fmla="*/ 1711842 w 3662637"/>
              <a:gd name="connsiteY27-5652" fmla="*/ 4492350 h 4492350"/>
              <a:gd name="connsiteX0-5653" fmla="*/ 1711842 w 3662637"/>
              <a:gd name="connsiteY0-5654" fmla="*/ 4492350 h 4492350"/>
              <a:gd name="connsiteX1-5655" fmla="*/ 1765005 w 3662637"/>
              <a:gd name="connsiteY1-5656" fmla="*/ 3785190 h 4492350"/>
              <a:gd name="connsiteX2-5657" fmla="*/ 1275907 w 3662637"/>
              <a:gd name="connsiteY2-5658" fmla="*/ 3381153 h 4492350"/>
              <a:gd name="connsiteX3-5659" fmla="*/ 0 w 3662637"/>
              <a:gd name="connsiteY3-5660" fmla="*/ 2945218 h 4492350"/>
              <a:gd name="connsiteX4-5661" fmla="*/ 1095154 w 3662637"/>
              <a:gd name="connsiteY4-5662" fmla="*/ 3242930 h 4492350"/>
              <a:gd name="connsiteX5-5663" fmla="*/ 381560 w 3662637"/>
              <a:gd name="connsiteY5-5664" fmla="*/ 2432058 h 4492350"/>
              <a:gd name="connsiteX6-5665" fmla="*/ 1743740 w 3662637"/>
              <a:gd name="connsiteY6-5666" fmla="*/ 3519376 h 4492350"/>
              <a:gd name="connsiteX7-5667" fmla="*/ 1652058 w 3662637"/>
              <a:gd name="connsiteY7-5668" fmla="*/ 2400346 h 4492350"/>
              <a:gd name="connsiteX8-5669" fmla="*/ 28261 w 3662637"/>
              <a:gd name="connsiteY8-5670" fmla="*/ 742880 h 4492350"/>
              <a:gd name="connsiteX9-5671" fmla="*/ 956930 w 3662637"/>
              <a:gd name="connsiteY9-5672" fmla="*/ 1924493 h 4492350"/>
              <a:gd name="connsiteX10-5673" fmla="*/ 1061670 w 3662637"/>
              <a:gd name="connsiteY10-5674" fmla="*/ 857226 h 4492350"/>
              <a:gd name="connsiteX11-5675" fmla="*/ 1162773 w 3662637"/>
              <a:gd name="connsiteY11-5676" fmla="*/ 2026621 h 4492350"/>
              <a:gd name="connsiteX12-5677" fmla="*/ 1682742 w 3662637"/>
              <a:gd name="connsiteY12-5678" fmla="*/ 2194318 h 4492350"/>
              <a:gd name="connsiteX13-5679" fmla="*/ 1924493 w 3662637"/>
              <a:gd name="connsiteY13-5680" fmla="*/ 0 h 4492350"/>
              <a:gd name="connsiteX14-5681" fmla="*/ 1995936 w 3662637"/>
              <a:gd name="connsiteY14-5682" fmla="*/ 986216 h 4492350"/>
              <a:gd name="connsiteX15-5683" fmla="*/ 1850065 w 3662637"/>
              <a:gd name="connsiteY15-5684" fmla="*/ 2060385 h 4492350"/>
              <a:gd name="connsiteX16-5685" fmla="*/ 2025596 w 3662637"/>
              <a:gd name="connsiteY16-5686" fmla="*/ 3046321 h 4492350"/>
              <a:gd name="connsiteX17-5687" fmla="*/ 2615609 w 3662637"/>
              <a:gd name="connsiteY17-5688" fmla="*/ 2519916 h 4492350"/>
              <a:gd name="connsiteX18-5689" fmla="*/ 2881796 w 3662637"/>
              <a:gd name="connsiteY18-5690" fmla="*/ 1291762 h 4492350"/>
              <a:gd name="connsiteX19-5691" fmla="*/ 2774911 w 3662637"/>
              <a:gd name="connsiteY19-5692" fmla="*/ 2383091 h 4492350"/>
              <a:gd name="connsiteX20-5693" fmla="*/ 3662637 w 3662637"/>
              <a:gd name="connsiteY20-5694" fmla="*/ 1124252 h 4492350"/>
              <a:gd name="connsiteX21-5695" fmla="*/ 2190307 w 3662637"/>
              <a:gd name="connsiteY21-5696" fmla="*/ 3370521 h 4492350"/>
              <a:gd name="connsiteX22-5697" fmla="*/ 2137144 w 3662637"/>
              <a:gd name="connsiteY22-5698" fmla="*/ 3817088 h 4492350"/>
              <a:gd name="connsiteX23-5699" fmla="*/ 3285460 w 3662637"/>
              <a:gd name="connsiteY23-5700" fmla="*/ 3094074 h 4492350"/>
              <a:gd name="connsiteX24-5701" fmla="*/ 2162419 w 3662637"/>
              <a:gd name="connsiteY24-5702" fmla="*/ 4030951 h 4492350"/>
              <a:gd name="connsiteX25-5703" fmla="*/ 2200940 w 3662637"/>
              <a:gd name="connsiteY25-5704" fmla="*/ 4476307 h 4492350"/>
              <a:gd name="connsiteX26-5705" fmla="*/ 2186296 w 3662637"/>
              <a:gd name="connsiteY26-5706" fmla="*/ 4491415 h 4492350"/>
              <a:gd name="connsiteX27-5707" fmla="*/ 1711842 w 3662637"/>
              <a:gd name="connsiteY27-5708" fmla="*/ 4492350 h 4492350"/>
              <a:gd name="connsiteX0-5709" fmla="*/ 1711842 w 3662637"/>
              <a:gd name="connsiteY0-5710" fmla="*/ 4492350 h 4492350"/>
              <a:gd name="connsiteX1-5711" fmla="*/ 1765005 w 3662637"/>
              <a:gd name="connsiteY1-5712" fmla="*/ 3785190 h 4492350"/>
              <a:gd name="connsiteX2-5713" fmla="*/ 1275907 w 3662637"/>
              <a:gd name="connsiteY2-5714" fmla="*/ 3381153 h 4492350"/>
              <a:gd name="connsiteX3-5715" fmla="*/ 0 w 3662637"/>
              <a:gd name="connsiteY3-5716" fmla="*/ 2945218 h 4492350"/>
              <a:gd name="connsiteX4-5717" fmla="*/ 1095154 w 3662637"/>
              <a:gd name="connsiteY4-5718" fmla="*/ 3242930 h 4492350"/>
              <a:gd name="connsiteX5-5719" fmla="*/ 381560 w 3662637"/>
              <a:gd name="connsiteY5-5720" fmla="*/ 2432058 h 4492350"/>
              <a:gd name="connsiteX6-5721" fmla="*/ 1743740 w 3662637"/>
              <a:gd name="connsiteY6-5722" fmla="*/ 3519376 h 4492350"/>
              <a:gd name="connsiteX7-5723" fmla="*/ 1652058 w 3662637"/>
              <a:gd name="connsiteY7-5724" fmla="*/ 2400346 h 4492350"/>
              <a:gd name="connsiteX8-5725" fmla="*/ 28261 w 3662637"/>
              <a:gd name="connsiteY8-5726" fmla="*/ 742880 h 4492350"/>
              <a:gd name="connsiteX9-5727" fmla="*/ 956930 w 3662637"/>
              <a:gd name="connsiteY9-5728" fmla="*/ 1924493 h 4492350"/>
              <a:gd name="connsiteX10-5729" fmla="*/ 1061670 w 3662637"/>
              <a:gd name="connsiteY10-5730" fmla="*/ 857226 h 4492350"/>
              <a:gd name="connsiteX11-5731" fmla="*/ 1162773 w 3662637"/>
              <a:gd name="connsiteY11-5732" fmla="*/ 2026621 h 4492350"/>
              <a:gd name="connsiteX12-5733" fmla="*/ 1682742 w 3662637"/>
              <a:gd name="connsiteY12-5734" fmla="*/ 2194318 h 4492350"/>
              <a:gd name="connsiteX13-5735" fmla="*/ 1924493 w 3662637"/>
              <a:gd name="connsiteY13-5736" fmla="*/ 0 h 4492350"/>
              <a:gd name="connsiteX14-5737" fmla="*/ 1995936 w 3662637"/>
              <a:gd name="connsiteY14-5738" fmla="*/ 986216 h 4492350"/>
              <a:gd name="connsiteX15-5739" fmla="*/ 1850065 w 3662637"/>
              <a:gd name="connsiteY15-5740" fmla="*/ 2060385 h 4492350"/>
              <a:gd name="connsiteX16-5741" fmla="*/ 2025596 w 3662637"/>
              <a:gd name="connsiteY16-5742" fmla="*/ 3046321 h 4492350"/>
              <a:gd name="connsiteX17-5743" fmla="*/ 2615609 w 3662637"/>
              <a:gd name="connsiteY17-5744" fmla="*/ 2519916 h 4492350"/>
              <a:gd name="connsiteX18-5745" fmla="*/ 2881796 w 3662637"/>
              <a:gd name="connsiteY18-5746" fmla="*/ 1291762 h 4492350"/>
              <a:gd name="connsiteX19-5747" fmla="*/ 2774911 w 3662637"/>
              <a:gd name="connsiteY19-5748" fmla="*/ 2383091 h 4492350"/>
              <a:gd name="connsiteX20-5749" fmla="*/ 3662637 w 3662637"/>
              <a:gd name="connsiteY20-5750" fmla="*/ 1124252 h 4492350"/>
              <a:gd name="connsiteX21-5751" fmla="*/ 2190307 w 3662637"/>
              <a:gd name="connsiteY21-5752" fmla="*/ 3370521 h 4492350"/>
              <a:gd name="connsiteX22-5753" fmla="*/ 2137144 w 3662637"/>
              <a:gd name="connsiteY22-5754" fmla="*/ 3817088 h 4492350"/>
              <a:gd name="connsiteX23-5755" fmla="*/ 3285460 w 3662637"/>
              <a:gd name="connsiteY23-5756" fmla="*/ 3094074 h 4492350"/>
              <a:gd name="connsiteX24-5757" fmla="*/ 2162419 w 3662637"/>
              <a:gd name="connsiteY24-5758" fmla="*/ 4030951 h 4492350"/>
              <a:gd name="connsiteX25-5759" fmla="*/ 2200940 w 3662637"/>
              <a:gd name="connsiteY25-5760" fmla="*/ 4476307 h 4492350"/>
              <a:gd name="connsiteX26-5761" fmla="*/ 2186296 w 3662637"/>
              <a:gd name="connsiteY26-5762" fmla="*/ 4491415 h 4492350"/>
              <a:gd name="connsiteX27-5763" fmla="*/ 1711842 w 3662637"/>
              <a:gd name="connsiteY27-5764" fmla="*/ 4492350 h 4492350"/>
              <a:gd name="connsiteX0-5765" fmla="*/ 1711842 w 3662637"/>
              <a:gd name="connsiteY0-5766" fmla="*/ 4492350 h 4492350"/>
              <a:gd name="connsiteX1-5767" fmla="*/ 1765005 w 3662637"/>
              <a:gd name="connsiteY1-5768" fmla="*/ 3785190 h 4492350"/>
              <a:gd name="connsiteX2-5769" fmla="*/ 1275907 w 3662637"/>
              <a:gd name="connsiteY2-5770" fmla="*/ 3381153 h 4492350"/>
              <a:gd name="connsiteX3-5771" fmla="*/ 0 w 3662637"/>
              <a:gd name="connsiteY3-5772" fmla="*/ 2945218 h 4492350"/>
              <a:gd name="connsiteX4-5773" fmla="*/ 1111196 w 3662637"/>
              <a:gd name="connsiteY4-5774" fmla="*/ 3238920 h 4492350"/>
              <a:gd name="connsiteX5-5775" fmla="*/ 381560 w 3662637"/>
              <a:gd name="connsiteY5-5776" fmla="*/ 2432058 h 4492350"/>
              <a:gd name="connsiteX6-5777" fmla="*/ 1743740 w 3662637"/>
              <a:gd name="connsiteY6-5778" fmla="*/ 3519376 h 4492350"/>
              <a:gd name="connsiteX7-5779" fmla="*/ 1652058 w 3662637"/>
              <a:gd name="connsiteY7-5780" fmla="*/ 2400346 h 4492350"/>
              <a:gd name="connsiteX8-5781" fmla="*/ 28261 w 3662637"/>
              <a:gd name="connsiteY8-5782" fmla="*/ 742880 h 4492350"/>
              <a:gd name="connsiteX9-5783" fmla="*/ 956930 w 3662637"/>
              <a:gd name="connsiteY9-5784" fmla="*/ 1924493 h 4492350"/>
              <a:gd name="connsiteX10-5785" fmla="*/ 1061670 w 3662637"/>
              <a:gd name="connsiteY10-5786" fmla="*/ 857226 h 4492350"/>
              <a:gd name="connsiteX11-5787" fmla="*/ 1162773 w 3662637"/>
              <a:gd name="connsiteY11-5788" fmla="*/ 2026621 h 4492350"/>
              <a:gd name="connsiteX12-5789" fmla="*/ 1682742 w 3662637"/>
              <a:gd name="connsiteY12-5790" fmla="*/ 2194318 h 4492350"/>
              <a:gd name="connsiteX13-5791" fmla="*/ 1924493 w 3662637"/>
              <a:gd name="connsiteY13-5792" fmla="*/ 0 h 4492350"/>
              <a:gd name="connsiteX14-5793" fmla="*/ 1995936 w 3662637"/>
              <a:gd name="connsiteY14-5794" fmla="*/ 986216 h 4492350"/>
              <a:gd name="connsiteX15-5795" fmla="*/ 1850065 w 3662637"/>
              <a:gd name="connsiteY15-5796" fmla="*/ 2060385 h 4492350"/>
              <a:gd name="connsiteX16-5797" fmla="*/ 2025596 w 3662637"/>
              <a:gd name="connsiteY16-5798" fmla="*/ 3046321 h 4492350"/>
              <a:gd name="connsiteX17-5799" fmla="*/ 2615609 w 3662637"/>
              <a:gd name="connsiteY17-5800" fmla="*/ 2519916 h 4492350"/>
              <a:gd name="connsiteX18-5801" fmla="*/ 2881796 w 3662637"/>
              <a:gd name="connsiteY18-5802" fmla="*/ 1291762 h 4492350"/>
              <a:gd name="connsiteX19-5803" fmla="*/ 2774911 w 3662637"/>
              <a:gd name="connsiteY19-5804" fmla="*/ 2383091 h 4492350"/>
              <a:gd name="connsiteX20-5805" fmla="*/ 3662637 w 3662637"/>
              <a:gd name="connsiteY20-5806" fmla="*/ 1124252 h 4492350"/>
              <a:gd name="connsiteX21-5807" fmla="*/ 2190307 w 3662637"/>
              <a:gd name="connsiteY21-5808" fmla="*/ 3370521 h 4492350"/>
              <a:gd name="connsiteX22-5809" fmla="*/ 2137144 w 3662637"/>
              <a:gd name="connsiteY22-5810" fmla="*/ 3817088 h 4492350"/>
              <a:gd name="connsiteX23-5811" fmla="*/ 3285460 w 3662637"/>
              <a:gd name="connsiteY23-5812" fmla="*/ 3094074 h 4492350"/>
              <a:gd name="connsiteX24-5813" fmla="*/ 2162419 w 3662637"/>
              <a:gd name="connsiteY24-5814" fmla="*/ 4030951 h 4492350"/>
              <a:gd name="connsiteX25-5815" fmla="*/ 2200940 w 3662637"/>
              <a:gd name="connsiteY25-5816" fmla="*/ 4476307 h 4492350"/>
              <a:gd name="connsiteX26-5817" fmla="*/ 2186296 w 3662637"/>
              <a:gd name="connsiteY26-5818" fmla="*/ 4491415 h 4492350"/>
              <a:gd name="connsiteX27-5819" fmla="*/ 1711842 w 3662637"/>
              <a:gd name="connsiteY27-5820" fmla="*/ 4492350 h 4492350"/>
              <a:gd name="connsiteX0-5821" fmla="*/ 1711842 w 3662637"/>
              <a:gd name="connsiteY0-5822" fmla="*/ 4492350 h 4492350"/>
              <a:gd name="connsiteX1-5823" fmla="*/ 1765005 w 3662637"/>
              <a:gd name="connsiteY1-5824" fmla="*/ 3785190 h 4492350"/>
              <a:gd name="connsiteX2-5825" fmla="*/ 1275907 w 3662637"/>
              <a:gd name="connsiteY2-5826" fmla="*/ 3381153 h 4492350"/>
              <a:gd name="connsiteX3-5827" fmla="*/ 0 w 3662637"/>
              <a:gd name="connsiteY3-5828" fmla="*/ 2945218 h 4492350"/>
              <a:gd name="connsiteX4-5829" fmla="*/ 1111196 w 3662637"/>
              <a:gd name="connsiteY4-5830" fmla="*/ 3238920 h 4492350"/>
              <a:gd name="connsiteX5-5831" fmla="*/ 381560 w 3662637"/>
              <a:gd name="connsiteY5-5832" fmla="*/ 2432058 h 4492350"/>
              <a:gd name="connsiteX6-5833" fmla="*/ 1743740 w 3662637"/>
              <a:gd name="connsiteY6-5834" fmla="*/ 3519376 h 4492350"/>
              <a:gd name="connsiteX7-5835" fmla="*/ 1652058 w 3662637"/>
              <a:gd name="connsiteY7-5836" fmla="*/ 2400346 h 4492350"/>
              <a:gd name="connsiteX8-5837" fmla="*/ 28261 w 3662637"/>
              <a:gd name="connsiteY8-5838" fmla="*/ 742880 h 4492350"/>
              <a:gd name="connsiteX9-5839" fmla="*/ 956930 w 3662637"/>
              <a:gd name="connsiteY9-5840" fmla="*/ 1924493 h 4492350"/>
              <a:gd name="connsiteX10-5841" fmla="*/ 1061670 w 3662637"/>
              <a:gd name="connsiteY10-5842" fmla="*/ 857226 h 4492350"/>
              <a:gd name="connsiteX11-5843" fmla="*/ 1162773 w 3662637"/>
              <a:gd name="connsiteY11-5844" fmla="*/ 2026621 h 4492350"/>
              <a:gd name="connsiteX12-5845" fmla="*/ 1682742 w 3662637"/>
              <a:gd name="connsiteY12-5846" fmla="*/ 2194318 h 4492350"/>
              <a:gd name="connsiteX13-5847" fmla="*/ 1924493 w 3662637"/>
              <a:gd name="connsiteY13-5848" fmla="*/ 0 h 4492350"/>
              <a:gd name="connsiteX14-5849" fmla="*/ 1995936 w 3662637"/>
              <a:gd name="connsiteY14-5850" fmla="*/ 986216 h 4492350"/>
              <a:gd name="connsiteX15-5851" fmla="*/ 1850065 w 3662637"/>
              <a:gd name="connsiteY15-5852" fmla="*/ 2060385 h 4492350"/>
              <a:gd name="connsiteX16-5853" fmla="*/ 2025596 w 3662637"/>
              <a:gd name="connsiteY16-5854" fmla="*/ 3046321 h 4492350"/>
              <a:gd name="connsiteX17-5855" fmla="*/ 2615609 w 3662637"/>
              <a:gd name="connsiteY17-5856" fmla="*/ 2519916 h 4492350"/>
              <a:gd name="connsiteX18-5857" fmla="*/ 2881796 w 3662637"/>
              <a:gd name="connsiteY18-5858" fmla="*/ 1291762 h 4492350"/>
              <a:gd name="connsiteX19-5859" fmla="*/ 2774911 w 3662637"/>
              <a:gd name="connsiteY19-5860" fmla="*/ 2383091 h 4492350"/>
              <a:gd name="connsiteX20-5861" fmla="*/ 3662637 w 3662637"/>
              <a:gd name="connsiteY20-5862" fmla="*/ 1124252 h 4492350"/>
              <a:gd name="connsiteX21-5863" fmla="*/ 2190307 w 3662637"/>
              <a:gd name="connsiteY21-5864" fmla="*/ 3370521 h 4492350"/>
              <a:gd name="connsiteX22-5865" fmla="*/ 2137144 w 3662637"/>
              <a:gd name="connsiteY22-5866" fmla="*/ 3817088 h 4492350"/>
              <a:gd name="connsiteX23-5867" fmla="*/ 3285460 w 3662637"/>
              <a:gd name="connsiteY23-5868" fmla="*/ 3094074 h 4492350"/>
              <a:gd name="connsiteX24-5869" fmla="*/ 2162419 w 3662637"/>
              <a:gd name="connsiteY24-5870" fmla="*/ 4030951 h 4492350"/>
              <a:gd name="connsiteX25-5871" fmla="*/ 2200940 w 3662637"/>
              <a:gd name="connsiteY25-5872" fmla="*/ 4476307 h 4492350"/>
              <a:gd name="connsiteX26-5873" fmla="*/ 2186296 w 3662637"/>
              <a:gd name="connsiteY26-5874" fmla="*/ 4491415 h 4492350"/>
              <a:gd name="connsiteX27-5875" fmla="*/ 1711842 w 3662637"/>
              <a:gd name="connsiteY27-5876" fmla="*/ 4492350 h 4492350"/>
              <a:gd name="connsiteX0-5877" fmla="*/ 1711842 w 3662637"/>
              <a:gd name="connsiteY0-5878" fmla="*/ 4492350 h 4492350"/>
              <a:gd name="connsiteX1-5879" fmla="*/ 1765005 w 3662637"/>
              <a:gd name="connsiteY1-5880" fmla="*/ 3785190 h 4492350"/>
              <a:gd name="connsiteX2-5881" fmla="*/ 1275907 w 3662637"/>
              <a:gd name="connsiteY2-5882" fmla="*/ 3381153 h 4492350"/>
              <a:gd name="connsiteX3-5883" fmla="*/ 0 w 3662637"/>
              <a:gd name="connsiteY3-5884" fmla="*/ 2945218 h 4492350"/>
              <a:gd name="connsiteX4-5885" fmla="*/ 1111196 w 3662637"/>
              <a:gd name="connsiteY4-5886" fmla="*/ 3238920 h 4492350"/>
              <a:gd name="connsiteX5-5887" fmla="*/ 381560 w 3662637"/>
              <a:gd name="connsiteY5-5888" fmla="*/ 2432058 h 4492350"/>
              <a:gd name="connsiteX6-5889" fmla="*/ 1743740 w 3662637"/>
              <a:gd name="connsiteY6-5890" fmla="*/ 3519376 h 4492350"/>
              <a:gd name="connsiteX7-5891" fmla="*/ 1652058 w 3662637"/>
              <a:gd name="connsiteY7-5892" fmla="*/ 2400346 h 4492350"/>
              <a:gd name="connsiteX8-5893" fmla="*/ 28261 w 3662637"/>
              <a:gd name="connsiteY8-5894" fmla="*/ 742880 h 4492350"/>
              <a:gd name="connsiteX9-5895" fmla="*/ 956930 w 3662637"/>
              <a:gd name="connsiteY9-5896" fmla="*/ 1924493 h 4492350"/>
              <a:gd name="connsiteX10-5897" fmla="*/ 1061670 w 3662637"/>
              <a:gd name="connsiteY10-5898" fmla="*/ 857226 h 4492350"/>
              <a:gd name="connsiteX11-5899" fmla="*/ 1162773 w 3662637"/>
              <a:gd name="connsiteY11-5900" fmla="*/ 2026621 h 4492350"/>
              <a:gd name="connsiteX12-5901" fmla="*/ 1682742 w 3662637"/>
              <a:gd name="connsiteY12-5902" fmla="*/ 2194318 h 4492350"/>
              <a:gd name="connsiteX13-5903" fmla="*/ 1924493 w 3662637"/>
              <a:gd name="connsiteY13-5904" fmla="*/ 0 h 4492350"/>
              <a:gd name="connsiteX14-5905" fmla="*/ 1995936 w 3662637"/>
              <a:gd name="connsiteY14-5906" fmla="*/ 986216 h 4492350"/>
              <a:gd name="connsiteX15-5907" fmla="*/ 1850065 w 3662637"/>
              <a:gd name="connsiteY15-5908" fmla="*/ 2060385 h 4492350"/>
              <a:gd name="connsiteX16-5909" fmla="*/ 2025596 w 3662637"/>
              <a:gd name="connsiteY16-5910" fmla="*/ 3046321 h 4492350"/>
              <a:gd name="connsiteX17-5911" fmla="*/ 2615609 w 3662637"/>
              <a:gd name="connsiteY17-5912" fmla="*/ 2519916 h 4492350"/>
              <a:gd name="connsiteX18-5913" fmla="*/ 2881796 w 3662637"/>
              <a:gd name="connsiteY18-5914" fmla="*/ 1291762 h 4492350"/>
              <a:gd name="connsiteX19-5915" fmla="*/ 2774911 w 3662637"/>
              <a:gd name="connsiteY19-5916" fmla="*/ 2383091 h 4492350"/>
              <a:gd name="connsiteX20-5917" fmla="*/ 3662637 w 3662637"/>
              <a:gd name="connsiteY20-5918" fmla="*/ 1124252 h 4492350"/>
              <a:gd name="connsiteX21-5919" fmla="*/ 2190307 w 3662637"/>
              <a:gd name="connsiteY21-5920" fmla="*/ 3370521 h 4492350"/>
              <a:gd name="connsiteX22-5921" fmla="*/ 2137144 w 3662637"/>
              <a:gd name="connsiteY22-5922" fmla="*/ 3817088 h 4492350"/>
              <a:gd name="connsiteX23-5923" fmla="*/ 3285460 w 3662637"/>
              <a:gd name="connsiteY23-5924" fmla="*/ 3094074 h 4492350"/>
              <a:gd name="connsiteX24-5925" fmla="*/ 2162419 w 3662637"/>
              <a:gd name="connsiteY24-5926" fmla="*/ 4030951 h 4492350"/>
              <a:gd name="connsiteX25-5927" fmla="*/ 2200940 w 3662637"/>
              <a:gd name="connsiteY25-5928" fmla="*/ 4476307 h 4492350"/>
              <a:gd name="connsiteX26-5929" fmla="*/ 2186296 w 3662637"/>
              <a:gd name="connsiteY26-5930" fmla="*/ 4491415 h 4492350"/>
              <a:gd name="connsiteX27-5931" fmla="*/ 1711842 w 3662637"/>
              <a:gd name="connsiteY27-5932" fmla="*/ 4492350 h 4492350"/>
              <a:gd name="connsiteX0-5933" fmla="*/ 1711842 w 3662637"/>
              <a:gd name="connsiteY0-5934" fmla="*/ 4492350 h 4492350"/>
              <a:gd name="connsiteX1-5935" fmla="*/ 1765005 w 3662637"/>
              <a:gd name="connsiteY1-5936" fmla="*/ 3785190 h 4492350"/>
              <a:gd name="connsiteX2-5937" fmla="*/ 1275907 w 3662637"/>
              <a:gd name="connsiteY2-5938" fmla="*/ 3381153 h 4492350"/>
              <a:gd name="connsiteX3-5939" fmla="*/ 0 w 3662637"/>
              <a:gd name="connsiteY3-5940" fmla="*/ 2945218 h 4492350"/>
              <a:gd name="connsiteX4-5941" fmla="*/ 1111196 w 3662637"/>
              <a:gd name="connsiteY4-5942" fmla="*/ 3238920 h 4492350"/>
              <a:gd name="connsiteX5-5943" fmla="*/ 381560 w 3662637"/>
              <a:gd name="connsiteY5-5944" fmla="*/ 2432058 h 4492350"/>
              <a:gd name="connsiteX6-5945" fmla="*/ 1743740 w 3662637"/>
              <a:gd name="connsiteY6-5946" fmla="*/ 3519376 h 4492350"/>
              <a:gd name="connsiteX7-5947" fmla="*/ 1652058 w 3662637"/>
              <a:gd name="connsiteY7-5948" fmla="*/ 2400346 h 4492350"/>
              <a:gd name="connsiteX8-5949" fmla="*/ 28261 w 3662637"/>
              <a:gd name="connsiteY8-5950" fmla="*/ 742880 h 4492350"/>
              <a:gd name="connsiteX9-5951" fmla="*/ 956930 w 3662637"/>
              <a:gd name="connsiteY9-5952" fmla="*/ 1924493 h 4492350"/>
              <a:gd name="connsiteX10-5953" fmla="*/ 1061670 w 3662637"/>
              <a:gd name="connsiteY10-5954" fmla="*/ 857226 h 4492350"/>
              <a:gd name="connsiteX11-5955" fmla="*/ 1162773 w 3662637"/>
              <a:gd name="connsiteY11-5956" fmla="*/ 2026621 h 4492350"/>
              <a:gd name="connsiteX12-5957" fmla="*/ 1682742 w 3662637"/>
              <a:gd name="connsiteY12-5958" fmla="*/ 2194318 h 4492350"/>
              <a:gd name="connsiteX13-5959" fmla="*/ 1924493 w 3662637"/>
              <a:gd name="connsiteY13-5960" fmla="*/ 0 h 4492350"/>
              <a:gd name="connsiteX14-5961" fmla="*/ 1995936 w 3662637"/>
              <a:gd name="connsiteY14-5962" fmla="*/ 986216 h 4492350"/>
              <a:gd name="connsiteX15-5963" fmla="*/ 1850065 w 3662637"/>
              <a:gd name="connsiteY15-5964" fmla="*/ 2060385 h 4492350"/>
              <a:gd name="connsiteX16-5965" fmla="*/ 2025596 w 3662637"/>
              <a:gd name="connsiteY16-5966" fmla="*/ 3046321 h 4492350"/>
              <a:gd name="connsiteX17-5967" fmla="*/ 2615609 w 3662637"/>
              <a:gd name="connsiteY17-5968" fmla="*/ 2519916 h 4492350"/>
              <a:gd name="connsiteX18-5969" fmla="*/ 2881796 w 3662637"/>
              <a:gd name="connsiteY18-5970" fmla="*/ 1291762 h 4492350"/>
              <a:gd name="connsiteX19-5971" fmla="*/ 2774911 w 3662637"/>
              <a:gd name="connsiteY19-5972" fmla="*/ 2383091 h 4492350"/>
              <a:gd name="connsiteX20-5973" fmla="*/ 3662637 w 3662637"/>
              <a:gd name="connsiteY20-5974" fmla="*/ 1124252 h 4492350"/>
              <a:gd name="connsiteX21-5975" fmla="*/ 2190307 w 3662637"/>
              <a:gd name="connsiteY21-5976" fmla="*/ 3370521 h 4492350"/>
              <a:gd name="connsiteX22-5977" fmla="*/ 2137144 w 3662637"/>
              <a:gd name="connsiteY22-5978" fmla="*/ 3817088 h 4492350"/>
              <a:gd name="connsiteX23-5979" fmla="*/ 3285460 w 3662637"/>
              <a:gd name="connsiteY23-5980" fmla="*/ 3094074 h 4492350"/>
              <a:gd name="connsiteX24-5981" fmla="*/ 2162419 w 3662637"/>
              <a:gd name="connsiteY24-5982" fmla="*/ 4030951 h 4492350"/>
              <a:gd name="connsiteX25-5983" fmla="*/ 2200940 w 3662637"/>
              <a:gd name="connsiteY25-5984" fmla="*/ 4476307 h 4492350"/>
              <a:gd name="connsiteX26-5985" fmla="*/ 2186296 w 3662637"/>
              <a:gd name="connsiteY26-5986" fmla="*/ 4491415 h 4492350"/>
              <a:gd name="connsiteX27-5987" fmla="*/ 1711842 w 3662637"/>
              <a:gd name="connsiteY27-5988" fmla="*/ 4492350 h 4492350"/>
              <a:gd name="connsiteX0-5989" fmla="*/ 1711842 w 3662637"/>
              <a:gd name="connsiteY0-5990" fmla="*/ 4492350 h 4492350"/>
              <a:gd name="connsiteX1-5991" fmla="*/ 1765005 w 3662637"/>
              <a:gd name="connsiteY1-5992" fmla="*/ 3785190 h 4492350"/>
              <a:gd name="connsiteX2-5993" fmla="*/ 1275907 w 3662637"/>
              <a:gd name="connsiteY2-5994" fmla="*/ 3381153 h 4492350"/>
              <a:gd name="connsiteX3-5995" fmla="*/ 0 w 3662637"/>
              <a:gd name="connsiteY3-5996" fmla="*/ 2945218 h 4492350"/>
              <a:gd name="connsiteX4-5997" fmla="*/ 1111196 w 3662637"/>
              <a:gd name="connsiteY4-5998" fmla="*/ 3238920 h 4492350"/>
              <a:gd name="connsiteX5-5999" fmla="*/ 381560 w 3662637"/>
              <a:gd name="connsiteY5-6000" fmla="*/ 2432058 h 4492350"/>
              <a:gd name="connsiteX6-6001" fmla="*/ 1743740 w 3662637"/>
              <a:gd name="connsiteY6-6002" fmla="*/ 3519376 h 4492350"/>
              <a:gd name="connsiteX7-6003" fmla="*/ 1652058 w 3662637"/>
              <a:gd name="connsiteY7-6004" fmla="*/ 2400346 h 4492350"/>
              <a:gd name="connsiteX8-6005" fmla="*/ 28261 w 3662637"/>
              <a:gd name="connsiteY8-6006" fmla="*/ 742880 h 4492350"/>
              <a:gd name="connsiteX9-6007" fmla="*/ 956930 w 3662637"/>
              <a:gd name="connsiteY9-6008" fmla="*/ 1924493 h 4492350"/>
              <a:gd name="connsiteX10-6009" fmla="*/ 1061670 w 3662637"/>
              <a:gd name="connsiteY10-6010" fmla="*/ 857226 h 4492350"/>
              <a:gd name="connsiteX11-6011" fmla="*/ 1162773 w 3662637"/>
              <a:gd name="connsiteY11-6012" fmla="*/ 2026621 h 4492350"/>
              <a:gd name="connsiteX12-6013" fmla="*/ 1682742 w 3662637"/>
              <a:gd name="connsiteY12-6014" fmla="*/ 2194318 h 4492350"/>
              <a:gd name="connsiteX13-6015" fmla="*/ 1924493 w 3662637"/>
              <a:gd name="connsiteY13-6016" fmla="*/ 0 h 4492350"/>
              <a:gd name="connsiteX14-6017" fmla="*/ 1995936 w 3662637"/>
              <a:gd name="connsiteY14-6018" fmla="*/ 986216 h 4492350"/>
              <a:gd name="connsiteX15-6019" fmla="*/ 1850065 w 3662637"/>
              <a:gd name="connsiteY15-6020" fmla="*/ 2060385 h 4492350"/>
              <a:gd name="connsiteX16-6021" fmla="*/ 2025596 w 3662637"/>
              <a:gd name="connsiteY16-6022" fmla="*/ 3046321 h 4492350"/>
              <a:gd name="connsiteX17-6023" fmla="*/ 2615609 w 3662637"/>
              <a:gd name="connsiteY17-6024" fmla="*/ 2519916 h 4492350"/>
              <a:gd name="connsiteX18-6025" fmla="*/ 2881796 w 3662637"/>
              <a:gd name="connsiteY18-6026" fmla="*/ 1291762 h 4492350"/>
              <a:gd name="connsiteX19-6027" fmla="*/ 2774911 w 3662637"/>
              <a:gd name="connsiteY19-6028" fmla="*/ 2383091 h 4492350"/>
              <a:gd name="connsiteX20-6029" fmla="*/ 3662637 w 3662637"/>
              <a:gd name="connsiteY20-6030" fmla="*/ 1124252 h 4492350"/>
              <a:gd name="connsiteX21-6031" fmla="*/ 2190307 w 3662637"/>
              <a:gd name="connsiteY21-6032" fmla="*/ 3370521 h 4492350"/>
              <a:gd name="connsiteX22-6033" fmla="*/ 2137144 w 3662637"/>
              <a:gd name="connsiteY22-6034" fmla="*/ 3817088 h 4492350"/>
              <a:gd name="connsiteX23-6035" fmla="*/ 3285460 w 3662637"/>
              <a:gd name="connsiteY23-6036" fmla="*/ 3094074 h 4492350"/>
              <a:gd name="connsiteX24-6037" fmla="*/ 2162419 w 3662637"/>
              <a:gd name="connsiteY24-6038" fmla="*/ 4030951 h 4492350"/>
              <a:gd name="connsiteX25-6039" fmla="*/ 2200940 w 3662637"/>
              <a:gd name="connsiteY25-6040" fmla="*/ 4476307 h 4492350"/>
              <a:gd name="connsiteX26-6041" fmla="*/ 2186296 w 3662637"/>
              <a:gd name="connsiteY26-6042" fmla="*/ 4491415 h 4492350"/>
              <a:gd name="connsiteX27-6043" fmla="*/ 1711842 w 3662637"/>
              <a:gd name="connsiteY27-6044" fmla="*/ 4492350 h 4492350"/>
              <a:gd name="connsiteX0-6045" fmla="*/ 1711842 w 3662637"/>
              <a:gd name="connsiteY0-6046" fmla="*/ 4492350 h 4492350"/>
              <a:gd name="connsiteX1-6047" fmla="*/ 1765005 w 3662637"/>
              <a:gd name="connsiteY1-6048" fmla="*/ 3785190 h 4492350"/>
              <a:gd name="connsiteX2-6049" fmla="*/ 1275907 w 3662637"/>
              <a:gd name="connsiteY2-6050" fmla="*/ 3381153 h 4492350"/>
              <a:gd name="connsiteX3-6051" fmla="*/ 0 w 3662637"/>
              <a:gd name="connsiteY3-6052" fmla="*/ 2945218 h 4492350"/>
              <a:gd name="connsiteX4-6053" fmla="*/ 1111196 w 3662637"/>
              <a:gd name="connsiteY4-6054" fmla="*/ 3238920 h 4492350"/>
              <a:gd name="connsiteX5-6055" fmla="*/ 381560 w 3662637"/>
              <a:gd name="connsiteY5-6056" fmla="*/ 2432058 h 4492350"/>
              <a:gd name="connsiteX6-6057" fmla="*/ 1743740 w 3662637"/>
              <a:gd name="connsiteY6-6058" fmla="*/ 3519376 h 4492350"/>
              <a:gd name="connsiteX7-6059" fmla="*/ 1652058 w 3662637"/>
              <a:gd name="connsiteY7-6060" fmla="*/ 2400346 h 4492350"/>
              <a:gd name="connsiteX8-6061" fmla="*/ 28261 w 3662637"/>
              <a:gd name="connsiteY8-6062" fmla="*/ 742880 h 4492350"/>
              <a:gd name="connsiteX9-6063" fmla="*/ 956930 w 3662637"/>
              <a:gd name="connsiteY9-6064" fmla="*/ 1924493 h 4492350"/>
              <a:gd name="connsiteX10-6065" fmla="*/ 1061670 w 3662637"/>
              <a:gd name="connsiteY10-6066" fmla="*/ 857226 h 4492350"/>
              <a:gd name="connsiteX11-6067" fmla="*/ 1162773 w 3662637"/>
              <a:gd name="connsiteY11-6068" fmla="*/ 2026621 h 4492350"/>
              <a:gd name="connsiteX12-6069" fmla="*/ 1682742 w 3662637"/>
              <a:gd name="connsiteY12-6070" fmla="*/ 2194318 h 4492350"/>
              <a:gd name="connsiteX13-6071" fmla="*/ 1924493 w 3662637"/>
              <a:gd name="connsiteY13-6072" fmla="*/ 0 h 4492350"/>
              <a:gd name="connsiteX14-6073" fmla="*/ 1995936 w 3662637"/>
              <a:gd name="connsiteY14-6074" fmla="*/ 986216 h 4492350"/>
              <a:gd name="connsiteX15-6075" fmla="*/ 1850065 w 3662637"/>
              <a:gd name="connsiteY15-6076" fmla="*/ 2060385 h 4492350"/>
              <a:gd name="connsiteX16-6077" fmla="*/ 2025596 w 3662637"/>
              <a:gd name="connsiteY16-6078" fmla="*/ 3046321 h 4492350"/>
              <a:gd name="connsiteX17-6079" fmla="*/ 2615609 w 3662637"/>
              <a:gd name="connsiteY17-6080" fmla="*/ 2519916 h 4492350"/>
              <a:gd name="connsiteX18-6081" fmla="*/ 2881796 w 3662637"/>
              <a:gd name="connsiteY18-6082" fmla="*/ 1291762 h 4492350"/>
              <a:gd name="connsiteX19-6083" fmla="*/ 2774911 w 3662637"/>
              <a:gd name="connsiteY19-6084" fmla="*/ 2383091 h 4492350"/>
              <a:gd name="connsiteX20-6085" fmla="*/ 3662637 w 3662637"/>
              <a:gd name="connsiteY20-6086" fmla="*/ 1124252 h 4492350"/>
              <a:gd name="connsiteX21-6087" fmla="*/ 2190307 w 3662637"/>
              <a:gd name="connsiteY21-6088" fmla="*/ 3370521 h 4492350"/>
              <a:gd name="connsiteX22-6089" fmla="*/ 2137144 w 3662637"/>
              <a:gd name="connsiteY22-6090" fmla="*/ 3817088 h 4492350"/>
              <a:gd name="connsiteX23-6091" fmla="*/ 3285460 w 3662637"/>
              <a:gd name="connsiteY23-6092" fmla="*/ 3094074 h 4492350"/>
              <a:gd name="connsiteX24-6093" fmla="*/ 2162419 w 3662637"/>
              <a:gd name="connsiteY24-6094" fmla="*/ 4030951 h 4492350"/>
              <a:gd name="connsiteX25-6095" fmla="*/ 2200940 w 3662637"/>
              <a:gd name="connsiteY25-6096" fmla="*/ 4476307 h 4492350"/>
              <a:gd name="connsiteX26-6097" fmla="*/ 2186296 w 3662637"/>
              <a:gd name="connsiteY26-6098" fmla="*/ 4491415 h 4492350"/>
              <a:gd name="connsiteX27-6099" fmla="*/ 1711842 w 3662637"/>
              <a:gd name="connsiteY27-6100" fmla="*/ 4492350 h 4492350"/>
              <a:gd name="connsiteX0-6101" fmla="*/ 1711842 w 3662637"/>
              <a:gd name="connsiteY0-6102" fmla="*/ 4492350 h 4492350"/>
              <a:gd name="connsiteX1-6103" fmla="*/ 1765005 w 3662637"/>
              <a:gd name="connsiteY1-6104" fmla="*/ 3785190 h 4492350"/>
              <a:gd name="connsiteX2-6105" fmla="*/ 1275907 w 3662637"/>
              <a:gd name="connsiteY2-6106" fmla="*/ 3381153 h 4492350"/>
              <a:gd name="connsiteX3-6107" fmla="*/ 0 w 3662637"/>
              <a:gd name="connsiteY3-6108" fmla="*/ 2945218 h 4492350"/>
              <a:gd name="connsiteX4-6109" fmla="*/ 1111196 w 3662637"/>
              <a:gd name="connsiteY4-6110" fmla="*/ 3238920 h 4492350"/>
              <a:gd name="connsiteX5-6111" fmla="*/ 381560 w 3662637"/>
              <a:gd name="connsiteY5-6112" fmla="*/ 2432058 h 4492350"/>
              <a:gd name="connsiteX6-6113" fmla="*/ 1743740 w 3662637"/>
              <a:gd name="connsiteY6-6114" fmla="*/ 3519376 h 4492350"/>
              <a:gd name="connsiteX7-6115" fmla="*/ 1652058 w 3662637"/>
              <a:gd name="connsiteY7-6116" fmla="*/ 2400346 h 4492350"/>
              <a:gd name="connsiteX8-6117" fmla="*/ 28261 w 3662637"/>
              <a:gd name="connsiteY8-6118" fmla="*/ 742880 h 4492350"/>
              <a:gd name="connsiteX9-6119" fmla="*/ 956930 w 3662637"/>
              <a:gd name="connsiteY9-6120" fmla="*/ 1924493 h 4492350"/>
              <a:gd name="connsiteX10-6121" fmla="*/ 1061670 w 3662637"/>
              <a:gd name="connsiteY10-6122" fmla="*/ 857226 h 4492350"/>
              <a:gd name="connsiteX11-6123" fmla="*/ 1162773 w 3662637"/>
              <a:gd name="connsiteY11-6124" fmla="*/ 2026621 h 4492350"/>
              <a:gd name="connsiteX12-6125" fmla="*/ 1682742 w 3662637"/>
              <a:gd name="connsiteY12-6126" fmla="*/ 2194318 h 4492350"/>
              <a:gd name="connsiteX13-6127" fmla="*/ 1924493 w 3662637"/>
              <a:gd name="connsiteY13-6128" fmla="*/ 0 h 4492350"/>
              <a:gd name="connsiteX14-6129" fmla="*/ 1995936 w 3662637"/>
              <a:gd name="connsiteY14-6130" fmla="*/ 986216 h 4492350"/>
              <a:gd name="connsiteX15-6131" fmla="*/ 1850065 w 3662637"/>
              <a:gd name="connsiteY15-6132" fmla="*/ 2060385 h 4492350"/>
              <a:gd name="connsiteX16-6133" fmla="*/ 2025596 w 3662637"/>
              <a:gd name="connsiteY16-6134" fmla="*/ 3046321 h 4492350"/>
              <a:gd name="connsiteX17-6135" fmla="*/ 2615609 w 3662637"/>
              <a:gd name="connsiteY17-6136" fmla="*/ 2519916 h 4492350"/>
              <a:gd name="connsiteX18-6137" fmla="*/ 2881796 w 3662637"/>
              <a:gd name="connsiteY18-6138" fmla="*/ 1291762 h 4492350"/>
              <a:gd name="connsiteX19-6139" fmla="*/ 2774911 w 3662637"/>
              <a:gd name="connsiteY19-6140" fmla="*/ 2383091 h 4492350"/>
              <a:gd name="connsiteX20-6141" fmla="*/ 3662637 w 3662637"/>
              <a:gd name="connsiteY20-6142" fmla="*/ 1124252 h 4492350"/>
              <a:gd name="connsiteX21-6143" fmla="*/ 2190307 w 3662637"/>
              <a:gd name="connsiteY21-6144" fmla="*/ 3370521 h 4492350"/>
              <a:gd name="connsiteX22-6145" fmla="*/ 2137144 w 3662637"/>
              <a:gd name="connsiteY22-6146" fmla="*/ 3817088 h 4492350"/>
              <a:gd name="connsiteX23-6147" fmla="*/ 3285460 w 3662637"/>
              <a:gd name="connsiteY23-6148" fmla="*/ 3094074 h 4492350"/>
              <a:gd name="connsiteX24-6149" fmla="*/ 2162419 w 3662637"/>
              <a:gd name="connsiteY24-6150" fmla="*/ 4030951 h 4492350"/>
              <a:gd name="connsiteX25-6151" fmla="*/ 2200940 w 3662637"/>
              <a:gd name="connsiteY25-6152" fmla="*/ 4476307 h 4492350"/>
              <a:gd name="connsiteX26-6153" fmla="*/ 2186296 w 3662637"/>
              <a:gd name="connsiteY26-6154" fmla="*/ 4491415 h 4492350"/>
              <a:gd name="connsiteX27-6155" fmla="*/ 1711842 w 3662637"/>
              <a:gd name="connsiteY27-6156" fmla="*/ 4492350 h 4492350"/>
              <a:gd name="connsiteX0-6157" fmla="*/ 1711842 w 3662637"/>
              <a:gd name="connsiteY0-6158" fmla="*/ 4492350 h 4492350"/>
              <a:gd name="connsiteX1-6159" fmla="*/ 1765005 w 3662637"/>
              <a:gd name="connsiteY1-6160" fmla="*/ 3785190 h 4492350"/>
              <a:gd name="connsiteX2-6161" fmla="*/ 1275907 w 3662637"/>
              <a:gd name="connsiteY2-6162" fmla="*/ 3381153 h 4492350"/>
              <a:gd name="connsiteX3-6163" fmla="*/ 0 w 3662637"/>
              <a:gd name="connsiteY3-6164" fmla="*/ 2945218 h 4492350"/>
              <a:gd name="connsiteX4-6165" fmla="*/ 1111196 w 3662637"/>
              <a:gd name="connsiteY4-6166" fmla="*/ 3238920 h 4492350"/>
              <a:gd name="connsiteX5-6167" fmla="*/ 381560 w 3662637"/>
              <a:gd name="connsiteY5-6168" fmla="*/ 2432058 h 4492350"/>
              <a:gd name="connsiteX6-6169" fmla="*/ 1743740 w 3662637"/>
              <a:gd name="connsiteY6-6170" fmla="*/ 3519376 h 4492350"/>
              <a:gd name="connsiteX7-6171" fmla="*/ 1652058 w 3662637"/>
              <a:gd name="connsiteY7-6172" fmla="*/ 2400346 h 4492350"/>
              <a:gd name="connsiteX8-6173" fmla="*/ 28261 w 3662637"/>
              <a:gd name="connsiteY8-6174" fmla="*/ 742880 h 4492350"/>
              <a:gd name="connsiteX9-6175" fmla="*/ 956930 w 3662637"/>
              <a:gd name="connsiteY9-6176" fmla="*/ 1924493 h 4492350"/>
              <a:gd name="connsiteX10-6177" fmla="*/ 1061670 w 3662637"/>
              <a:gd name="connsiteY10-6178" fmla="*/ 857226 h 4492350"/>
              <a:gd name="connsiteX11-6179" fmla="*/ 1162773 w 3662637"/>
              <a:gd name="connsiteY11-6180" fmla="*/ 2026621 h 4492350"/>
              <a:gd name="connsiteX12-6181" fmla="*/ 1682742 w 3662637"/>
              <a:gd name="connsiteY12-6182" fmla="*/ 2194318 h 4492350"/>
              <a:gd name="connsiteX13-6183" fmla="*/ 1924493 w 3662637"/>
              <a:gd name="connsiteY13-6184" fmla="*/ 0 h 4492350"/>
              <a:gd name="connsiteX14-6185" fmla="*/ 1995936 w 3662637"/>
              <a:gd name="connsiteY14-6186" fmla="*/ 986216 h 4492350"/>
              <a:gd name="connsiteX15-6187" fmla="*/ 1850065 w 3662637"/>
              <a:gd name="connsiteY15-6188" fmla="*/ 2060385 h 4492350"/>
              <a:gd name="connsiteX16-6189" fmla="*/ 2025596 w 3662637"/>
              <a:gd name="connsiteY16-6190" fmla="*/ 3046321 h 4492350"/>
              <a:gd name="connsiteX17-6191" fmla="*/ 2615609 w 3662637"/>
              <a:gd name="connsiteY17-6192" fmla="*/ 2519916 h 4492350"/>
              <a:gd name="connsiteX18-6193" fmla="*/ 2881796 w 3662637"/>
              <a:gd name="connsiteY18-6194" fmla="*/ 1291762 h 4492350"/>
              <a:gd name="connsiteX19-6195" fmla="*/ 2774911 w 3662637"/>
              <a:gd name="connsiteY19-6196" fmla="*/ 2383091 h 4492350"/>
              <a:gd name="connsiteX20-6197" fmla="*/ 3662637 w 3662637"/>
              <a:gd name="connsiteY20-6198" fmla="*/ 1124252 h 4492350"/>
              <a:gd name="connsiteX21-6199" fmla="*/ 2190307 w 3662637"/>
              <a:gd name="connsiteY21-6200" fmla="*/ 3370521 h 4492350"/>
              <a:gd name="connsiteX22-6201" fmla="*/ 2137144 w 3662637"/>
              <a:gd name="connsiteY22-6202" fmla="*/ 3817088 h 4492350"/>
              <a:gd name="connsiteX23-6203" fmla="*/ 3285460 w 3662637"/>
              <a:gd name="connsiteY23-6204" fmla="*/ 3094074 h 4492350"/>
              <a:gd name="connsiteX24-6205" fmla="*/ 2162419 w 3662637"/>
              <a:gd name="connsiteY24-6206" fmla="*/ 4030951 h 4492350"/>
              <a:gd name="connsiteX25-6207" fmla="*/ 2200940 w 3662637"/>
              <a:gd name="connsiteY25-6208" fmla="*/ 4476307 h 4492350"/>
              <a:gd name="connsiteX26-6209" fmla="*/ 2186296 w 3662637"/>
              <a:gd name="connsiteY26-6210" fmla="*/ 4491415 h 4492350"/>
              <a:gd name="connsiteX27-6211" fmla="*/ 1711842 w 3662637"/>
              <a:gd name="connsiteY27-6212" fmla="*/ 4492350 h 4492350"/>
              <a:gd name="connsiteX0-6213" fmla="*/ 1687779 w 3638574"/>
              <a:gd name="connsiteY0-6214" fmla="*/ 4492350 h 4492350"/>
              <a:gd name="connsiteX1-6215" fmla="*/ 1740942 w 3638574"/>
              <a:gd name="connsiteY1-6216" fmla="*/ 3785190 h 4492350"/>
              <a:gd name="connsiteX2-6217" fmla="*/ 1251844 w 3638574"/>
              <a:gd name="connsiteY2-6218" fmla="*/ 3381153 h 4492350"/>
              <a:gd name="connsiteX3-6219" fmla="*/ 0 w 3638574"/>
              <a:gd name="connsiteY3-6220" fmla="*/ 2917145 h 4492350"/>
              <a:gd name="connsiteX4-6221" fmla="*/ 1087133 w 3638574"/>
              <a:gd name="connsiteY4-6222" fmla="*/ 3238920 h 4492350"/>
              <a:gd name="connsiteX5-6223" fmla="*/ 357497 w 3638574"/>
              <a:gd name="connsiteY5-6224" fmla="*/ 2432058 h 4492350"/>
              <a:gd name="connsiteX6-6225" fmla="*/ 1719677 w 3638574"/>
              <a:gd name="connsiteY6-6226" fmla="*/ 3519376 h 4492350"/>
              <a:gd name="connsiteX7-6227" fmla="*/ 1627995 w 3638574"/>
              <a:gd name="connsiteY7-6228" fmla="*/ 2400346 h 4492350"/>
              <a:gd name="connsiteX8-6229" fmla="*/ 4198 w 3638574"/>
              <a:gd name="connsiteY8-6230" fmla="*/ 742880 h 4492350"/>
              <a:gd name="connsiteX9-6231" fmla="*/ 932867 w 3638574"/>
              <a:gd name="connsiteY9-6232" fmla="*/ 1924493 h 4492350"/>
              <a:gd name="connsiteX10-6233" fmla="*/ 1037607 w 3638574"/>
              <a:gd name="connsiteY10-6234" fmla="*/ 857226 h 4492350"/>
              <a:gd name="connsiteX11-6235" fmla="*/ 1138710 w 3638574"/>
              <a:gd name="connsiteY11-6236" fmla="*/ 2026621 h 4492350"/>
              <a:gd name="connsiteX12-6237" fmla="*/ 1658679 w 3638574"/>
              <a:gd name="connsiteY12-6238" fmla="*/ 2194318 h 4492350"/>
              <a:gd name="connsiteX13-6239" fmla="*/ 1900430 w 3638574"/>
              <a:gd name="connsiteY13-6240" fmla="*/ 0 h 4492350"/>
              <a:gd name="connsiteX14-6241" fmla="*/ 1971873 w 3638574"/>
              <a:gd name="connsiteY14-6242" fmla="*/ 986216 h 4492350"/>
              <a:gd name="connsiteX15-6243" fmla="*/ 1826002 w 3638574"/>
              <a:gd name="connsiteY15-6244" fmla="*/ 2060385 h 4492350"/>
              <a:gd name="connsiteX16-6245" fmla="*/ 2001533 w 3638574"/>
              <a:gd name="connsiteY16-6246" fmla="*/ 3046321 h 4492350"/>
              <a:gd name="connsiteX17-6247" fmla="*/ 2591546 w 3638574"/>
              <a:gd name="connsiteY17-6248" fmla="*/ 2519916 h 4492350"/>
              <a:gd name="connsiteX18-6249" fmla="*/ 2857733 w 3638574"/>
              <a:gd name="connsiteY18-6250" fmla="*/ 1291762 h 4492350"/>
              <a:gd name="connsiteX19-6251" fmla="*/ 2750848 w 3638574"/>
              <a:gd name="connsiteY19-6252" fmla="*/ 2383091 h 4492350"/>
              <a:gd name="connsiteX20-6253" fmla="*/ 3638574 w 3638574"/>
              <a:gd name="connsiteY20-6254" fmla="*/ 1124252 h 4492350"/>
              <a:gd name="connsiteX21-6255" fmla="*/ 2166244 w 3638574"/>
              <a:gd name="connsiteY21-6256" fmla="*/ 3370521 h 4492350"/>
              <a:gd name="connsiteX22-6257" fmla="*/ 2113081 w 3638574"/>
              <a:gd name="connsiteY22-6258" fmla="*/ 3817088 h 4492350"/>
              <a:gd name="connsiteX23-6259" fmla="*/ 3261397 w 3638574"/>
              <a:gd name="connsiteY23-6260" fmla="*/ 3094074 h 4492350"/>
              <a:gd name="connsiteX24-6261" fmla="*/ 2138356 w 3638574"/>
              <a:gd name="connsiteY24-6262" fmla="*/ 4030951 h 4492350"/>
              <a:gd name="connsiteX25-6263" fmla="*/ 2176877 w 3638574"/>
              <a:gd name="connsiteY25-6264" fmla="*/ 4476307 h 4492350"/>
              <a:gd name="connsiteX26-6265" fmla="*/ 2162233 w 3638574"/>
              <a:gd name="connsiteY26-6266" fmla="*/ 4491415 h 4492350"/>
              <a:gd name="connsiteX27-6267" fmla="*/ 1687779 w 3638574"/>
              <a:gd name="connsiteY27-6268" fmla="*/ 4492350 h 4492350"/>
              <a:gd name="connsiteX0-6269" fmla="*/ 1687779 w 3638574"/>
              <a:gd name="connsiteY0-6270" fmla="*/ 4492350 h 4492350"/>
              <a:gd name="connsiteX1-6271" fmla="*/ 1740942 w 3638574"/>
              <a:gd name="connsiteY1-6272" fmla="*/ 3785190 h 4492350"/>
              <a:gd name="connsiteX2-6273" fmla="*/ 1251844 w 3638574"/>
              <a:gd name="connsiteY2-6274" fmla="*/ 3381153 h 4492350"/>
              <a:gd name="connsiteX3-6275" fmla="*/ 0 w 3638574"/>
              <a:gd name="connsiteY3-6276" fmla="*/ 2917145 h 4492350"/>
              <a:gd name="connsiteX4-6277" fmla="*/ 1087133 w 3638574"/>
              <a:gd name="connsiteY4-6278" fmla="*/ 3238920 h 4492350"/>
              <a:gd name="connsiteX5-6279" fmla="*/ 357497 w 3638574"/>
              <a:gd name="connsiteY5-6280" fmla="*/ 2432058 h 4492350"/>
              <a:gd name="connsiteX6-6281" fmla="*/ 1719677 w 3638574"/>
              <a:gd name="connsiteY6-6282" fmla="*/ 3519376 h 4492350"/>
              <a:gd name="connsiteX7-6283" fmla="*/ 1627995 w 3638574"/>
              <a:gd name="connsiteY7-6284" fmla="*/ 2400346 h 4492350"/>
              <a:gd name="connsiteX8-6285" fmla="*/ 4198 w 3638574"/>
              <a:gd name="connsiteY8-6286" fmla="*/ 742880 h 4492350"/>
              <a:gd name="connsiteX9-6287" fmla="*/ 932867 w 3638574"/>
              <a:gd name="connsiteY9-6288" fmla="*/ 1924493 h 4492350"/>
              <a:gd name="connsiteX10-6289" fmla="*/ 1037607 w 3638574"/>
              <a:gd name="connsiteY10-6290" fmla="*/ 857226 h 4492350"/>
              <a:gd name="connsiteX11-6291" fmla="*/ 1138710 w 3638574"/>
              <a:gd name="connsiteY11-6292" fmla="*/ 2026621 h 4492350"/>
              <a:gd name="connsiteX12-6293" fmla="*/ 1658679 w 3638574"/>
              <a:gd name="connsiteY12-6294" fmla="*/ 2194318 h 4492350"/>
              <a:gd name="connsiteX13-6295" fmla="*/ 1900430 w 3638574"/>
              <a:gd name="connsiteY13-6296" fmla="*/ 0 h 4492350"/>
              <a:gd name="connsiteX14-6297" fmla="*/ 1971873 w 3638574"/>
              <a:gd name="connsiteY14-6298" fmla="*/ 986216 h 4492350"/>
              <a:gd name="connsiteX15-6299" fmla="*/ 1826002 w 3638574"/>
              <a:gd name="connsiteY15-6300" fmla="*/ 2060385 h 4492350"/>
              <a:gd name="connsiteX16-6301" fmla="*/ 2001533 w 3638574"/>
              <a:gd name="connsiteY16-6302" fmla="*/ 3046321 h 4492350"/>
              <a:gd name="connsiteX17-6303" fmla="*/ 2591546 w 3638574"/>
              <a:gd name="connsiteY17-6304" fmla="*/ 2519916 h 4492350"/>
              <a:gd name="connsiteX18-6305" fmla="*/ 2857733 w 3638574"/>
              <a:gd name="connsiteY18-6306" fmla="*/ 1291762 h 4492350"/>
              <a:gd name="connsiteX19-6307" fmla="*/ 2750848 w 3638574"/>
              <a:gd name="connsiteY19-6308" fmla="*/ 2383091 h 4492350"/>
              <a:gd name="connsiteX20-6309" fmla="*/ 3638574 w 3638574"/>
              <a:gd name="connsiteY20-6310" fmla="*/ 1124252 h 4492350"/>
              <a:gd name="connsiteX21-6311" fmla="*/ 2166244 w 3638574"/>
              <a:gd name="connsiteY21-6312" fmla="*/ 3370521 h 4492350"/>
              <a:gd name="connsiteX22-6313" fmla="*/ 2113081 w 3638574"/>
              <a:gd name="connsiteY22-6314" fmla="*/ 3817088 h 4492350"/>
              <a:gd name="connsiteX23-6315" fmla="*/ 3261397 w 3638574"/>
              <a:gd name="connsiteY23-6316" fmla="*/ 3094074 h 4492350"/>
              <a:gd name="connsiteX24-6317" fmla="*/ 2138356 w 3638574"/>
              <a:gd name="connsiteY24-6318" fmla="*/ 4030951 h 4492350"/>
              <a:gd name="connsiteX25-6319" fmla="*/ 2176877 w 3638574"/>
              <a:gd name="connsiteY25-6320" fmla="*/ 4476307 h 4492350"/>
              <a:gd name="connsiteX26-6321" fmla="*/ 2162233 w 3638574"/>
              <a:gd name="connsiteY26-6322" fmla="*/ 4491415 h 4492350"/>
              <a:gd name="connsiteX27-6323" fmla="*/ 1687779 w 3638574"/>
              <a:gd name="connsiteY27-6324" fmla="*/ 4492350 h 4492350"/>
              <a:gd name="connsiteX0-6325" fmla="*/ 1687779 w 3638574"/>
              <a:gd name="connsiteY0-6326" fmla="*/ 4492350 h 4492350"/>
              <a:gd name="connsiteX1-6327" fmla="*/ 1740942 w 3638574"/>
              <a:gd name="connsiteY1-6328" fmla="*/ 3785190 h 4492350"/>
              <a:gd name="connsiteX2-6329" fmla="*/ 1251844 w 3638574"/>
              <a:gd name="connsiteY2-6330" fmla="*/ 3381153 h 4492350"/>
              <a:gd name="connsiteX3-6331" fmla="*/ 0 w 3638574"/>
              <a:gd name="connsiteY3-6332" fmla="*/ 2917145 h 4492350"/>
              <a:gd name="connsiteX4-6333" fmla="*/ 1087133 w 3638574"/>
              <a:gd name="connsiteY4-6334" fmla="*/ 3238920 h 4492350"/>
              <a:gd name="connsiteX5-6335" fmla="*/ 357497 w 3638574"/>
              <a:gd name="connsiteY5-6336" fmla="*/ 2432058 h 4492350"/>
              <a:gd name="connsiteX6-6337" fmla="*/ 1719677 w 3638574"/>
              <a:gd name="connsiteY6-6338" fmla="*/ 3519376 h 4492350"/>
              <a:gd name="connsiteX7-6339" fmla="*/ 1627995 w 3638574"/>
              <a:gd name="connsiteY7-6340" fmla="*/ 2400346 h 4492350"/>
              <a:gd name="connsiteX8-6341" fmla="*/ 4198 w 3638574"/>
              <a:gd name="connsiteY8-6342" fmla="*/ 742880 h 4492350"/>
              <a:gd name="connsiteX9-6343" fmla="*/ 932867 w 3638574"/>
              <a:gd name="connsiteY9-6344" fmla="*/ 1924493 h 4492350"/>
              <a:gd name="connsiteX10-6345" fmla="*/ 1037607 w 3638574"/>
              <a:gd name="connsiteY10-6346" fmla="*/ 857226 h 4492350"/>
              <a:gd name="connsiteX11-6347" fmla="*/ 1138710 w 3638574"/>
              <a:gd name="connsiteY11-6348" fmla="*/ 2026621 h 4492350"/>
              <a:gd name="connsiteX12-6349" fmla="*/ 1658679 w 3638574"/>
              <a:gd name="connsiteY12-6350" fmla="*/ 2194318 h 4492350"/>
              <a:gd name="connsiteX13-6351" fmla="*/ 1900430 w 3638574"/>
              <a:gd name="connsiteY13-6352" fmla="*/ 0 h 4492350"/>
              <a:gd name="connsiteX14-6353" fmla="*/ 1971873 w 3638574"/>
              <a:gd name="connsiteY14-6354" fmla="*/ 986216 h 4492350"/>
              <a:gd name="connsiteX15-6355" fmla="*/ 1826002 w 3638574"/>
              <a:gd name="connsiteY15-6356" fmla="*/ 2060385 h 4492350"/>
              <a:gd name="connsiteX16-6357" fmla="*/ 2001533 w 3638574"/>
              <a:gd name="connsiteY16-6358" fmla="*/ 3046321 h 4492350"/>
              <a:gd name="connsiteX17-6359" fmla="*/ 2591546 w 3638574"/>
              <a:gd name="connsiteY17-6360" fmla="*/ 2519916 h 4492350"/>
              <a:gd name="connsiteX18-6361" fmla="*/ 2857733 w 3638574"/>
              <a:gd name="connsiteY18-6362" fmla="*/ 1291762 h 4492350"/>
              <a:gd name="connsiteX19-6363" fmla="*/ 2750848 w 3638574"/>
              <a:gd name="connsiteY19-6364" fmla="*/ 2383091 h 4492350"/>
              <a:gd name="connsiteX20-6365" fmla="*/ 3638574 w 3638574"/>
              <a:gd name="connsiteY20-6366" fmla="*/ 1124252 h 4492350"/>
              <a:gd name="connsiteX21-6367" fmla="*/ 2166244 w 3638574"/>
              <a:gd name="connsiteY21-6368" fmla="*/ 3370521 h 4492350"/>
              <a:gd name="connsiteX22-6369" fmla="*/ 2113081 w 3638574"/>
              <a:gd name="connsiteY22-6370" fmla="*/ 3817088 h 4492350"/>
              <a:gd name="connsiteX23-6371" fmla="*/ 3261397 w 3638574"/>
              <a:gd name="connsiteY23-6372" fmla="*/ 3094074 h 4492350"/>
              <a:gd name="connsiteX24-6373" fmla="*/ 2138356 w 3638574"/>
              <a:gd name="connsiteY24-6374" fmla="*/ 4030951 h 4492350"/>
              <a:gd name="connsiteX25-6375" fmla="*/ 2176877 w 3638574"/>
              <a:gd name="connsiteY25-6376" fmla="*/ 4476307 h 4492350"/>
              <a:gd name="connsiteX26-6377" fmla="*/ 2162233 w 3638574"/>
              <a:gd name="connsiteY26-6378" fmla="*/ 4491415 h 4492350"/>
              <a:gd name="connsiteX27-6379" fmla="*/ 1687779 w 3638574"/>
              <a:gd name="connsiteY27-6380" fmla="*/ 4492350 h 4492350"/>
              <a:gd name="connsiteX0-6381" fmla="*/ 1687779 w 3638574"/>
              <a:gd name="connsiteY0-6382" fmla="*/ 4492350 h 4492350"/>
              <a:gd name="connsiteX1-6383" fmla="*/ 1740942 w 3638574"/>
              <a:gd name="connsiteY1-6384" fmla="*/ 3785190 h 4492350"/>
              <a:gd name="connsiteX2-6385" fmla="*/ 1239812 w 3638574"/>
              <a:gd name="connsiteY2-6386" fmla="*/ 3369121 h 4492350"/>
              <a:gd name="connsiteX3-6387" fmla="*/ 0 w 3638574"/>
              <a:gd name="connsiteY3-6388" fmla="*/ 2917145 h 4492350"/>
              <a:gd name="connsiteX4-6389" fmla="*/ 1087133 w 3638574"/>
              <a:gd name="connsiteY4-6390" fmla="*/ 3238920 h 4492350"/>
              <a:gd name="connsiteX5-6391" fmla="*/ 357497 w 3638574"/>
              <a:gd name="connsiteY5-6392" fmla="*/ 2432058 h 4492350"/>
              <a:gd name="connsiteX6-6393" fmla="*/ 1719677 w 3638574"/>
              <a:gd name="connsiteY6-6394" fmla="*/ 3519376 h 4492350"/>
              <a:gd name="connsiteX7-6395" fmla="*/ 1627995 w 3638574"/>
              <a:gd name="connsiteY7-6396" fmla="*/ 2400346 h 4492350"/>
              <a:gd name="connsiteX8-6397" fmla="*/ 4198 w 3638574"/>
              <a:gd name="connsiteY8-6398" fmla="*/ 742880 h 4492350"/>
              <a:gd name="connsiteX9-6399" fmla="*/ 932867 w 3638574"/>
              <a:gd name="connsiteY9-6400" fmla="*/ 1924493 h 4492350"/>
              <a:gd name="connsiteX10-6401" fmla="*/ 1037607 w 3638574"/>
              <a:gd name="connsiteY10-6402" fmla="*/ 857226 h 4492350"/>
              <a:gd name="connsiteX11-6403" fmla="*/ 1138710 w 3638574"/>
              <a:gd name="connsiteY11-6404" fmla="*/ 2026621 h 4492350"/>
              <a:gd name="connsiteX12-6405" fmla="*/ 1658679 w 3638574"/>
              <a:gd name="connsiteY12-6406" fmla="*/ 2194318 h 4492350"/>
              <a:gd name="connsiteX13-6407" fmla="*/ 1900430 w 3638574"/>
              <a:gd name="connsiteY13-6408" fmla="*/ 0 h 4492350"/>
              <a:gd name="connsiteX14-6409" fmla="*/ 1971873 w 3638574"/>
              <a:gd name="connsiteY14-6410" fmla="*/ 986216 h 4492350"/>
              <a:gd name="connsiteX15-6411" fmla="*/ 1826002 w 3638574"/>
              <a:gd name="connsiteY15-6412" fmla="*/ 2060385 h 4492350"/>
              <a:gd name="connsiteX16-6413" fmla="*/ 2001533 w 3638574"/>
              <a:gd name="connsiteY16-6414" fmla="*/ 3046321 h 4492350"/>
              <a:gd name="connsiteX17-6415" fmla="*/ 2591546 w 3638574"/>
              <a:gd name="connsiteY17-6416" fmla="*/ 2519916 h 4492350"/>
              <a:gd name="connsiteX18-6417" fmla="*/ 2857733 w 3638574"/>
              <a:gd name="connsiteY18-6418" fmla="*/ 1291762 h 4492350"/>
              <a:gd name="connsiteX19-6419" fmla="*/ 2750848 w 3638574"/>
              <a:gd name="connsiteY19-6420" fmla="*/ 2383091 h 4492350"/>
              <a:gd name="connsiteX20-6421" fmla="*/ 3638574 w 3638574"/>
              <a:gd name="connsiteY20-6422" fmla="*/ 1124252 h 4492350"/>
              <a:gd name="connsiteX21-6423" fmla="*/ 2166244 w 3638574"/>
              <a:gd name="connsiteY21-6424" fmla="*/ 3370521 h 4492350"/>
              <a:gd name="connsiteX22-6425" fmla="*/ 2113081 w 3638574"/>
              <a:gd name="connsiteY22-6426" fmla="*/ 3817088 h 4492350"/>
              <a:gd name="connsiteX23-6427" fmla="*/ 3261397 w 3638574"/>
              <a:gd name="connsiteY23-6428" fmla="*/ 3094074 h 4492350"/>
              <a:gd name="connsiteX24-6429" fmla="*/ 2138356 w 3638574"/>
              <a:gd name="connsiteY24-6430" fmla="*/ 4030951 h 4492350"/>
              <a:gd name="connsiteX25-6431" fmla="*/ 2176877 w 3638574"/>
              <a:gd name="connsiteY25-6432" fmla="*/ 4476307 h 4492350"/>
              <a:gd name="connsiteX26-6433" fmla="*/ 2162233 w 3638574"/>
              <a:gd name="connsiteY26-6434" fmla="*/ 4491415 h 4492350"/>
              <a:gd name="connsiteX27-6435" fmla="*/ 1687779 w 3638574"/>
              <a:gd name="connsiteY27-6436" fmla="*/ 4492350 h 4492350"/>
              <a:gd name="connsiteX0-6437" fmla="*/ 1687779 w 3638574"/>
              <a:gd name="connsiteY0-6438" fmla="*/ 4492350 h 4492350"/>
              <a:gd name="connsiteX1-6439" fmla="*/ 1740942 w 3638574"/>
              <a:gd name="connsiteY1-6440" fmla="*/ 3785190 h 4492350"/>
              <a:gd name="connsiteX2-6441" fmla="*/ 1239812 w 3638574"/>
              <a:gd name="connsiteY2-6442" fmla="*/ 3369121 h 4492350"/>
              <a:gd name="connsiteX3-6443" fmla="*/ 0 w 3638574"/>
              <a:gd name="connsiteY3-6444" fmla="*/ 2917145 h 4492350"/>
              <a:gd name="connsiteX4-6445" fmla="*/ 1087133 w 3638574"/>
              <a:gd name="connsiteY4-6446" fmla="*/ 3238920 h 4492350"/>
              <a:gd name="connsiteX5-6447" fmla="*/ 357497 w 3638574"/>
              <a:gd name="connsiteY5-6448" fmla="*/ 2432058 h 4492350"/>
              <a:gd name="connsiteX6-6449" fmla="*/ 1719677 w 3638574"/>
              <a:gd name="connsiteY6-6450" fmla="*/ 3519376 h 4492350"/>
              <a:gd name="connsiteX7-6451" fmla="*/ 1627995 w 3638574"/>
              <a:gd name="connsiteY7-6452" fmla="*/ 2400346 h 4492350"/>
              <a:gd name="connsiteX8-6453" fmla="*/ 4198 w 3638574"/>
              <a:gd name="connsiteY8-6454" fmla="*/ 742880 h 4492350"/>
              <a:gd name="connsiteX9-6455" fmla="*/ 932867 w 3638574"/>
              <a:gd name="connsiteY9-6456" fmla="*/ 1924493 h 4492350"/>
              <a:gd name="connsiteX10-6457" fmla="*/ 1037607 w 3638574"/>
              <a:gd name="connsiteY10-6458" fmla="*/ 857226 h 4492350"/>
              <a:gd name="connsiteX11-6459" fmla="*/ 1138710 w 3638574"/>
              <a:gd name="connsiteY11-6460" fmla="*/ 2026621 h 4492350"/>
              <a:gd name="connsiteX12-6461" fmla="*/ 1658679 w 3638574"/>
              <a:gd name="connsiteY12-6462" fmla="*/ 2194318 h 4492350"/>
              <a:gd name="connsiteX13-6463" fmla="*/ 1900430 w 3638574"/>
              <a:gd name="connsiteY13-6464" fmla="*/ 0 h 4492350"/>
              <a:gd name="connsiteX14-6465" fmla="*/ 1971873 w 3638574"/>
              <a:gd name="connsiteY14-6466" fmla="*/ 986216 h 4492350"/>
              <a:gd name="connsiteX15-6467" fmla="*/ 1826002 w 3638574"/>
              <a:gd name="connsiteY15-6468" fmla="*/ 2060385 h 4492350"/>
              <a:gd name="connsiteX16-6469" fmla="*/ 2001533 w 3638574"/>
              <a:gd name="connsiteY16-6470" fmla="*/ 3046321 h 4492350"/>
              <a:gd name="connsiteX17-6471" fmla="*/ 2591546 w 3638574"/>
              <a:gd name="connsiteY17-6472" fmla="*/ 2519916 h 4492350"/>
              <a:gd name="connsiteX18-6473" fmla="*/ 2857733 w 3638574"/>
              <a:gd name="connsiteY18-6474" fmla="*/ 1291762 h 4492350"/>
              <a:gd name="connsiteX19-6475" fmla="*/ 2750848 w 3638574"/>
              <a:gd name="connsiteY19-6476" fmla="*/ 2383091 h 4492350"/>
              <a:gd name="connsiteX20-6477" fmla="*/ 3638574 w 3638574"/>
              <a:gd name="connsiteY20-6478" fmla="*/ 1124252 h 4492350"/>
              <a:gd name="connsiteX21-6479" fmla="*/ 2166244 w 3638574"/>
              <a:gd name="connsiteY21-6480" fmla="*/ 3370521 h 4492350"/>
              <a:gd name="connsiteX22-6481" fmla="*/ 2113081 w 3638574"/>
              <a:gd name="connsiteY22-6482" fmla="*/ 3817088 h 4492350"/>
              <a:gd name="connsiteX23-6483" fmla="*/ 3261397 w 3638574"/>
              <a:gd name="connsiteY23-6484" fmla="*/ 3094074 h 4492350"/>
              <a:gd name="connsiteX24-6485" fmla="*/ 2138356 w 3638574"/>
              <a:gd name="connsiteY24-6486" fmla="*/ 4030951 h 4492350"/>
              <a:gd name="connsiteX25-6487" fmla="*/ 2176877 w 3638574"/>
              <a:gd name="connsiteY25-6488" fmla="*/ 4476307 h 4492350"/>
              <a:gd name="connsiteX26-6489" fmla="*/ 2162233 w 3638574"/>
              <a:gd name="connsiteY26-6490" fmla="*/ 4491415 h 4492350"/>
              <a:gd name="connsiteX27-6491" fmla="*/ 1687779 w 3638574"/>
              <a:gd name="connsiteY27-6492" fmla="*/ 4492350 h 4492350"/>
              <a:gd name="connsiteX0-6493" fmla="*/ 1687779 w 3638574"/>
              <a:gd name="connsiteY0-6494" fmla="*/ 4492350 h 4492350"/>
              <a:gd name="connsiteX1-6495" fmla="*/ 1740942 w 3638574"/>
              <a:gd name="connsiteY1-6496" fmla="*/ 3785190 h 4492350"/>
              <a:gd name="connsiteX2-6497" fmla="*/ 1239812 w 3638574"/>
              <a:gd name="connsiteY2-6498" fmla="*/ 3369121 h 4492350"/>
              <a:gd name="connsiteX3-6499" fmla="*/ 0 w 3638574"/>
              <a:gd name="connsiteY3-6500" fmla="*/ 2917145 h 4492350"/>
              <a:gd name="connsiteX4-6501" fmla="*/ 1087133 w 3638574"/>
              <a:gd name="connsiteY4-6502" fmla="*/ 3238920 h 4492350"/>
              <a:gd name="connsiteX5-6503" fmla="*/ 365518 w 3638574"/>
              <a:gd name="connsiteY5-6504" fmla="*/ 2420026 h 4492350"/>
              <a:gd name="connsiteX6-6505" fmla="*/ 1719677 w 3638574"/>
              <a:gd name="connsiteY6-6506" fmla="*/ 3519376 h 4492350"/>
              <a:gd name="connsiteX7-6507" fmla="*/ 1627995 w 3638574"/>
              <a:gd name="connsiteY7-6508" fmla="*/ 2400346 h 4492350"/>
              <a:gd name="connsiteX8-6509" fmla="*/ 4198 w 3638574"/>
              <a:gd name="connsiteY8-6510" fmla="*/ 742880 h 4492350"/>
              <a:gd name="connsiteX9-6511" fmla="*/ 932867 w 3638574"/>
              <a:gd name="connsiteY9-6512" fmla="*/ 1924493 h 4492350"/>
              <a:gd name="connsiteX10-6513" fmla="*/ 1037607 w 3638574"/>
              <a:gd name="connsiteY10-6514" fmla="*/ 857226 h 4492350"/>
              <a:gd name="connsiteX11-6515" fmla="*/ 1138710 w 3638574"/>
              <a:gd name="connsiteY11-6516" fmla="*/ 2026621 h 4492350"/>
              <a:gd name="connsiteX12-6517" fmla="*/ 1658679 w 3638574"/>
              <a:gd name="connsiteY12-6518" fmla="*/ 2194318 h 4492350"/>
              <a:gd name="connsiteX13-6519" fmla="*/ 1900430 w 3638574"/>
              <a:gd name="connsiteY13-6520" fmla="*/ 0 h 4492350"/>
              <a:gd name="connsiteX14-6521" fmla="*/ 1971873 w 3638574"/>
              <a:gd name="connsiteY14-6522" fmla="*/ 986216 h 4492350"/>
              <a:gd name="connsiteX15-6523" fmla="*/ 1826002 w 3638574"/>
              <a:gd name="connsiteY15-6524" fmla="*/ 2060385 h 4492350"/>
              <a:gd name="connsiteX16-6525" fmla="*/ 2001533 w 3638574"/>
              <a:gd name="connsiteY16-6526" fmla="*/ 3046321 h 4492350"/>
              <a:gd name="connsiteX17-6527" fmla="*/ 2591546 w 3638574"/>
              <a:gd name="connsiteY17-6528" fmla="*/ 2519916 h 4492350"/>
              <a:gd name="connsiteX18-6529" fmla="*/ 2857733 w 3638574"/>
              <a:gd name="connsiteY18-6530" fmla="*/ 1291762 h 4492350"/>
              <a:gd name="connsiteX19-6531" fmla="*/ 2750848 w 3638574"/>
              <a:gd name="connsiteY19-6532" fmla="*/ 2383091 h 4492350"/>
              <a:gd name="connsiteX20-6533" fmla="*/ 3638574 w 3638574"/>
              <a:gd name="connsiteY20-6534" fmla="*/ 1124252 h 4492350"/>
              <a:gd name="connsiteX21-6535" fmla="*/ 2166244 w 3638574"/>
              <a:gd name="connsiteY21-6536" fmla="*/ 3370521 h 4492350"/>
              <a:gd name="connsiteX22-6537" fmla="*/ 2113081 w 3638574"/>
              <a:gd name="connsiteY22-6538" fmla="*/ 3817088 h 4492350"/>
              <a:gd name="connsiteX23-6539" fmla="*/ 3261397 w 3638574"/>
              <a:gd name="connsiteY23-6540" fmla="*/ 3094074 h 4492350"/>
              <a:gd name="connsiteX24-6541" fmla="*/ 2138356 w 3638574"/>
              <a:gd name="connsiteY24-6542" fmla="*/ 4030951 h 4492350"/>
              <a:gd name="connsiteX25-6543" fmla="*/ 2176877 w 3638574"/>
              <a:gd name="connsiteY25-6544" fmla="*/ 4476307 h 4492350"/>
              <a:gd name="connsiteX26-6545" fmla="*/ 2162233 w 3638574"/>
              <a:gd name="connsiteY26-6546" fmla="*/ 4491415 h 4492350"/>
              <a:gd name="connsiteX27-6547" fmla="*/ 1687779 w 3638574"/>
              <a:gd name="connsiteY27-6548" fmla="*/ 4492350 h 4492350"/>
              <a:gd name="connsiteX0-6549" fmla="*/ 1687779 w 3638574"/>
              <a:gd name="connsiteY0-6550" fmla="*/ 4492350 h 4492350"/>
              <a:gd name="connsiteX1-6551" fmla="*/ 1740942 w 3638574"/>
              <a:gd name="connsiteY1-6552" fmla="*/ 3785190 h 4492350"/>
              <a:gd name="connsiteX2-6553" fmla="*/ 1239812 w 3638574"/>
              <a:gd name="connsiteY2-6554" fmla="*/ 3369121 h 4492350"/>
              <a:gd name="connsiteX3-6555" fmla="*/ 0 w 3638574"/>
              <a:gd name="connsiteY3-6556" fmla="*/ 2917145 h 4492350"/>
              <a:gd name="connsiteX4-6557" fmla="*/ 1087133 w 3638574"/>
              <a:gd name="connsiteY4-6558" fmla="*/ 3238920 h 4492350"/>
              <a:gd name="connsiteX5-6559" fmla="*/ 365518 w 3638574"/>
              <a:gd name="connsiteY5-6560" fmla="*/ 2420026 h 4492350"/>
              <a:gd name="connsiteX6-6561" fmla="*/ 1719677 w 3638574"/>
              <a:gd name="connsiteY6-6562" fmla="*/ 3519376 h 4492350"/>
              <a:gd name="connsiteX7-6563" fmla="*/ 1627995 w 3638574"/>
              <a:gd name="connsiteY7-6564" fmla="*/ 2400346 h 4492350"/>
              <a:gd name="connsiteX8-6565" fmla="*/ 4198 w 3638574"/>
              <a:gd name="connsiteY8-6566" fmla="*/ 742880 h 4492350"/>
              <a:gd name="connsiteX9-6567" fmla="*/ 932867 w 3638574"/>
              <a:gd name="connsiteY9-6568" fmla="*/ 1924493 h 4492350"/>
              <a:gd name="connsiteX10-6569" fmla="*/ 1037607 w 3638574"/>
              <a:gd name="connsiteY10-6570" fmla="*/ 857226 h 4492350"/>
              <a:gd name="connsiteX11-6571" fmla="*/ 1138710 w 3638574"/>
              <a:gd name="connsiteY11-6572" fmla="*/ 2026621 h 4492350"/>
              <a:gd name="connsiteX12-6573" fmla="*/ 1658679 w 3638574"/>
              <a:gd name="connsiteY12-6574" fmla="*/ 2194318 h 4492350"/>
              <a:gd name="connsiteX13-6575" fmla="*/ 1900430 w 3638574"/>
              <a:gd name="connsiteY13-6576" fmla="*/ 0 h 4492350"/>
              <a:gd name="connsiteX14-6577" fmla="*/ 1971873 w 3638574"/>
              <a:gd name="connsiteY14-6578" fmla="*/ 986216 h 4492350"/>
              <a:gd name="connsiteX15-6579" fmla="*/ 1826002 w 3638574"/>
              <a:gd name="connsiteY15-6580" fmla="*/ 2060385 h 4492350"/>
              <a:gd name="connsiteX16-6581" fmla="*/ 2001533 w 3638574"/>
              <a:gd name="connsiteY16-6582" fmla="*/ 3046321 h 4492350"/>
              <a:gd name="connsiteX17-6583" fmla="*/ 2591546 w 3638574"/>
              <a:gd name="connsiteY17-6584" fmla="*/ 2519916 h 4492350"/>
              <a:gd name="connsiteX18-6585" fmla="*/ 2857733 w 3638574"/>
              <a:gd name="connsiteY18-6586" fmla="*/ 1291762 h 4492350"/>
              <a:gd name="connsiteX19-6587" fmla="*/ 2750848 w 3638574"/>
              <a:gd name="connsiteY19-6588" fmla="*/ 2383091 h 4492350"/>
              <a:gd name="connsiteX20-6589" fmla="*/ 3638574 w 3638574"/>
              <a:gd name="connsiteY20-6590" fmla="*/ 1124252 h 4492350"/>
              <a:gd name="connsiteX21-6591" fmla="*/ 2166244 w 3638574"/>
              <a:gd name="connsiteY21-6592" fmla="*/ 3370521 h 4492350"/>
              <a:gd name="connsiteX22-6593" fmla="*/ 2113081 w 3638574"/>
              <a:gd name="connsiteY22-6594" fmla="*/ 3817088 h 4492350"/>
              <a:gd name="connsiteX23-6595" fmla="*/ 3261397 w 3638574"/>
              <a:gd name="connsiteY23-6596" fmla="*/ 3094074 h 4492350"/>
              <a:gd name="connsiteX24-6597" fmla="*/ 2138356 w 3638574"/>
              <a:gd name="connsiteY24-6598" fmla="*/ 4030951 h 4492350"/>
              <a:gd name="connsiteX25-6599" fmla="*/ 2176877 w 3638574"/>
              <a:gd name="connsiteY25-6600" fmla="*/ 4476307 h 4492350"/>
              <a:gd name="connsiteX26-6601" fmla="*/ 2162233 w 3638574"/>
              <a:gd name="connsiteY26-6602" fmla="*/ 4491415 h 4492350"/>
              <a:gd name="connsiteX27-6603" fmla="*/ 1687779 w 3638574"/>
              <a:gd name="connsiteY27-6604" fmla="*/ 4492350 h 4492350"/>
              <a:gd name="connsiteX0-6605" fmla="*/ 1687779 w 3638574"/>
              <a:gd name="connsiteY0-6606" fmla="*/ 4492350 h 4492350"/>
              <a:gd name="connsiteX1-6607" fmla="*/ 1740942 w 3638574"/>
              <a:gd name="connsiteY1-6608" fmla="*/ 3785190 h 4492350"/>
              <a:gd name="connsiteX2-6609" fmla="*/ 1239812 w 3638574"/>
              <a:gd name="connsiteY2-6610" fmla="*/ 3369121 h 4492350"/>
              <a:gd name="connsiteX3-6611" fmla="*/ 0 w 3638574"/>
              <a:gd name="connsiteY3-6612" fmla="*/ 2917145 h 4492350"/>
              <a:gd name="connsiteX4-6613" fmla="*/ 1087133 w 3638574"/>
              <a:gd name="connsiteY4-6614" fmla="*/ 3238920 h 4492350"/>
              <a:gd name="connsiteX5-6615" fmla="*/ 365518 w 3638574"/>
              <a:gd name="connsiteY5-6616" fmla="*/ 2420026 h 4492350"/>
              <a:gd name="connsiteX6-6617" fmla="*/ 1719677 w 3638574"/>
              <a:gd name="connsiteY6-6618" fmla="*/ 3519376 h 4492350"/>
              <a:gd name="connsiteX7-6619" fmla="*/ 1627995 w 3638574"/>
              <a:gd name="connsiteY7-6620" fmla="*/ 2400346 h 4492350"/>
              <a:gd name="connsiteX8-6621" fmla="*/ 4198 w 3638574"/>
              <a:gd name="connsiteY8-6622" fmla="*/ 742880 h 4492350"/>
              <a:gd name="connsiteX9-6623" fmla="*/ 932867 w 3638574"/>
              <a:gd name="connsiteY9-6624" fmla="*/ 1924493 h 4492350"/>
              <a:gd name="connsiteX10-6625" fmla="*/ 1037607 w 3638574"/>
              <a:gd name="connsiteY10-6626" fmla="*/ 857226 h 4492350"/>
              <a:gd name="connsiteX11-6627" fmla="*/ 1138710 w 3638574"/>
              <a:gd name="connsiteY11-6628" fmla="*/ 2026621 h 4492350"/>
              <a:gd name="connsiteX12-6629" fmla="*/ 1658679 w 3638574"/>
              <a:gd name="connsiteY12-6630" fmla="*/ 2194318 h 4492350"/>
              <a:gd name="connsiteX13-6631" fmla="*/ 1900430 w 3638574"/>
              <a:gd name="connsiteY13-6632" fmla="*/ 0 h 4492350"/>
              <a:gd name="connsiteX14-6633" fmla="*/ 1971873 w 3638574"/>
              <a:gd name="connsiteY14-6634" fmla="*/ 986216 h 4492350"/>
              <a:gd name="connsiteX15-6635" fmla="*/ 1826002 w 3638574"/>
              <a:gd name="connsiteY15-6636" fmla="*/ 2060385 h 4492350"/>
              <a:gd name="connsiteX16-6637" fmla="*/ 2001533 w 3638574"/>
              <a:gd name="connsiteY16-6638" fmla="*/ 3046321 h 4492350"/>
              <a:gd name="connsiteX17-6639" fmla="*/ 2591546 w 3638574"/>
              <a:gd name="connsiteY17-6640" fmla="*/ 2519916 h 4492350"/>
              <a:gd name="connsiteX18-6641" fmla="*/ 2857733 w 3638574"/>
              <a:gd name="connsiteY18-6642" fmla="*/ 1291762 h 4492350"/>
              <a:gd name="connsiteX19-6643" fmla="*/ 2750848 w 3638574"/>
              <a:gd name="connsiteY19-6644" fmla="*/ 2383091 h 4492350"/>
              <a:gd name="connsiteX20-6645" fmla="*/ 3638574 w 3638574"/>
              <a:gd name="connsiteY20-6646" fmla="*/ 1124252 h 4492350"/>
              <a:gd name="connsiteX21-6647" fmla="*/ 2166244 w 3638574"/>
              <a:gd name="connsiteY21-6648" fmla="*/ 3370521 h 4492350"/>
              <a:gd name="connsiteX22-6649" fmla="*/ 2113081 w 3638574"/>
              <a:gd name="connsiteY22-6650" fmla="*/ 3817088 h 4492350"/>
              <a:gd name="connsiteX23-6651" fmla="*/ 3261397 w 3638574"/>
              <a:gd name="connsiteY23-6652" fmla="*/ 3094074 h 4492350"/>
              <a:gd name="connsiteX24-6653" fmla="*/ 2138356 w 3638574"/>
              <a:gd name="connsiteY24-6654" fmla="*/ 4030951 h 4492350"/>
              <a:gd name="connsiteX25-6655" fmla="*/ 2176877 w 3638574"/>
              <a:gd name="connsiteY25-6656" fmla="*/ 4476307 h 4492350"/>
              <a:gd name="connsiteX26-6657" fmla="*/ 2162233 w 3638574"/>
              <a:gd name="connsiteY26-6658" fmla="*/ 4491415 h 4492350"/>
              <a:gd name="connsiteX27-6659" fmla="*/ 1687779 w 3638574"/>
              <a:gd name="connsiteY27-6660" fmla="*/ 4492350 h 4492350"/>
              <a:gd name="connsiteX0-6661" fmla="*/ 1687779 w 3638574"/>
              <a:gd name="connsiteY0-6662" fmla="*/ 4492350 h 4492350"/>
              <a:gd name="connsiteX1-6663" fmla="*/ 1740942 w 3638574"/>
              <a:gd name="connsiteY1-6664" fmla="*/ 3785190 h 4492350"/>
              <a:gd name="connsiteX2-6665" fmla="*/ 1239812 w 3638574"/>
              <a:gd name="connsiteY2-6666" fmla="*/ 3369121 h 4492350"/>
              <a:gd name="connsiteX3-6667" fmla="*/ 0 w 3638574"/>
              <a:gd name="connsiteY3-6668" fmla="*/ 2917145 h 4492350"/>
              <a:gd name="connsiteX4-6669" fmla="*/ 1087133 w 3638574"/>
              <a:gd name="connsiteY4-6670" fmla="*/ 3238920 h 4492350"/>
              <a:gd name="connsiteX5-6671" fmla="*/ 365518 w 3638574"/>
              <a:gd name="connsiteY5-6672" fmla="*/ 2420026 h 4492350"/>
              <a:gd name="connsiteX6-6673" fmla="*/ 1719677 w 3638574"/>
              <a:gd name="connsiteY6-6674" fmla="*/ 3519376 h 4492350"/>
              <a:gd name="connsiteX7-6675" fmla="*/ 1627995 w 3638574"/>
              <a:gd name="connsiteY7-6676" fmla="*/ 2400346 h 4492350"/>
              <a:gd name="connsiteX8-6677" fmla="*/ 4198 w 3638574"/>
              <a:gd name="connsiteY8-6678" fmla="*/ 742880 h 4492350"/>
              <a:gd name="connsiteX9-6679" fmla="*/ 932867 w 3638574"/>
              <a:gd name="connsiteY9-6680" fmla="*/ 1924493 h 4492350"/>
              <a:gd name="connsiteX10-6681" fmla="*/ 1037607 w 3638574"/>
              <a:gd name="connsiteY10-6682" fmla="*/ 857226 h 4492350"/>
              <a:gd name="connsiteX11-6683" fmla="*/ 1138710 w 3638574"/>
              <a:gd name="connsiteY11-6684" fmla="*/ 2026621 h 4492350"/>
              <a:gd name="connsiteX12-6685" fmla="*/ 1658679 w 3638574"/>
              <a:gd name="connsiteY12-6686" fmla="*/ 2194318 h 4492350"/>
              <a:gd name="connsiteX13-6687" fmla="*/ 1900430 w 3638574"/>
              <a:gd name="connsiteY13-6688" fmla="*/ 0 h 4492350"/>
              <a:gd name="connsiteX14-6689" fmla="*/ 1971873 w 3638574"/>
              <a:gd name="connsiteY14-6690" fmla="*/ 986216 h 4492350"/>
              <a:gd name="connsiteX15-6691" fmla="*/ 1826002 w 3638574"/>
              <a:gd name="connsiteY15-6692" fmla="*/ 2060385 h 4492350"/>
              <a:gd name="connsiteX16-6693" fmla="*/ 2001533 w 3638574"/>
              <a:gd name="connsiteY16-6694" fmla="*/ 3046321 h 4492350"/>
              <a:gd name="connsiteX17-6695" fmla="*/ 2591546 w 3638574"/>
              <a:gd name="connsiteY17-6696" fmla="*/ 2519916 h 4492350"/>
              <a:gd name="connsiteX18-6697" fmla="*/ 2857733 w 3638574"/>
              <a:gd name="connsiteY18-6698" fmla="*/ 1291762 h 4492350"/>
              <a:gd name="connsiteX19-6699" fmla="*/ 2750848 w 3638574"/>
              <a:gd name="connsiteY19-6700" fmla="*/ 2383091 h 4492350"/>
              <a:gd name="connsiteX20-6701" fmla="*/ 3638574 w 3638574"/>
              <a:gd name="connsiteY20-6702" fmla="*/ 1124252 h 4492350"/>
              <a:gd name="connsiteX21-6703" fmla="*/ 2166244 w 3638574"/>
              <a:gd name="connsiteY21-6704" fmla="*/ 3370521 h 4492350"/>
              <a:gd name="connsiteX22-6705" fmla="*/ 2113081 w 3638574"/>
              <a:gd name="connsiteY22-6706" fmla="*/ 3817088 h 4492350"/>
              <a:gd name="connsiteX23-6707" fmla="*/ 3261397 w 3638574"/>
              <a:gd name="connsiteY23-6708" fmla="*/ 3094074 h 4492350"/>
              <a:gd name="connsiteX24-6709" fmla="*/ 2138356 w 3638574"/>
              <a:gd name="connsiteY24-6710" fmla="*/ 4030951 h 4492350"/>
              <a:gd name="connsiteX25-6711" fmla="*/ 2176877 w 3638574"/>
              <a:gd name="connsiteY25-6712" fmla="*/ 4476307 h 4492350"/>
              <a:gd name="connsiteX26-6713" fmla="*/ 2162233 w 3638574"/>
              <a:gd name="connsiteY26-6714" fmla="*/ 4491415 h 4492350"/>
              <a:gd name="connsiteX27-6715" fmla="*/ 1687779 w 3638574"/>
              <a:gd name="connsiteY27-6716" fmla="*/ 4492350 h 4492350"/>
              <a:gd name="connsiteX0-6717" fmla="*/ 1687779 w 3638574"/>
              <a:gd name="connsiteY0-6718" fmla="*/ 4492350 h 4492350"/>
              <a:gd name="connsiteX1-6719" fmla="*/ 1740942 w 3638574"/>
              <a:gd name="connsiteY1-6720" fmla="*/ 3785190 h 4492350"/>
              <a:gd name="connsiteX2-6721" fmla="*/ 1239812 w 3638574"/>
              <a:gd name="connsiteY2-6722" fmla="*/ 3369121 h 4492350"/>
              <a:gd name="connsiteX3-6723" fmla="*/ 0 w 3638574"/>
              <a:gd name="connsiteY3-6724" fmla="*/ 2917145 h 4492350"/>
              <a:gd name="connsiteX4-6725" fmla="*/ 1087133 w 3638574"/>
              <a:gd name="connsiteY4-6726" fmla="*/ 3238920 h 4492350"/>
              <a:gd name="connsiteX5-6727" fmla="*/ 365518 w 3638574"/>
              <a:gd name="connsiteY5-6728" fmla="*/ 2420026 h 4492350"/>
              <a:gd name="connsiteX6-6729" fmla="*/ 1719677 w 3638574"/>
              <a:gd name="connsiteY6-6730" fmla="*/ 3519376 h 4492350"/>
              <a:gd name="connsiteX7-6731" fmla="*/ 1627995 w 3638574"/>
              <a:gd name="connsiteY7-6732" fmla="*/ 2400346 h 4492350"/>
              <a:gd name="connsiteX8-6733" fmla="*/ 4198 w 3638574"/>
              <a:gd name="connsiteY8-6734" fmla="*/ 742880 h 4492350"/>
              <a:gd name="connsiteX9-6735" fmla="*/ 932867 w 3638574"/>
              <a:gd name="connsiteY9-6736" fmla="*/ 1924493 h 4492350"/>
              <a:gd name="connsiteX10-6737" fmla="*/ 1037607 w 3638574"/>
              <a:gd name="connsiteY10-6738" fmla="*/ 857226 h 4492350"/>
              <a:gd name="connsiteX11-6739" fmla="*/ 1138710 w 3638574"/>
              <a:gd name="connsiteY11-6740" fmla="*/ 2026621 h 4492350"/>
              <a:gd name="connsiteX12-6741" fmla="*/ 1658679 w 3638574"/>
              <a:gd name="connsiteY12-6742" fmla="*/ 2194318 h 4492350"/>
              <a:gd name="connsiteX13-6743" fmla="*/ 1900430 w 3638574"/>
              <a:gd name="connsiteY13-6744" fmla="*/ 0 h 4492350"/>
              <a:gd name="connsiteX14-6745" fmla="*/ 1971873 w 3638574"/>
              <a:gd name="connsiteY14-6746" fmla="*/ 986216 h 4492350"/>
              <a:gd name="connsiteX15-6747" fmla="*/ 1826002 w 3638574"/>
              <a:gd name="connsiteY15-6748" fmla="*/ 2060385 h 4492350"/>
              <a:gd name="connsiteX16-6749" fmla="*/ 2001533 w 3638574"/>
              <a:gd name="connsiteY16-6750" fmla="*/ 3046321 h 4492350"/>
              <a:gd name="connsiteX17-6751" fmla="*/ 2591546 w 3638574"/>
              <a:gd name="connsiteY17-6752" fmla="*/ 2519916 h 4492350"/>
              <a:gd name="connsiteX18-6753" fmla="*/ 2857733 w 3638574"/>
              <a:gd name="connsiteY18-6754" fmla="*/ 1291762 h 4492350"/>
              <a:gd name="connsiteX19-6755" fmla="*/ 2750848 w 3638574"/>
              <a:gd name="connsiteY19-6756" fmla="*/ 2383091 h 4492350"/>
              <a:gd name="connsiteX20-6757" fmla="*/ 3638574 w 3638574"/>
              <a:gd name="connsiteY20-6758" fmla="*/ 1124252 h 4492350"/>
              <a:gd name="connsiteX21-6759" fmla="*/ 2166244 w 3638574"/>
              <a:gd name="connsiteY21-6760" fmla="*/ 3370521 h 4492350"/>
              <a:gd name="connsiteX22-6761" fmla="*/ 2113081 w 3638574"/>
              <a:gd name="connsiteY22-6762" fmla="*/ 3817088 h 4492350"/>
              <a:gd name="connsiteX23-6763" fmla="*/ 3261397 w 3638574"/>
              <a:gd name="connsiteY23-6764" fmla="*/ 3094074 h 4492350"/>
              <a:gd name="connsiteX24-6765" fmla="*/ 2138356 w 3638574"/>
              <a:gd name="connsiteY24-6766" fmla="*/ 4030951 h 4492350"/>
              <a:gd name="connsiteX25-6767" fmla="*/ 2176877 w 3638574"/>
              <a:gd name="connsiteY25-6768" fmla="*/ 4476307 h 4492350"/>
              <a:gd name="connsiteX26-6769" fmla="*/ 2162233 w 3638574"/>
              <a:gd name="connsiteY26-6770" fmla="*/ 4491415 h 4492350"/>
              <a:gd name="connsiteX27-6771" fmla="*/ 1687779 w 3638574"/>
              <a:gd name="connsiteY27-6772" fmla="*/ 4492350 h 4492350"/>
              <a:gd name="connsiteX0-6773" fmla="*/ 1687779 w 3638574"/>
              <a:gd name="connsiteY0-6774" fmla="*/ 4492350 h 4492350"/>
              <a:gd name="connsiteX1-6775" fmla="*/ 1740942 w 3638574"/>
              <a:gd name="connsiteY1-6776" fmla="*/ 3785190 h 4492350"/>
              <a:gd name="connsiteX2-6777" fmla="*/ 1239812 w 3638574"/>
              <a:gd name="connsiteY2-6778" fmla="*/ 3369121 h 4492350"/>
              <a:gd name="connsiteX3-6779" fmla="*/ 0 w 3638574"/>
              <a:gd name="connsiteY3-6780" fmla="*/ 2917145 h 4492350"/>
              <a:gd name="connsiteX4-6781" fmla="*/ 1087133 w 3638574"/>
              <a:gd name="connsiteY4-6782" fmla="*/ 3238920 h 4492350"/>
              <a:gd name="connsiteX5-6783" fmla="*/ 389581 w 3638574"/>
              <a:gd name="connsiteY5-6784" fmla="*/ 2412005 h 4492350"/>
              <a:gd name="connsiteX6-6785" fmla="*/ 1719677 w 3638574"/>
              <a:gd name="connsiteY6-6786" fmla="*/ 3519376 h 4492350"/>
              <a:gd name="connsiteX7-6787" fmla="*/ 1627995 w 3638574"/>
              <a:gd name="connsiteY7-6788" fmla="*/ 2400346 h 4492350"/>
              <a:gd name="connsiteX8-6789" fmla="*/ 4198 w 3638574"/>
              <a:gd name="connsiteY8-6790" fmla="*/ 742880 h 4492350"/>
              <a:gd name="connsiteX9-6791" fmla="*/ 932867 w 3638574"/>
              <a:gd name="connsiteY9-6792" fmla="*/ 1924493 h 4492350"/>
              <a:gd name="connsiteX10-6793" fmla="*/ 1037607 w 3638574"/>
              <a:gd name="connsiteY10-6794" fmla="*/ 857226 h 4492350"/>
              <a:gd name="connsiteX11-6795" fmla="*/ 1138710 w 3638574"/>
              <a:gd name="connsiteY11-6796" fmla="*/ 2026621 h 4492350"/>
              <a:gd name="connsiteX12-6797" fmla="*/ 1658679 w 3638574"/>
              <a:gd name="connsiteY12-6798" fmla="*/ 2194318 h 4492350"/>
              <a:gd name="connsiteX13-6799" fmla="*/ 1900430 w 3638574"/>
              <a:gd name="connsiteY13-6800" fmla="*/ 0 h 4492350"/>
              <a:gd name="connsiteX14-6801" fmla="*/ 1971873 w 3638574"/>
              <a:gd name="connsiteY14-6802" fmla="*/ 986216 h 4492350"/>
              <a:gd name="connsiteX15-6803" fmla="*/ 1826002 w 3638574"/>
              <a:gd name="connsiteY15-6804" fmla="*/ 2060385 h 4492350"/>
              <a:gd name="connsiteX16-6805" fmla="*/ 2001533 w 3638574"/>
              <a:gd name="connsiteY16-6806" fmla="*/ 3046321 h 4492350"/>
              <a:gd name="connsiteX17-6807" fmla="*/ 2591546 w 3638574"/>
              <a:gd name="connsiteY17-6808" fmla="*/ 2519916 h 4492350"/>
              <a:gd name="connsiteX18-6809" fmla="*/ 2857733 w 3638574"/>
              <a:gd name="connsiteY18-6810" fmla="*/ 1291762 h 4492350"/>
              <a:gd name="connsiteX19-6811" fmla="*/ 2750848 w 3638574"/>
              <a:gd name="connsiteY19-6812" fmla="*/ 2383091 h 4492350"/>
              <a:gd name="connsiteX20-6813" fmla="*/ 3638574 w 3638574"/>
              <a:gd name="connsiteY20-6814" fmla="*/ 1124252 h 4492350"/>
              <a:gd name="connsiteX21-6815" fmla="*/ 2166244 w 3638574"/>
              <a:gd name="connsiteY21-6816" fmla="*/ 3370521 h 4492350"/>
              <a:gd name="connsiteX22-6817" fmla="*/ 2113081 w 3638574"/>
              <a:gd name="connsiteY22-6818" fmla="*/ 3817088 h 4492350"/>
              <a:gd name="connsiteX23-6819" fmla="*/ 3261397 w 3638574"/>
              <a:gd name="connsiteY23-6820" fmla="*/ 3094074 h 4492350"/>
              <a:gd name="connsiteX24-6821" fmla="*/ 2138356 w 3638574"/>
              <a:gd name="connsiteY24-6822" fmla="*/ 4030951 h 4492350"/>
              <a:gd name="connsiteX25-6823" fmla="*/ 2176877 w 3638574"/>
              <a:gd name="connsiteY25-6824" fmla="*/ 4476307 h 4492350"/>
              <a:gd name="connsiteX26-6825" fmla="*/ 2162233 w 3638574"/>
              <a:gd name="connsiteY26-6826" fmla="*/ 4491415 h 4492350"/>
              <a:gd name="connsiteX27-6827" fmla="*/ 1687779 w 3638574"/>
              <a:gd name="connsiteY27-6828" fmla="*/ 4492350 h 4492350"/>
              <a:gd name="connsiteX0-6829" fmla="*/ 1687779 w 3638574"/>
              <a:gd name="connsiteY0-6830" fmla="*/ 4492350 h 4492350"/>
              <a:gd name="connsiteX1-6831" fmla="*/ 1740942 w 3638574"/>
              <a:gd name="connsiteY1-6832" fmla="*/ 3785190 h 4492350"/>
              <a:gd name="connsiteX2-6833" fmla="*/ 1239812 w 3638574"/>
              <a:gd name="connsiteY2-6834" fmla="*/ 3369121 h 4492350"/>
              <a:gd name="connsiteX3-6835" fmla="*/ 0 w 3638574"/>
              <a:gd name="connsiteY3-6836" fmla="*/ 2917145 h 4492350"/>
              <a:gd name="connsiteX4-6837" fmla="*/ 1087133 w 3638574"/>
              <a:gd name="connsiteY4-6838" fmla="*/ 3238920 h 4492350"/>
              <a:gd name="connsiteX5-6839" fmla="*/ 389581 w 3638574"/>
              <a:gd name="connsiteY5-6840" fmla="*/ 2412005 h 4492350"/>
              <a:gd name="connsiteX6-6841" fmla="*/ 1719677 w 3638574"/>
              <a:gd name="connsiteY6-6842" fmla="*/ 3519376 h 4492350"/>
              <a:gd name="connsiteX7-6843" fmla="*/ 1627995 w 3638574"/>
              <a:gd name="connsiteY7-6844" fmla="*/ 2400346 h 4492350"/>
              <a:gd name="connsiteX8-6845" fmla="*/ 4198 w 3638574"/>
              <a:gd name="connsiteY8-6846" fmla="*/ 742880 h 4492350"/>
              <a:gd name="connsiteX9-6847" fmla="*/ 932867 w 3638574"/>
              <a:gd name="connsiteY9-6848" fmla="*/ 1924493 h 4492350"/>
              <a:gd name="connsiteX10-6849" fmla="*/ 1037607 w 3638574"/>
              <a:gd name="connsiteY10-6850" fmla="*/ 857226 h 4492350"/>
              <a:gd name="connsiteX11-6851" fmla="*/ 1138710 w 3638574"/>
              <a:gd name="connsiteY11-6852" fmla="*/ 2026621 h 4492350"/>
              <a:gd name="connsiteX12-6853" fmla="*/ 1658679 w 3638574"/>
              <a:gd name="connsiteY12-6854" fmla="*/ 2194318 h 4492350"/>
              <a:gd name="connsiteX13-6855" fmla="*/ 1900430 w 3638574"/>
              <a:gd name="connsiteY13-6856" fmla="*/ 0 h 4492350"/>
              <a:gd name="connsiteX14-6857" fmla="*/ 1971873 w 3638574"/>
              <a:gd name="connsiteY14-6858" fmla="*/ 986216 h 4492350"/>
              <a:gd name="connsiteX15-6859" fmla="*/ 1826002 w 3638574"/>
              <a:gd name="connsiteY15-6860" fmla="*/ 2060385 h 4492350"/>
              <a:gd name="connsiteX16-6861" fmla="*/ 2001533 w 3638574"/>
              <a:gd name="connsiteY16-6862" fmla="*/ 3046321 h 4492350"/>
              <a:gd name="connsiteX17-6863" fmla="*/ 2591546 w 3638574"/>
              <a:gd name="connsiteY17-6864" fmla="*/ 2519916 h 4492350"/>
              <a:gd name="connsiteX18-6865" fmla="*/ 2857733 w 3638574"/>
              <a:gd name="connsiteY18-6866" fmla="*/ 1291762 h 4492350"/>
              <a:gd name="connsiteX19-6867" fmla="*/ 2750848 w 3638574"/>
              <a:gd name="connsiteY19-6868" fmla="*/ 2383091 h 4492350"/>
              <a:gd name="connsiteX20-6869" fmla="*/ 3638574 w 3638574"/>
              <a:gd name="connsiteY20-6870" fmla="*/ 1124252 h 4492350"/>
              <a:gd name="connsiteX21-6871" fmla="*/ 2166244 w 3638574"/>
              <a:gd name="connsiteY21-6872" fmla="*/ 3370521 h 4492350"/>
              <a:gd name="connsiteX22-6873" fmla="*/ 2113081 w 3638574"/>
              <a:gd name="connsiteY22-6874" fmla="*/ 3817088 h 4492350"/>
              <a:gd name="connsiteX23-6875" fmla="*/ 3261397 w 3638574"/>
              <a:gd name="connsiteY23-6876" fmla="*/ 3094074 h 4492350"/>
              <a:gd name="connsiteX24-6877" fmla="*/ 2138356 w 3638574"/>
              <a:gd name="connsiteY24-6878" fmla="*/ 4030951 h 4492350"/>
              <a:gd name="connsiteX25-6879" fmla="*/ 2176877 w 3638574"/>
              <a:gd name="connsiteY25-6880" fmla="*/ 4476307 h 4492350"/>
              <a:gd name="connsiteX26-6881" fmla="*/ 2162233 w 3638574"/>
              <a:gd name="connsiteY26-6882" fmla="*/ 4491415 h 4492350"/>
              <a:gd name="connsiteX27-6883" fmla="*/ 1687779 w 3638574"/>
              <a:gd name="connsiteY27-6884" fmla="*/ 4492350 h 4492350"/>
              <a:gd name="connsiteX0-6885" fmla="*/ 1687779 w 3638574"/>
              <a:gd name="connsiteY0-6886" fmla="*/ 4492350 h 4492350"/>
              <a:gd name="connsiteX1-6887" fmla="*/ 1740942 w 3638574"/>
              <a:gd name="connsiteY1-6888" fmla="*/ 3785190 h 4492350"/>
              <a:gd name="connsiteX2-6889" fmla="*/ 1239812 w 3638574"/>
              <a:gd name="connsiteY2-6890" fmla="*/ 3369121 h 4492350"/>
              <a:gd name="connsiteX3-6891" fmla="*/ 0 w 3638574"/>
              <a:gd name="connsiteY3-6892" fmla="*/ 2917145 h 4492350"/>
              <a:gd name="connsiteX4-6893" fmla="*/ 1087133 w 3638574"/>
              <a:gd name="connsiteY4-6894" fmla="*/ 3238920 h 4492350"/>
              <a:gd name="connsiteX5-6895" fmla="*/ 389581 w 3638574"/>
              <a:gd name="connsiteY5-6896" fmla="*/ 2412005 h 4492350"/>
              <a:gd name="connsiteX6-6897" fmla="*/ 1719677 w 3638574"/>
              <a:gd name="connsiteY6-6898" fmla="*/ 3519376 h 4492350"/>
              <a:gd name="connsiteX7-6899" fmla="*/ 1627995 w 3638574"/>
              <a:gd name="connsiteY7-6900" fmla="*/ 2400346 h 4492350"/>
              <a:gd name="connsiteX8-6901" fmla="*/ 4198 w 3638574"/>
              <a:gd name="connsiteY8-6902" fmla="*/ 742880 h 4492350"/>
              <a:gd name="connsiteX9-6903" fmla="*/ 932867 w 3638574"/>
              <a:gd name="connsiteY9-6904" fmla="*/ 1924493 h 4492350"/>
              <a:gd name="connsiteX10-6905" fmla="*/ 1037607 w 3638574"/>
              <a:gd name="connsiteY10-6906" fmla="*/ 857226 h 4492350"/>
              <a:gd name="connsiteX11-6907" fmla="*/ 1138710 w 3638574"/>
              <a:gd name="connsiteY11-6908" fmla="*/ 2026621 h 4492350"/>
              <a:gd name="connsiteX12-6909" fmla="*/ 1658679 w 3638574"/>
              <a:gd name="connsiteY12-6910" fmla="*/ 2194318 h 4492350"/>
              <a:gd name="connsiteX13-6911" fmla="*/ 1900430 w 3638574"/>
              <a:gd name="connsiteY13-6912" fmla="*/ 0 h 4492350"/>
              <a:gd name="connsiteX14-6913" fmla="*/ 1971873 w 3638574"/>
              <a:gd name="connsiteY14-6914" fmla="*/ 986216 h 4492350"/>
              <a:gd name="connsiteX15-6915" fmla="*/ 1826002 w 3638574"/>
              <a:gd name="connsiteY15-6916" fmla="*/ 2060385 h 4492350"/>
              <a:gd name="connsiteX16-6917" fmla="*/ 2001533 w 3638574"/>
              <a:gd name="connsiteY16-6918" fmla="*/ 3046321 h 4492350"/>
              <a:gd name="connsiteX17-6919" fmla="*/ 2591546 w 3638574"/>
              <a:gd name="connsiteY17-6920" fmla="*/ 2519916 h 4492350"/>
              <a:gd name="connsiteX18-6921" fmla="*/ 2857733 w 3638574"/>
              <a:gd name="connsiteY18-6922" fmla="*/ 1291762 h 4492350"/>
              <a:gd name="connsiteX19-6923" fmla="*/ 2750848 w 3638574"/>
              <a:gd name="connsiteY19-6924" fmla="*/ 2383091 h 4492350"/>
              <a:gd name="connsiteX20-6925" fmla="*/ 3638574 w 3638574"/>
              <a:gd name="connsiteY20-6926" fmla="*/ 1124252 h 4492350"/>
              <a:gd name="connsiteX21-6927" fmla="*/ 2166244 w 3638574"/>
              <a:gd name="connsiteY21-6928" fmla="*/ 3370521 h 4492350"/>
              <a:gd name="connsiteX22-6929" fmla="*/ 2113081 w 3638574"/>
              <a:gd name="connsiteY22-6930" fmla="*/ 3817088 h 4492350"/>
              <a:gd name="connsiteX23-6931" fmla="*/ 3261397 w 3638574"/>
              <a:gd name="connsiteY23-6932" fmla="*/ 3094074 h 4492350"/>
              <a:gd name="connsiteX24-6933" fmla="*/ 2138356 w 3638574"/>
              <a:gd name="connsiteY24-6934" fmla="*/ 4030951 h 4492350"/>
              <a:gd name="connsiteX25-6935" fmla="*/ 2176877 w 3638574"/>
              <a:gd name="connsiteY25-6936" fmla="*/ 4476307 h 4492350"/>
              <a:gd name="connsiteX26-6937" fmla="*/ 2162233 w 3638574"/>
              <a:gd name="connsiteY26-6938" fmla="*/ 4491415 h 4492350"/>
              <a:gd name="connsiteX27-6939" fmla="*/ 1687779 w 3638574"/>
              <a:gd name="connsiteY27-6940" fmla="*/ 4492350 h 4492350"/>
              <a:gd name="connsiteX0-6941" fmla="*/ 1687779 w 3638574"/>
              <a:gd name="connsiteY0-6942" fmla="*/ 4492350 h 4492350"/>
              <a:gd name="connsiteX1-6943" fmla="*/ 1740942 w 3638574"/>
              <a:gd name="connsiteY1-6944" fmla="*/ 3785190 h 4492350"/>
              <a:gd name="connsiteX2-6945" fmla="*/ 1239812 w 3638574"/>
              <a:gd name="connsiteY2-6946" fmla="*/ 3369121 h 4492350"/>
              <a:gd name="connsiteX3-6947" fmla="*/ 0 w 3638574"/>
              <a:gd name="connsiteY3-6948" fmla="*/ 2917145 h 4492350"/>
              <a:gd name="connsiteX4-6949" fmla="*/ 1087133 w 3638574"/>
              <a:gd name="connsiteY4-6950" fmla="*/ 3238920 h 4492350"/>
              <a:gd name="connsiteX5-6951" fmla="*/ 389581 w 3638574"/>
              <a:gd name="connsiteY5-6952" fmla="*/ 2412005 h 4492350"/>
              <a:gd name="connsiteX6-6953" fmla="*/ 1719677 w 3638574"/>
              <a:gd name="connsiteY6-6954" fmla="*/ 3519376 h 4492350"/>
              <a:gd name="connsiteX7-6955" fmla="*/ 1627995 w 3638574"/>
              <a:gd name="connsiteY7-6956" fmla="*/ 2400346 h 4492350"/>
              <a:gd name="connsiteX8-6957" fmla="*/ 4198 w 3638574"/>
              <a:gd name="connsiteY8-6958" fmla="*/ 742880 h 4492350"/>
              <a:gd name="connsiteX9-6959" fmla="*/ 932867 w 3638574"/>
              <a:gd name="connsiteY9-6960" fmla="*/ 1924493 h 4492350"/>
              <a:gd name="connsiteX10-6961" fmla="*/ 1037607 w 3638574"/>
              <a:gd name="connsiteY10-6962" fmla="*/ 857226 h 4492350"/>
              <a:gd name="connsiteX11-6963" fmla="*/ 1138710 w 3638574"/>
              <a:gd name="connsiteY11-6964" fmla="*/ 2026621 h 4492350"/>
              <a:gd name="connsiteX12-6965" fmla="*/ 1658679 w 3638574"/>
              <a:gd name="connsiteY12-6966" fmla="*/ 2194318 h 4492350"/>
              <a:gd name="connsiteX13-6967" fmla="*/ 1900430 w 3638574"/>
              <a:gd name="connsiteY13-6968" fmla="*/ 0 h 4492350"/>
              <a:gd name="connsiteX14-6969" fmla="*/ 1971873 w 3638574"/>
              <a:gd name="connsiteY14-6970" fmla="*/ 986216 h 4492350"/>
              <a:gd name="connsiteX15-6971" fmla="*/ 1826002 w 3638574"/>
              <a:gd name="connsiteY15-6972" fmla="*/ 2060385 h 4492350"/>
              <a:gd name="connsiteX16-6973" fmla="*/ 2001533 w 3638574"/>
              <a:gd name="connsiteY16-6974" fmla="*/ 3046321 h 4492350"/>
              <a:gd name="connsiteX17-6975" fmla="*/ 2591546 w 3638574"/>
              <a:gd name="connsiteY17-6976" fmla="*/ 2519916 h 4492350"/>
              <a:gd name="connsiteX18-6977" fmla="*/ 2857733 w 3638574"/>
              <a:gd name="connsiteY18-6978" fmla="*/ 1291762 h 4492350"/>
              <a:gd name="connsiteX19-6979" fmla="*/ 2750848 w 3638574"/>
              <a:gd name="connsiteY19-6980" fmla="*/ 2383091 h 4492350"/>
              <a:gd name="connsiteX20-6981" fmla="*/ 3638574 w 3638574"/>
              <a:gd name="connsiteY20-6982" fmla="*/ 1124252 h 4492350"/>
              <a:gd name="connsiteX21-6983" fmla="*/ 2166244 w 3638574"/>
              <a:gd name="connsiteY21-6984" fmla="*/ 3370521 h 4492350"/>
              <a:gd name="connsiteX22-6985" fmla="*/ 2113081 w 3638574"/>
              <a:gd name="connsiteY22-6986" fmla="*/ 3817088 h 4492350"/>
              <a:gd name="connsiteX23-6987" fmla="*/ 3261397 w 3638574"/>
              <a:gd name="connsiteY23-6988" fmla="*/ 3094074 h 4492350"/>
              <a:gd name="connsiteX24-6989" fmla="*/ 2138356 w 3638574"/>
              <a:gd name="connsiteY24-6990" fmla="*/ 4030951 h 4492350"/>
              <a:gd name="connsiteX25-6991" fmla="*/ 2176877 w 3638574"/>
              <a:gd name="connsiteY25-6992" fmla="*/ 4476307 h 4492350"/>
              <a:gd name="connsiteX26-6993" fmla="*/ 2162233 w 3638574"/>
              <a:gd name="connsiteY26-6994" fmla="*/ 4491415 h 4492350"/>
              <a:gd name="connsiteX27-6995" fmla="*/ 1687779 w 3638574"/>
              <a:gd name="connsiteY27-6996" fmla="*/ 4492350 h 4492350"/>
              <a:gd name="connsiteX0-6997" fmla="*/ 1687779 w 3638574"/>
              <a:gd name="connsiteY0-6998" fmla="*/ 4492350 h 4492350"/>
              <a:gd name="connsiteX1-6999" fmla="*/ 1740942 w 3638574"/>
              <a:gd name="connsiteY1-7000" fmla="*/ 3785190 h 4492350"/>
              <a:gd name="connsiteX2-7001" fmla="*/ 1239812 w 3638574"/>
              <a:gd name="connsiteY2-7002" fmla="*/ 3369121 h 4492350"/>
              <a:gd name="connsiteX3-7003" fmla="*/ 0 w 3638574"/>
              <a:gd name="connsiteY3-7004" fmla="*/ 2917145 h 4492350"/>
              <a:gd name="connsiteX4-7005" fmla="*/ 1087133 w 3638574"/>
              <a:gd name="connsiteY4-7006" fmla="*/ 3238920 h 4492350"/>
              <a:gd name="connsiteX5-7007" fmla="*/ 389581 w 3638574"/>
              <a:gd name="connsiteY5-7008" fmla="*/ 2412005 h 4492350"/>
              <a:gd name="connsiteX6-7009" fmla="*/ 1719677 w 3638574"/>
              <a:gd name="connsiteY6-7010" fmla="*/ 3519376 h 4492350"/>
              <a:gd name="connsiteX7-7011" fmla="*/ 1627995 w 3638574"/>
              <a:gd name="connsiteY7-7012" fmla="*/ 2400346 h 4492350"/>
              <a:gd name="connsiteX8-7013" fmla="*/ 4198 w 3638574"/>
              <a:gd name="connsiteY8-7014" fmla="*/ 742880 h 4492350"/>
              <a:gd name="connsiteX9-7015" fmla="*/ 932867 w 3638574"/>
              <a:gd name="connsiteY9-7016" fmla="*/ 1924493 h 4492350"/>
              <a:gd name="connsiteX10-7017" fmla="*/ 1037607 w 3638574"/>
              <a:gd name="connsiteY10-7018" fmla="*/ 857226 h 4492350"/>
              <a:gd name="connsiteX11-7019" fmla="*/ 1138710 w 3638574"/>
              <a:gd name="connsiteY11-7020" fmla="*/ 2026621 h 4492350"/>
              <a:gd name="connsiteX12-7021" fmla="*/ 1658679 w 3638574"/>
              <a:gd name="connsiteY12-7022" fmla="*/ 2194318 h 4492350"/>
              <a:gd name="connsiteX13-7023" fmla="*/ 1900430 w 3638574"/>
              <a:gd name="connsiteY13-7024" fmla="*/ 0 h 4492350"/>
              <a:gd name="connsiteX14-7025" fmla="*/ 1971873 w 3638574"/>
              <a:gd name="connsiteY14-7026" fmla="*/ 986216 h 4492350"/>
              <a:gd name="connsiteX15-7027" fmla="*/ 1826002 w 3638574"/>
              <a:gd name="connsiteY15-7028" fmla="*/ 2060385 h 4492350"/>
              <a:gd name="connsiteX16-7029" fmla="*/ 2001533 w 3638574"/>
              <a:gd name="connsiteY16-7030" fmla="*/ 3046321 h 4492350"/>
              <a:gd name="connsiteX17-7031" fmla="*/ 2591546 w 3638574"/>
              <a:gd name="connsiteY17-7032" fmla="*/ 2519916 h 4492350"/>
              <a:gd name="connsiteX18-7033" fmla="*/ 2857733 w 3638574"/>
              <a:gd name="connsiteY18-7034" fmla="*/ 1291762 h 4492350"/>
              <a:gd name="connsiteX19-7035" fmla="*/ 2750848 w 3638574"/>
              <a:gd name="connsiteY19-7036" fmla="*/ 2383091 h 4492350"/>
              <a:gd name="connsiteX20-7037" fmla="*/ 3638574 w 3638574"/>
              <a:gd name="connsiteY20-7038" fmla="*/ 1124252 h 4492350"/>
              <a:gd name="connsiteX21-7039" fmla="*/ 2166244 w 3638574"/>
              <a:gd name="connsiteY21-7040" fmla="*/ 3370521 h 4492350"/>
              <a:gd name="connsiteX22-7041" fmla="*/ 2113081 w 3638574"/>
              <a:gd name="connsiteY22-7042" fmla="*/ 3817088 h 4492350"/>
              <a:gd name="connsiteX23-7043" fmla="*/ 3261397 w 3638574"/>
              <a:gd name="connsiteY23-7044" fmla="*/ 3094074 h 4492350"/>
              <a:gd name="connsiteX24-7045" fmla="*/ 2138356 w 3638574"/>
              <a:gd name="connsiteY24-7046" fmla="*/ 4030951 h 4492350"/>
              <a:gd name="connsiteX25-7047" fmla="*/ 2176877 w 3638574"/>
              <a:gd name="connsiteY25-7048" fmla="*/ 4476307 h 4492350"/>
              <a:gd name="connsiteX26-7049" fmla="*/ 2162233 w 3638574"/>
              <a:gd name="connsiteY26-7050" fmla="*/ 4491415 h 4492350"/>
              <a:gd name="connsiteX27-7051" fmla="*/ 1687779 w 3638574"/>
              <a:gd name="connsiteY27-7052" fmla="*/ 4492350 h 4492350"/>
              <a:gd name="connsiteX0-7053" fmla="*/ 1687779 w 3638574"/>
              <a:gd name="connsiteY0-7054" fmla="*/ 4492350 h 4492350"/>
              <a:gd name="connsiteX1-7055" fmla="*/ 1740942 w 3638574"/>
              <a:gd name="connsiteY1-7056" fmla="*/ 3785190 h 4492350"/>
              <a:gd name="connsiteX2-7057" fmla="*/ 1239812 w 3638574"/>
              <a:gd name="connsiteY2-7058" fmla="*/ 3369121 h 4492350"/>
              <a:gd name="connsiteX3-7059" fmla="*/ 0 w 3638574"/>
              <a:gd name="connsiteY3-7060" fmla="*/ 2917145 h 4492350"/>
              <a:gd name="connsiteX4-7061" fmla="*/ 1087133 w 3638574"/>
              <a:gd name="connsiteY4-7062" fmla="*/ 3238920 h 4492350"/>
              <a:gd name="connsiteX5-7063" fmla="*/ 389581 w 3638574"/>
              <a:gd name="connsiteY5-7064" fmla="*/ 2412005 h 4492350"/>
              <a:gd name="connsiteX6-7065" fmla="*/ 1719677 w 3638574"/>
              <a:gd name="connsiteY6-7066" fmla="*/ 3519376 h 4492350"/>
              <a:gd name="connsiteX7-7067" fmla="*/ 1627995 w 3638574"/>
              <a:gd name="connsiteY7-7068" fmla="*/ 2400346 h 4492350"/>
              <a:gd name="connsiteX8-7069" fmla="*/ 4198 w 3638574"/>
              <a:gd name="connsiteY8-7070" fmla="*/ 742880 h 4492350"/>
              <a:gd name="connsiteX9-7071" fmla="*/ 932867 w 3638574"/>
              <a:gd name="connsiteY9-7072" fmla="*/ 1924493 h 4492350"/>
              <a:gd name="connsiteX10-7073" fmla="*/ 1037607 w 3638574"/>
              <a:gd name="connsiteY10-7074" fmla="*/ 857226 h 4492350"/>
              <a:gd name="connsiteX11-7075" fmla="*/ 1138710 w 3638574"/>
              <a:gd name="connsiteY11-7076" fmla="*/ 2026621 h 4492350"/>
              <a:gd name="connsiteX12-7077" fmla="*/ 1658679 w 3638574"/>
              <a:gd name="connsiteY12-7078" fmla="*/ 2194318 h 4492350"/>
              <a:gd name="connsiteX13-7079" fmla="*/ 1900430 w 3638574"/>
              <a:gd name="connsiteY13-7080" fmla="*/ 0 h 4492350"/>
              <a:gd name="connsiteX14-7081" fmla="*/ 1971873 w 3638574"/>
              <a:gd name="connsiteY14-7082" fmla="*/ 986216 h 4492350"/>
              <a:gd name="connsiteX15-7083" fmla="*/ 1826002 w 3638574"/>
              <a:gd name="connsiteY15-7084" fmla="*/ 2060385 h 4492350"/>
              <a:gd name="connsiteX16-7085" fmla="*/ 2001533 w 3638574"/>
              <a:gd name="connsiteY16-7086" fmla="*/ 3046321 h 4492350"/>
              <a:gd name="connsiteX17-7087" fmla="*/ 2591546 w 3638574"/>
              <a:gd name="connsiteY17-7088" fmla="*/ 2519916 h 4492350"/>
              <a:gd name="connsiteX18-7089" fmla="*/ 2857733 w 3638574"/>
              <a:gd name="connsiteY18-7090" fmla="*/ 1291762 h 4492350"/>
              <a:gd name="connsiteX19-7091" fmla="*/ 2750848 w 3638574"/>
              <a:gd name="connsiteY19-7092" fmla="*/ 2383091 h 4492350"/>
              <a:gd name="connsiteX20-7093" fmla="*/ 3638574 w 3638574"/>
              <a:gd name="connsiteY20-7094" fmla="*/ 1124252 h 4492350"/>
              <a:gd name="connsiteX21-7095" fmla="*/ 2166244 w 3638574"/>
              <a:gd name="connsiteY21-7096" fmla="*/ 3370521 h 4492350"/>
              <a:gd name="connsiteX22-7097" fmla="*/ 2113081 w 3638574"/>
              <a:gd name="connsiteY22-7098" fmla="*/ 3817088 h 4492350"/>
              <a:gd name="connsiteX23-7099" fmla="*/ 3261397 w 3638574"/>
              <a:gd name="connsiteY23-7100" fmla="*/ 3094074 h 4492350"/>
              <a:gd name="connsiteX24-7101" fmla="*/ 2138356 w 3638574"/>
              <a:gd name="connsiteY24-7102" fmla="*/ 4030951 h 4492350"/>
              <a:gd name="connsiteX25-7103" fmla="*/ 2176877 w 3638574"/>
              <a:gd name="connsiteY25-7104" fmla="*/ 4476307 h 4492350"/>
              <a:gd name="connsiteX26-7105" fmla="*/ 2162233 w 3638574"/>
              <a:gd name="connsiteY26-7106" fmla="*/ 4491415 h 4492350"/>
              <a:gd name="connsiteX27-7107" fmla="*/ 1687779 w 3638574"/>
              <a:gd name="connsiteY27-7108" fmla="*/ 4492350 h 4492350"/>
              <a:gd name="connsiteX0-7109" fmla="*/ 1687779 w 3638574"/>
              <a:gd name="connsiteY0-7110" fmla="*/ 4492350 h 4492350"/>
              <a:gd name="connsiteX1-7111" fmla="*/ 1740942 w 3638574"/>
              <a:gd name="connsiteY1-7112" fmla="*/ 3785190 h 4492350"/>
              <a:gd name="connsiteX2-7113" fmla="*/ 1239812 w 3638574"/>
              <a:gd name="connsiteY2-7114" fmla="*/ 3369121 h 4492350"/>
              <a:gd name="connsiteX3-7115" fmla="*/ 0 w 3638574"/>
              <a:gd name="connsiteY3-7116" fmla="*/ 2917145 h 4492350"/>
              <a:gd name="connsiteX4-7117" fmla="*/ 1087133 w 3638574"/>
              <a:gd name="connsiteY4-7118" fmla="*/ 3238920 h 4492350"/>
              <a:gd name="connsiteX5-7119" fmla="*/ 389581 w 3638574"/>
              <a:gd name="connsiteY5-7120" fmla="*/ 2412005 h 4492350"/>
              <a:gd name="connsiteX6-7121" fmla="*/ 1719677 w 3638574"/>
              <a:gd name="connsiteY6-7122" fmla="*/ 3519376 h 4492350"/>
              <a:gd name="connsiteX7-7123" fmla="*/ 1627995 w 3638574"/>
              <a:gd name="connsiteY7-7124" fmla="*/ 2400346 h 4492350"/>
              <a:gd name="connsiteX8-7125" fmla="*/ 4198 w 3638574"/>
              <a:gd name="connsiteY8-7126" fmla="*/ 742880 h 4492350"/>
              <a:gd name="connsiteX9-7127" fmla="*/ 932867 w 3638574"/>
              <a:gd name="connsiteY9-7128" fmla="*/ 1924493 h 4492350"/>
              <a:gd name="connsiteX10-7129" fmla="*/ 1037607 w 3638574"/>
              <a:gd name="connsiteY10-7130" fmla="*/ 857226 h 4492350"/>
              <a:gd name="connsiteX11-7131" fmla="*/ 1138710 w 3638574"/>
              <a:gd name="connsiteY11-7132" fmla="*/ 2026621 h 4492350"/>
              <a:gd name="connsiteX12-7133" fmla="*/ 1646038 w 3638574"/>
              <a:gd name="connsiteY12-7134" fmla="*/ 2198532 h 4492350"/>
              <a:gd name="connsiteX13-7135" fmla="*/ 1900430 w 3638574"/>
              <a:gd name="connsiteY13-7136" fmla="*/ 0 h 4492350"/>
              <a:gd name="connsiteX14-7137" fmla="*/ 1971873 w 3638574"/>
              <a:gd name="connsiteY14-7138" fmla="*/ 986216 h 4492350"/>
              <a:gd name="connsiteX15-7139" fmla="*/ 1826002 w 3638574"/>
              <a:gd name="connsiteY15-7140" fmla="*/ 2060385 h 4492350"/>
              <a:gd name="connsiteX16-7141" fmla="*/ 2001533 w 3638574"/>
              <a:gd name="connsiteY16-7142" fmla="*/ 3046321 h 4492350"/>
              <a:gd name="connsiteX17-7143" fmla="*/ 2591546 w 3638574"/>
              <a:gd name="connsiteY17-7144" fmla="*/ 2519916 h 4492350"/>
              <a:gd name="connsiteX18-7145" fmla="*/ 2857733 w 3638574"/>
              <a:gd name="connsiteY18-7146" fmla="*/ 1291762 h 4492350"/>
              <a:gd name="connsiteX19-7147" fmla="*/ 2750848 w 3638574"/>
              <a:gd name="connsiteY19-7148" fmla="*/ 2383091 h 4492350"/>
              <a:gd name="connsiteX20-7149" fmla="*/ 3638574 w 3638574"/>
              <a:gd name="connsiteY20-7150" fmla="*/ 1124252 h 4492350"/>
              <a:gd name="connsiteX21-7151" fmla="*/ 2166244 w 3638574"/>
              <a:gd name="connsiteY21-7152" fmla="*/ 3370521 h 4492350"/>
              <a:gd name="connsiteX22-7153" fmla="*/ 2113081 w 3638574"/>
              <a:gd name="connsiteY22-7154" fmla="*/ 3817088 h 4492350"/>
              <a:gd name="connsiteX23-7155" fmla="*/ 3261397 w 3638574"/>
              <a:gd name="connsiteY23-7156" fmla="*/ 3094074 h 4492350"/>
              <a:gd name="connsiteX24-7157" fmla="*/ 2138356 w 3638574"/>
              <a:gd name="connsiteY24-7158" fmla="*/ 4030951 h 4492350"/>
              <a:gd name="connsiteX25-7159" fmla="*/ 2176877 w 3638574"/>
              <a:gd name="connsiteY25-7160" fmla="*/ 4476307 h 4492350"/>
              <a:gd name="connsiteX26-7161" fmla="*/ 2162233 w 3638574"/>
              <a:gd name="connsiteY26-7162" fmla="*/ 4491415 h 4492350"/>
              <a:gd name="connsiteX27-7163" fmla="*/ 1687779 w 3638574"/>
              <a:gd name="connsiteY27-7164" fmla="*/ 4492350 h 4492350"/>
              <a:gd name="connsiteX0-7165" fmla="*/ 1687779 w 3638574"/>
              <a:gd name="connsiteY0-7166" fmla="*/ 4492350 h 4492350"/>
              <a:gd name="connsiteX1-7167" fmla="*/ 1719873 w 3638574"/>
              <a:gd name="connsiteY1-7168" fmla="*/ 3785190 h 4492350"/>
              <a:gd name="connsiteX2-7169" fmla="*/ 1239812 w 3638574"/>
              <a:gd name="connsiteY2-7170" fmla="*/ 3369121 h 4492350"/>
              <a:gd name="connsiteX3-7171" fmla="*/ 0 w 3638574"/>
              <a:gd name="connsiteY3-7172" fmla="*/ 2917145 h 4492350"/>
              <a:gd name="connsiteX4-7173" fmla="*/ 1087133 w 3638574"/>
              <a:gd name="connsiteY4-7174" fmla="*/ 3238920 h 4492350"/>
              <a:gd name="connsiteX5-7175" fmla="*/ 389581 w 3638574"/>
              <a:gd name="connsiteY5-7176" fmla="*/ 2412005 h 4492350"/>
              <a:gd name="connsiteX6-7177" fmla="*/ 1719677 w 3638574"/>
              <a:gd name="connsiteY6-7178" fmla="*/ 3519376 h 4492350"/>
              <a:gd name="connsiteX7-7179" fmla="*/ 1627995 w 3638574"/>
              <a:gd name="connsiteY7-7180" fmla="*/ 2400346 h 4492350"/>
              <a:gd name="connsiteX8-7181" fmla="*/ 4198 w 3638574"/>
              <a:gd name="connsiteY8-7182" fmla="*/ 742880 h 4492350"/>
              <a:gd name="connsiteX9-7183" fmla="*/ 932867 w 3638574"/>
              <a:gd name="connsiteY9-7184" fmla="*/ 1924493 h 4492350"/>
              <a:gd name="connsiteX10-7185" fmla="*/ 1037607 w 3638574"/>
              <a:gd name="connsiteY10-7186" fmla="*/ 857226 h 4492350"/>
              <a:gd name="connsiteX11-7187" fmla="*/ 1138710 w 3638574"/>
              <a:gd name="connsiteY11-7188" fmla="*/ 2026621 h 4492350"/>
              <a:gd name="connsiteX12-7189" fmla="*/ 1646038 w 3638574"/>
              <a:gd name="connsiteY12-7190" fmla="*/ 2198532 h 4492350"/>
              <a:gd name="connsiteX13-7191" fmla="*/ 1900430 w 3638574"/>
              <a:gd name="connsiteY13-7192" fmla="*/ 0 h 4492350"/>
              <a:gd name="connsiteX14-7193" fmla="*/ 1971873 w 3638574"/>
              <a:gd name="connsiteY14-7194" fmla="*/ 986216 h 4492350"/>
              <a:gd name="connsiteX15-7195" fmla="*/ 1826002 w 3638574"/>
              <a:gd name="connsiteY15-7196" fmla="*/ 2060385 h 4492350"/>
              <a:gd name="connsiteX16-7197" fmla="*/ 2001533 w 3638574"/>
              <a:gd name="connsiteY16-7198" fmla="*/ 3046321 h 4492350"/>
              <a:gd name="connsiteX17-7199" fmla="*/ 2591546 w 3638574"/>
              <a:gd name="connsiteY17-7200" fmla="*/ 2519916 h 4492350"/>
              <a:gd name="connsiteX18-7201" fmla="*/ 2857733 w 3638574"/>
              <a:gd name="connsiteY18-7202" fmla="*/ 1291762 h 4492350"/>
              <a:gd name="connsiteX19-7203" fmla="*/ 2750848 w 3638574"/>
              <a:gd name="connsiteY19-7204" fmla="*/ 2383091 h 4492350"/>
              <a:gd name="connsiteX20-7205" fmla="*/ 3638574 w 3638574"/>
              <a:gd name="connsiteY20-7206" fmla="*/ 1124252 h 4492350"/>
              <a:gd name="connsiteX21-7207" fmla="*/ 2166244 w 3638574"/>
              <a:gd name="connsiteY21-7208" fmla="*/ 3370521 h 4492350"/>
              <a:gd name="connsiteX22-7209" fmla="*/ 2113081 w 3638574"/>
              <a:gd name="connsiteY22-7210" fmla="*/ 3817088 h 4492350"/>
              <a:gd name="connsiteX23-7211" fmla="*/ 3261397 w 3638574"/>
              <a:gd name="connsiteY23-7212" fmla="*/ 3094074 h 4492350"/>
              <a:gd name="connsiteX24-7213" fmla="*/ 2138356 w 3638574"/>
              <a:gd name="connsiteY24-7214" fmla="*/ 4030951 h 4492350"/>
              <a:gd name="connsiteX25-7215" fmla="*/ 2176877 w 3638574"/>
              <a:gd name="connsiteY25-7216" fmla="*/ 4476307 h 4492350"/>
              <a:gd name="connsiteX26-7217" fmla="*/ 2162233 w 3638574"/>
              <a:gd name="connsiteY26-7218" fmla="*/ 4491415 h 4492350"/>
              <a:gd name="connsiteX27-7219" fmla="*/ 1687779 w 3638574"/>
              <a:gd name="connsiteY27-7220" fmla="*/ 4492350 h 4492350"/>
              <a:gd name="connsiteX0-7221" fmla="*/ 1687779 w 3638574"/>
              <a:gd name="connsiteY0-7222" fmla="*/ 4492350 h 4492350"/>
              <a:gd name="connsiteX1-7223" fmla="*/ 1703018 w 3638574"/>
              <a:gd name="connsiteY1-7224" fmla="*/ 3785190 h 4492350"/>
              <a:gd name="connsiteX2-7225" fmla="*/ 1239812 w 3638574"/>
              <a:gd name="connsiteY2-7226" fmla="*/ 3369121 h 4492350"/>
              <a:gd name="connsiteX3-7227" fmla="*/ 0 w 3638574"/>
              <a:gd name="connsiteY3-7228" fmla="*/ 2917145 h 4492350"/>
              <a:gd name="connsiteX4-7229" fmla="*/ 1087133 w 3638574"/>
              <a:gd name="connsiteY4-7230" fmla="*/ 3238920 h 4492350"/>
              <a:gd name="connsiteX5-7231" fmla="*/ 389581 w 3638574"/>
              <a:gd name="connsiteY5-7232" fmla="*/ 2412005 h 4492350"/>
              <a:gd name="connsiteX6-7233" fmla="*/ 1719677 w 3638574"/>
              <a:gd name="connsiteY6-7234" fmla="*/ 3519376 h 4492350"/>
              <a:gd name="connsiteX7-7235" fmla="*/ 1627995 w 3638574"/>
              <a:gd name="connsiteY7-7236" fmla="*/ 2400346 h 4492350"/>
              <a:gd name="connsiteX8-7237" fmla="*/ 4198 w 3638574"/>
              <a:gd name="connsiteY8-7238" fmla="*/ 742880 h 4492350"/>
              <a:gd name="connsiteX9-7239" fmla="*/ 932867 w 3638574"/>
              <a:gd name="connsiteY9-7240" fmla="*/ 1924493 h 4492350"/>
              <a:gd name="connsiteX10-7241" fmla="*/ 1037607 w 3638574"/>
              <a:gd name="connsiteY10-7242" fmla="*/ 857226 h 4492350"/>
              <a:gd name="connsiteX11-7243" fmla="*/ 1138710 w 3638574"/>
              <a:gd name="connsiteY11-7244" fmla="*/ 2026621 h 4492350"/>
              <a:gd name="connsiteX12-7245" fmla="*/ 1646038 w 3638574"/>
              <a:gd name="connsiteY12-7246" fmla="*/ 2198532 h 4492350"/>
              <a:gd name="connsiteX13-7247" fmla="*/ 1900430 w 3638574"/>
              <a:gd name="connsiteY13-7248" fmla="*/ 0 h 4492350"/>
              <a:gd name="connsiteX14-7249" fmla="*/ 1971873 w 3638574"/>
              <a:gd name="connsiteY14-7250" fmla="*/ 986216 h 4492350"/>
              <a:gd name="connsiteX15-7251" fmla="*/ 1826002 w 3638574"/>
              <a:gd name="connsiteY15-7252" fmla="*/ 2060385 h 4492350"/>
              <a:gd name="connsiteX16-7253" fmla="*/ 2001533 w 3638574"/>
              <a:gd name="connsiteY16-7254" fmla="*/ 3046321 h 4492350"/>
              <a:gd name="connsiteX17-7255" fmla="*/ 2591546 w 3638574"/>
              <a:gd name="connsiteY17-7256" fmla="*/ 2519916 h 4492350"/>
              <a:gd name="connsiteX18-7257" fmla="*/ 2857733 w 3638574"/>
              <a:gd name="connsiteY18-7258" fmla="*/ 1291762 h 4492350"/>
              <a:gd name="connsiteX19-7259" fmla="*/ 2750848 w 3638574"/>
              <a:gd name="connsiteY19-7260" fmla="*/ 2383091 h 4492350"/>
              <a:gd name="connsiteX20-7261" fmla="*/ 3638574 w 3638574"/>
              <a:gd name="connsiteY20-7262" fmla="*/ 1124252 h 4492350"/>
              <a:gd name="connsiteX21-7263" fmla="*/ 2166244 w 3638574"/>
              <a:gd name="connsiteY21-7264" fmla="*/ 3370521 h 4492350"/>
              <a:gd name="connsiteX22-7265" fmla="*/ 2113081 w 3638574"/>
              <a:gd name="connsiteY22-7266" fmla="*/ 3817088 h 4492350"/>
              <a:gd name="connsiteX23-7267" fmla="*/ 3261397 w 3638574"/>
              <a:gd name="connsiteY23-7268" fmla="*/ 3094074 h 4492350"/>
              <a:gd name="connsiteX24-7269" fmla="*/ 2138356 w 3638574"/>
              <a:gd name="connsiteY24-7270" fmla="*/ 4030951 h 4492350"/>
              <a:gd name="connsiteX25-7271" fmla="*/ 2176877 w 3638574"/>
              <a:gd name="connsiteY25-7272" fmla="*/ 4476307 h 4492350"/>
              <a:gd name="connsiteX26-7273" fmla="*/ 2162233 w 3638574"/>
              <a:gd name="connsiteY26-7274" fmla="*/ 4491415 h 4492350"/>
              <a:gd name="connsiteX27-7275" fmla="*/ 1687779 w 3638574"/>
              <a:gd name="connsiteY27-7276" fmla="*/ 4492350 h 4492350"/>
              <a:gd name="connsiteX0-7277" fmla="*/ 1687779 w 3638574"/>
              <a:gd name="connsiteY0-7278" fmla="*/ 4492350 h 4492350"/>
              <a:gd name="connsiteX1-7279" fmla="*/ 1703018 w 3638574"/>
              <a:gd name="connsiteY1-7280" fmla="*/ 3785190 h 4492350"/>
              <a:gd name="connsiteX2-7281" fmla="*/ 1239812 w 3638574"/>
              <a:gd name="connsiteY2-7282" fmla="*/ 3369121 h 4492350"/>
              <a:gd name="connsiteX3-7283" fmla="*/ 0 w 3638574"/>
              <a:gd name="connsiteY3-7284" fmla="*/ 2917145 h 4492350"/>
              <a:gd name="connsiteX4-7285" fmla="*/ 1087133 w 3638574"/>
              <a:gd name="connsiteY4-7286" fmla="*/ 3238920 h 4492350"/>
              <a:gd name="connsiteX5-7287" fmla="*/ 389581 w 3638574"/>
              <a:gd name="connsiteY5-7288" fmla="*/ 2412005 h 4492350"/>
              <a:gd name="connsiteX6-7289" fmla="*/ 1719677 w 3638574"/>
              <a:gd name="connsiteY6-7290" fmla="*/ 3519376 h 4492350"/>
              <a:gd name="connsiteX7-7291" fmla="*/ 1627995 w 3638574"/>
              <a:gd name="connsiteY7-7292" fmla="*/ 2400346 h 4492350"/>
              <a:gd name="connsiteX8-7293" fmla="*/ 4198 w 3638574"/>
              <a:gd name="connsiteY8-7294" fmla="*/ 742880 h 4492350"/>
              <a:gd name="connsiteX9-7295" fmla="*/ 932867 w 3638574"/>
              <a:gd name="connsiteY9-7296" fmla="*/ 1924493 h 4492350"/>
              <a:gd name="connsiteX10-7297" fmla="*/ 1037607 w 3638574"/>
              <a:gd name="connsiteY10-7298" fmla="*/ 857226 h 4492350"/>
              <a:gd name="connsiteX11-7299" fmla="*/ 1138710 w 3638574"/>
              <a:gd name="connsiteY11-7300" fmla="*/ 2026621 h 4492350"/>
              <a:gd name="connsiteX12-7301" fmla="*/ 1646038 w 3638574"/>
              <a:gd name="connsiteY12-7302" fmla="*/ 2198532 h 4492350"/>
              <a:gd name="connsiteX13-7303" fmla="*/ 1900430 w 3638574"/>
              <a:gd name="connsiteY13-7304" fmla="*/ 0 h 4492350"/>
              <a:gd name="connsiteX14-7305" fmla="*/ 1971873 w 3638574"/>
              <a:gd name="connsiteY14-7306" fmla="*/ 986216 h 4492350"/>
              <a:gd name="connsiteX15-7307" fmla="*/ 1826002 w 3638574"/>
              <a:gd name="connsiteY15-7308" fmla="*/ 2060385 h 4492350"/>
              <a:gd name="connsiteX16-7309" fmla="*/ 2001533 w 3638574"/>
              <a:gd name="connsiteY16-7310" fmla="*/ 3046321 h 4492350"/>
              <a:gd name="connsiteX17-7311" fmla="*/ 2591546 w 3638574"/>
              <a:gd name="connsiteY17-7312" fmla="*/ 2519916 h 4492350"/>
              <a:gd name="connsiteX18-7313" fmla="*/ 2857733 w 3638574"/>
              <a:gd name="connsiteY18-7314" fmla="*/ 1291762 h 4492350"/>
              <a:gd name="connsiteX19-7315" fmla="*/ 2750848 w 3638574"/>
              <a:gd name="connsiteY19-7316" fmla="*/ 2383091 h 4492350"/>
              <a:gd name="connsiteX20-7317" fmla="*/ 3638574 w 3638574"/>
              <a:gd name="connsiteY20-7318" fmla="*/ 1124252 h 4492350"/>
              <a:gd name="connsiteX21-7319" fmla="*/ 2166244 w 3638574"/>
              <a:gd name="connsiteY21-7320" fmla="*/ 3370521 h 4492350"/>
              <a:gd name="connsiteX22-7321" fmla="*/ 2121509 w 3638574"/>
              <a:gd name="connsiteY22-7322" fmla="*/ 3808660 h 4492350"/>
              <a:gd name="connsiteX23-7323" fmla="*/ 3261397 w 3638574"/>
              <a:gd name="connsiteY23-7324" fmla="*/ 3094074 h 4492350"/>
              <a:gd name="connsiteX24-7325" fmla="*/ 2138356 w 3638574"/>
              <a:gd name="connsiteY24-7326" fmla="*/ 4030951 h 4492350"/>
              <a:gd name="connsiteX25-7327" fmla="*/ 2176877 w 3638574"/>
              <a:gd name="connsiteY25-7328" fmla="*/ 4476307 h 4492350"/>
              <a:gd name="connsiteX26-7329" fmla="*/ 2162233 w 3638574"/>
              <a:gd name="connsiteY26-7330" fmla="*/ 4491415 h 4492350"/>
              <a:gd name="connsiteX27-7331" fmla="*/ 1687779 w 3638574"/>
              <a:gd name="connsiteY27-7332" fmla="*/ 4492350 h 44923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163" y="connsiteY27-164"/>
              </a:cxn>
            </a:cxnLst>
            <a:rect l="l" t="t" r="r" b="b"/>
            <a:pathLst>
              <a:path w="3638574" h="4492350">
                <a:moveTo>
                  <a:pt x="1687779" y="4492350"/>
                </a:moveTo>
                <a:cubicBezTo>
                  <a:pt x="1649353" y="4280693"/>
                  <a:pt x="1685297" y="4020910"/>
                  <a:pt x="1703018" y="3785190"/>
                </a:cubicBezTo>
                <a:lnTo>
                  <a:pt x="1239812" y="3369121"/>
                </a:lnTo>
                <a:cubicBezTo>
                  <a:pt x="710236" y="3436368"/>
                  <a:pt x="325039" y="3138656"/>
                  <a:pt x="0" y="2917145"/>
                </a:cubicBezTo>
                <a:cubicBezTo>
                  <a:pt x="370399" y="3119320"/>
                  <a:pt x="1037576" y="3333525"/>
                  <a:pt x="1087133" y="3238920"/>
                </a:cubicBezTo>
                <a:cubicBezTo>
                  <a:pt x="945521" y="3141082"/>
                  <a:pt x="539214" y="2730422"/>
                  <a:pt x="389581" y="2412005"/>
                </a:cubicBezTo>
                <a:cubicBezTo>
                  <a:pt x="859682" y="2946896"/>
                  <a:pt x="1430048" y="3277253"/>
                  <a:pt x="1719677" y="3519376"/>
                </a:cubicBezTo>
                <a:cubicBezTo>
                  <a:pt x="1735906" y="3304113"/>
                  <a:pt x="1659893" y="2776030"/>
                  <a:pt x="1627995" y="2400346"/>
                </a:cubicBezTo>
                <a:cubicBezTo>
                  <a:pt x="725782" y="2160678"/>
                  <a:pt x="172484" y="1536000"/>
                  <a:pt x="4198" y="742880"/>
                </a:cubicBezTo>
                <a:cubicBezTo>
                  <a:pt x="248250" y="1210277"/>
                  <a:pt x="456205" y="1649601"/>
                  <a:pt x="932867" y="1924493"/>
                </a:cubicBezTo>
                <a:cubicBezTo>
                  <a:pt x="1158949" y="1666327"/>
                  <a:pt x="1108304" y="1211645"/>
                  <a:pt x="1037607" y="857226"/>
                </a:cubicBezTo>
                <a:cubicBezTo>
                  <a:pt x="1222371" y="1153446"/>
                  <a:pt x="1266767" y="1586023"/>
                  <a:pt x="1138710" y="2026621"/>
                </a:cubicBezTo>
                <a:cubicBezTo>
                  <a:pt x="1250538" y="2109256"/>
                  <a:pt x="1570304" y="2252254"/>
                  <a:pt x="1646038" y="2198532"/>
                </a:cubicBezTo>
                <a:cubicBezTo>
                  <a:pt x="1690527" y="1476450"/>
                  <a:pt x="1904067" y="874481"/>
                  <a:pt x="1900430" y="0"/>
                </a:cubicBezTo>
                <a:cubicBezTo>
                  <a:pt x="1976693" y="192349"/>
                  <a:pt x="2015482" y="645373"/>
                  <a:pt x="1971873" y="986216"/>
                </a:cubicBezTo>
                <a:cubicBezTo>
                  <a:pt x="1947436" y="1177213"/>
                  <a:pt x="1846749" y="1657958"/>
                  <a:pt x="1826002" y="2060385"/>
                </a:cubicBezTo>
                <a:cubicBezTo>
                  <a:pt x="1811014" y="2351099"/>
                  <a:pt x="1951043" y="3007770"/>
                  <a:pt x="2001533" y="3046321"/>
                </a:cubicBezTo>
                <a:cubicBezTo>
                  <a:pt x="2041794" y="3055338"/>
                  <a:pt x="2575349" y="2567047"/>
                  <a:pt x="2591546" y="2519916"/>
                </a:cubicBezTo>
                <a:cubicBezTo>
                  <a:pt x="2482423" y="2107858"/>
                  <a:pt x="2569814" y="1503293"/>
                  <a:pt x="2857733" y="1291762"/>
                </a:cubicBezTo>
                <a:cubicBezTo>
                  <a:pt x="2648315" y="1639496"/>
                  <a:pt x="2663487" y="2195777"/>
                  <a:pt x="2750848" y="2383091"/>
                </a:cubicBezTo>
                <a:cubicBezTo>
                  <a:pt x="3066810" y="2282983"/>
                  <a:pt x="3503085" y="1513118"/>
                  <a:pt x="3638574" y="1124252"/>
                </a:cubicBezTo>
                <a:cubicBezTo>
                  <a:pt x="3492704" y="2254009"/>
                  <a:pt x="2460505" y="2814271"/>
                  <a:pt x="2166244" y="3370521"/>
                </a:cubicBezTo>
                <a:cubicBezTo>
                  <a:pt x="2148523" y="3519377"/>
                  <a:pt x="2147251" y="3667825"/>
                  <a:pt x="2121509" y="3808660"/>
                </a:cubicBezTo>
                <a:cubicBezTo>
                  <a:pt x="2452144" y="3808286"/>
                  <a:pt x="3159362" y="3298984"/>
                  <a:pt x="3261397" y="3094074"/>
                </a:cubicBezTo>
                <a:cubicBezTo>
                  <a:pt x="3262702" y="3429094"/>
                  <a:pt x="2493987" y="3820258"/>
                  <a:pt x="2138356" y="4030951"/>
                </a:cubicBezTo>
                <a:cubicBezTo>
                  <a:pt x="2116438" y="4040371"/>
                  <a:pt x="2182753" y="4334539"/>
                  <a:pt x="2176877" y="4476307"/>
                </a:cubicBezTo>
                <a:cubicBezTo>
                  <a:pt x="2170659" y="4477332"/>
                  <a:pt x="2168451" y="4490390"/>
                  <a:pt x="2162233" y="4491415"/>
                </a:cubicBezTo>
                <a:lnTo>
                  <a:pt x="1687779" y="449235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680701"/>
              </a:solidFill>
            </a:endParaRPr>
          </a:p>
        </p:txBody>
      </p:sp>
      <p:sp>
        <p:nvSpPr>
          <p:cNvPr id="24" name="椭圆 23"/>
          <p:cNvSpPr>
            <a:spLocks noChangeAspect="1"/>
          </p:cNvSpPr>
          <p:nvPr/>
        </p:nvSpPr>
        <p:spPr>
          <a:xfrm>
            <a:off x="2576849" y="1119492"/>
            <a:ext cx="449992" cy="449990"/>
          </a:xfrm>
          <a:prstGeom prst="ellipse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100" b="1" dirty="0">
                <a:solidFill>
                  <a:schemeClr val="bg1"/>
                </a:solidFill>
              </a:rPr>
              <a:t>邻域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25" name="椭圆 24"/>
          <p:cNvSpPr>
            <a:spLocks noChangeAspect="1"/>
          </p:cNvSpPr>
          <p:nvPr/>
        </p:nvSpPr>
        <p:spPr>
          <a:xfrm>
            <a:off x="1120633" y="1701128"/>
            <a:ext cx="449992" cy="449990"/>
          </a:xfrm>
          <a:prstGeom prst="ellipse">
            <a:avLst/>
          </a:prstGeom>
          <a:solidFill>
            <a:schemeClr val="accent4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100" b="1" dirty="0">
                <a:solidFill>
                  <a:schemeClr val="bg1"/>
                </a:solidFill>
              </a:rPr>
              <a:t>邻域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26" name="椭圆 25"/>
          <p:cNvSpPr>
            <a:spLocks noChangeAspect="1"/>
          </p:cNvSpPr>
          <p:nvPr/>
        </p:nvSpPr>
        <p:spPr>
          <a:xfrm>
            <a:off x="3963217" y="1997174"/>
            <a:ext cx="449992" cy="449990"/>
          </a:xfrm>
          <a:prstGeom prst="ellipse">
            <a:avLst/>
          </a:prstGeom>
          <a:solidFill>
            <a:schemeClr val="accent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100" b="1" dirty="0">
                <a:solidFill>
                  <a:schemeClr val="bg1"/>
                </a:solidFill>
              </a:rPr>
              <a:t>邻域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27" name="椭圆 26"/>
          <p:cNvSpPr>
            <a:spLocks noChangeAspect="1"/>
          </p:cNvSpPr>
          <p:nvPr/>
        </p:nvSpPr>
        <p:spPr>
          <a:xfrm>
            <a:off x="1072203" y="3423489"/>
            <a:ext cx="449992" cy="449990"/>
          </a:xfrm>
          <a:prstGeom prst="ellipse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100" b="1" dirty="0">
                <a:solidFill>
                  <a:schemeClr val="bg1"/>
                </a:solidFill>
              </a:rPr>
              <a:t>邻域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28" name="椭圆 27"/>
          <p:cNvSpPr>
            <a:spLocks noChangeAspect="1"/>
          </p:cNvSpPr>
          <p:nvPr/>
        </p:nvSpPr>
        <p:spPr>
          <a:xfrm>
            <a:off x="3738221" y="3536714"/>
            <a:ext cx="449992" cy="449990"/>
          </a:xfrm>
          <a:prstGeom prst="ellipse">
            <a:avLst/>
          </a:prstGeom>
          <a:solidFill>
            <a:schemeClr val="accent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100" b="1" dirty="0">
                <a:solidFill>
                  <a:schemeClr val="bg1"/>
                </a:solidFill>
              </a:rPr>
              <a:t>邻域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29" name="椭圆 28"/>
          <p:cNvSpPr>
            <a:spLocks noChangeAspect="1"/>
          </p:cNvSpPr>
          <p:nvPr/>
        </p:nvSpPr>
        <p:spPr>
          <a:xfrm>
            <a:off x="3312444" y="2163226"/>
            <a:ext cx="449992" cy="449990"/>
          </a:xfrm>
          <a:prstGeom prst="ellipse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100" b="1" dirty="0">
                <a:solidFill>
                  <a:schemeClr val="bg1"/>
                </a:solidFill>
              </a:rPr>
              <a:t>邻域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30" name="椭圆 29"/>
          <p:cNvSpPr>
            <a:spLocks noChangeAspect="1"/>
          </p:cNvSpPr>
          <p:nvPr/>
        </p:nvSpPr>
        <p:spPr>
          <a:xfrm>
            <a:off x="1941230" y="1823814"/>
            <a:ext cx="449992" cy="449990"/>
          </a:xfrm>
          <a:prstGeom prst="ellipse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100" b="1" dirty="0">
                <a:solidFill>
                  <a:schemeClr val="bg1"/>
                </a:solidFill>
              </a:rPr>
              <a:t>邻域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31" name="椭圆 30"/>
          <p:cNvSpPr>
            <a:spLocks noChangeAspect="1"/>
          </p:cNvSpPr>
          <p:nvPr/>
        </p:nvSpPr>
        <p:spPr>
          <a:xfrm>
            <a:off x="2820606" y="2784766"/>
            <a:ext cx="224996" cy="22499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680701"/>
              </a:solidFill>
            </a:endParaRPr>
          </a:p>
        </p:txBody>
      </p:sp>
      <p:sp>
        <p:nvSpPr>
          <p:cNvPr id="32" name="椭圆 31"/>
          <p:cNvSpPr>
            <a:spLocks noChangeAspect="1"/>
          </p:cNvSpPr>
          <p:nvPr/>
        </p:nvSpPr>
        <p:spPr>
          <a:xfrm>
            <a:off x="3705996" y="2720891"/>
            <a:ext cx="224996" cy="22499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680701"/>
              </a:solidFill>
            </a:endParaRPr>
          </a:p>
        </p:txBody>
      </p:sp>
      <p:sp>
        <p:nvSpPr>
          <p:cNvPr id="33" name="椭圆 32"/>
          <p:cNvSpPr>
            <a:spLocks noChangeAspect="1"/>
          </p:cNvSpPr>
          <p:nvPr/>
        </p:nvSpPr>
        <p:spPr>
          <a:xfrm>
            <a:off x="2534034" y="2273804"/>
            <a:ext cx="224996" cy="22499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680701"/>
              </a:solidFill>
            </a:endParaRPr>
          </a:p>
        </p:txBody>
      </p:sp>
      <p:sp>
        <p:nvSpPr>
          <p:cNvPr id="34" name="椭圆 33"/>
          <p:cNvSpPr>
            <a:spLocks noChangeAspect="1"/>
          </p:cNvSpPr>
          <p:nvPr/>
        </p:nvSpPr>
        <p:spPr>
          <a:xfrm>
            <a:off x="1740449" y="2625324"/>
            <a:ext cx="224996" cy="22499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680701"/>
              </a:solidFill>
            </a:endParaRPr>
          </a:p>
        </p:txBody>
      </p:sp>
      <p:sp>
        <p:nvSpPr>
          <p:cNvPr id="35" name="椭圆 34"/>
          <p:cNvSpPr>
            <a:spLocks noChangeAspect="1"/>
          </p:cNvSpPr>
          <p:nvPr/>
        </p:nvSpPr>
        <p:spPr>
          <a:xfrm>
            <a:off x="1608802" y="3311719"/>
            <a:ext cx="224996" cy="22499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680701"/>
              </a:solidFill>
            </a:endParaRPr>
          </a:p>
        </p:txBody>
      </p:sp>
      <p:sp>
        <p:nvSpPr>
          <p:cNvPr id="36" name="椭圆 35"/>
          <p:cNvSpPr>
            <a:spLocks noChangeAspect="1"/>
          </p:cNvSpPr>
          <p:nvPr/>
        </p:nvSpPr>
        <p:spPr>
          <a:xfrm>
            <a:off x="2202549" y="3798032"/>
            <a:ext cx="224996" cy="22499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680701"/>
              </a:solidFill>
            </a:endParaRPr>
          </a:p>
        </p:txBody>
      </p:sp>
      <p:sp>
        <p:nvSpPr>
          <p:cNvPr id="37" name="椭圆 36"/>
          <p:cNvSpPr>
            <a:spLocks noChangeAspect="1"/>
          </p:cNvSpPr>
          <p:nvPr/>
        </p:nvSpPr>
        <p:spPr>
          <a:xfrm>
            <a:off x="2928064" y="3536714"/>
            <a:ext cx="224996" cy="22499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680701"/>
              </a:solidFill>
            </a:endParaRPr>
          </a:p>
        </p:txBody>
      </p:sp>
      <p:sp>
        <p:nvSpPr>
          <p:cNvPr id="38" name="椭圆 37"/>
          <p:cNvSpPr>
            <a:spLocks noChangeAspect="1"/>
          </p:cNvSpPr>
          <p:nvPr/>
        </p:nvSpPr>
        <p:spPr>
          <a:xfrm>
            <a:off x="3270127" y="4166966"/>
            <a:ext cx="224996" cy="22499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680701"/>
              </a:solidFill>
            </a:endParaRPr>
          </a:p>
        </p:txBody>
      </p:sp>
      <p:sp>
        <p:nvSpPr>
          <p:cNvPr id="39" name="TextBox 174"/>
          <p:cNvSpPr txBox="1"/>
          <p:nvPr/>
        </p:nvSpPr>
        <p:spPr>
          <a:xfrm>
            <a:off x="5023001" y="2306932"/>
            <a:ext cx="2984219" cy="4570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在此录入图表的描述说明，在此录入图表的描述说明，在此录入图表的描述说明</a:t>
            </a:r>
            <a:r>
              <a:rPr lang="zh-CN" altLang="en-US" sz="105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zh-CN" altLang="en-US" sz="105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0" name="TextBox 175"/>
          <p:cNvSpPr txBox="1"/>
          <p:nvPr/>
        </p:nvSpPr>
        <p:spPr>
          <a:xfrm>
            <a:off x="5012418" y="1927555"/>
            <a:ext cx="2423530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</a:t>
            </a:r>
            <a:r>
              <a:rPr lang="en-US" altLang="zh-CN" sz="1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Box 174"/>
          <p:cNvSpPr txBox="1"/>
          <p:nvPr/>
        </p:nvSpPr>
        <p:spPr>
          <a:xfrm>
            <a:off x="5023001" y="3220770"/>
            <a:ext cx="2984219" cy="4570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在此录入图表的描述说明，在此录入图表的描述说明，在此录入图表的描述说明</a:t>
            </a:r>
            <a:r>
              <a:rPr lang="zh-CN" altLang="en-US" sz="105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zh-CN" altLang="en-US" sz="105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2" name="TextBox 175"/>
          <p:cNvSpPr txBox="1"/>
          <p:nvPr/>
        </p:nvSpPr>
        <p:spPr>
          <a:xfrm>
            <a:off x="5012418" y="2841393"/>
            <a:ext cx="2423530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r>
              <a:rPr lang="zh-CN" altLang="en-US" sz="1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领域</a:t>
            </a:r>
            <a:r>
              <a:rPr lang="en-US" altLang="zh-CN" sz="1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174"/>
          <p:cNvSpPr txBox="1"/>
          <p:nvPr/>
        </p:nvSpPr>
        <p:spPr>
          <a:xfrm>
            <a:off x="5023001" y="4088464"/>
            <a:ext cx="2984219" cy="4570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在此录入图表的描述说明，在此录入图表的描述说明，在此录入图表的描述说明</a:t>
            </a:r>
            <a:r>
              <a:rPr lang="zh-CN" altLang="en-US" sz="105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zh-CN" altLang="en-US" sz="105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7" name="TextBox 175"/>
          <p:cNvSpPr txBox="1"/>
          <p:nvPr/>
        </p:nvSpPr>
        <p:spPr>
          <a:xfrm>
            <a:off x="5012418" y="3709087"/>
            <a:ext cx="2423530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r>
              <a:rPr lang="zh-CN" altLang="en-US" sz="1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领域</a:t>
            </a:r>
            <a:r>
              <a:rPr lang="en-US" altLang="zh-CN" sz="1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1" presetClass="entr" presetSubtype="0" fill="hold" grpId="1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 tmFilter="0,0; .5, 1; 1, 1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6" presetClass="entr" presetSubtype="2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1" presetClass="entr" presetSubtype="0" fill="hold" grpId="1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 tmFilter="0,0; .5, 1; 1, 1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6" presetClass="entr" presetSubtype="2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4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 tmFilter="0,0; .5, 1; 1, 1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8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0" grpId="1"/>
      <p:bldP spid="41" grpId="0"/>
      <p:bldP spid="42" grpId="0"/>
      <p:bldP spid="42" grpId="1"/>
      <p:bldP spid="46" grpId="0"/>
      <p:bldP spid="47" grpId="0"/>
      <p:bldP spid="4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1365876" y="2604186"/>
            <a:ext cx="2329736" cy="1146455"/>
          </a:xfrm>
          <a:prstGeom prst="rect">
            <a:avLst/>
          </a:prstGeom>
          <a:noFill/>
          <a:ln>
            <a:solidFill>
              <a:srgbClr val="DFEB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A48279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682491" y="1627362"/>
            <a:ext cx="1701328" cy="837394"/>
            <a:chOff x="1549400" y="1060450"/>
            <a:chExt cx="8056563" cy="4048125"/>
          </a:xfrm>
          <a:solidFill>
            <a:srgbClr val="DFEBE2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6" name="Freeform 6"/>
            <p:cNvSpPr/>
            <p:nvPr/>
          </p:nvSpPr>
          <p:spPr bwMode="auto">
            <a:xfrm>
              <a:off x="3454400" y="3165475"/>
              <a:ext cx="4248150" cy="1943100"/>
            </a:xfrm>
            <a:custGeom>
              <a:avLst/>
              <a:gdLst>
                <a:gd name="T0" fmla="*/ 0 w 446"/>
                <a:gd name="T1" fmla="*/ 128 h 204"/>
                <a:gd name="T2" fmla="*/ 2 w 446"/>
                <a:gd name="T3" fmla="*/ 0 h 204"/>
                <a:gd name="T4" fmla="*/ 223 w 446"/>
                <a:gd name="T5" fmla="*/ 69 h 204"/>
                <a:gd name="T6" fmla="*/ 446 w 446"/>
                <a:gd name="T7" fmla="*/ 2 h 204"/>
                <a:gd name="T8" fmla="*/ 446 w 446"/>
                <a:gd name="T9" fmla="*/ 117 h 204"/>
                <a:gd name="T10" fmla="*/ 238 w 446"/>
                <a:gd name="T11" fmla="*/ 202 h 204"/>
                <a:gd name="T12" fmla="*/ 0 w 446"/>
                <a:gd name="T13" fmla="*/ 128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6" h="204">
                  <a:moveTo>
                    <a:pt x="0" y="128"/>
                  </a:moveTo>
                  <a:lnTo>
                    <a:pt x="2" y="0"/>
                  </a:lnTo>
                  <a:lnTo>
                    <a:pt x="223" y="69"/>
                  </a:lnTo>
                  <a:lnTo>
                    <a:pt x="446" y="2"/>
                  </a:lnTo>
                  <a:lnTo>
                    <a:pt x="446" y="117"/>
                  </a:lnTo>
                  <a:cubicBezTo>
                    <a:pt x="446" y="117"/>
                    <a:pt x="384" y="200"/>
                    <a:pt x="238" y="202"/>
                  </a:cubicBezTo>
                  <a:cubicBezTo>
                    <a:pt x="92" y="204"/>
                    <a:pt x="0" y="128"/>
                    <a:pt x="0" y="128"/>
                  </a:cubicBezTo>
                </a:path>
              </a:pathLst>
            </a:custGeom>
            <a:grpFill/>
            <a:ln w="3810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7"/>
            <p:cNvSpPr/>
            <p:nvPr/>
          </p:nvSpPr>
          <p:spPr bwMode="auto">
            <a:xfrm>
              <a:off x="1549400" y="1060450"/>
              <a:ext cx="8056563" cy="3467100"/>
            </a:xfrm>
            <a:custGeom>
              <a:avLst/>
              <a:gdLst>
                <a:gd name="T0" fmla="*/ 423 w 846"/>
                <a:gd name="T1" fmla="*/ 274 h 364"/>
                <a:gd name="T2" fmla="*/ 0 w 846"/>
                <a:gd name="T3" fmla="*/ 139 h 364"/>
                <a:gd name="T4" fmla="*/ 421 w 846"/>
                <a:gd name="T5" fmla="*/ 0 h 364"/>
                <a:gd name="T6" fmla="*/ 846 w 846"/>
                <a:gd name="T7" fmla="*/ 138 h 364"/>
                <a:gd name="T8" fmla="*/ 782 w 846"/>
                <a:gd name="T9" fmla="*/ 158 h 364"/>
                <a:gd name="T10" fmla="*/ 782 w 846"/>
                <a:gd name="T11" fmla="*/ 235 h 364"/>
                <a:gd name="T12" fmla="*/ 792 w 846"/>
                <a:gd name="T13" fmla="*/ 253 h 364"/>
                <a:gd name="T14" fmla="*/ 782 w 846"/>
                <a:gd name="T15" fmla="*/ 271 h 364"/>
                <a:gd name="T16" fmla="*/ 782 w 846"/>
                <a:gd name="T17" fmla="*/ 283 h 364"/>
                <a:gd name="T18" fmla="*/ 787 w 846"/>
                <a:gd name="T19" fmla="*/ 283 h 364"/>
                <a:gd name="T20" fmla="*/ 795 w 846"/>
                <a:gd name="T21" fmla="*/ 364 h 364"/>
                <a:gd name="T22" fmla="*/ 749 w 846"/>
                <a:gd name="T23" fmla="*/ 364 h 364"/>
                <a:gd name="T24" fmla="*/ 759 w 846"/>
                <a:gd name="T25" fmla="*/ 283 h 364"/>
                <a:gd name="T26" fmla="*/ 763 w 846"/>
                <a:gd name="T27" fmla="*/ 283 h 364"/>
                <a:gd name="T28" fmla="*/ 763 w 846"/>
                <a:gd name="T29" fmla="*/ 272 h 364"/>
                <a:gd name="T30" fmla="*/ 751 w 846"/>
                <a:gd name="T31" fmla="*/ 253 h 364"/>
                <a:gd name="T32" fmla="*/ 763 w 846"/>
                <a:gd name="T33" fmla="*/ 235 h 364"/>
                <a:gd name="T34" fmla="*/ 763 w 846"/>
                <a:gd name="T35" fmla="*/ 164 h 364"/>
                <a:gd name="T36" fmla="*/ 423 w 846"/>
                <a:gd name="T37" fmla="*/ 27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6" h="364">
                  <a:moveTo>
                    <a:pt x="423" y="274"/>
                  </a:moveTo>
                  <a:lnTo>
                    <a:pt x="0" y="139"/>
                  </a:lnTo>
                  <a:lnTo>
                    <a:pt x="421" y="0"/>
                  </a:lnTo>
                  <a:lnTo>
                    <a:pt x="846" y="138"/>
                  </a:lnTo>
                  <a:lnTo>
                    <a:pt x="782" y="158"/>
                  </a:lnTo>
                  <a:lnTo>
                    <a:pt x="782" y="235"/>
                  </a:lnTo>
                  <a:cubicBezTo>
                    <a:pt x="788" y="239"/>
                    <a:pt x="792" y="246"/>
                    <a:pt x="792" y="253"/>
                  </a:cubicBezTo>
                  <a:cubicBezTo>
                    <a:pt x="792" y="261"/>
                    <a:pt x="788" y="267"/>
                    <a:pt x="782" y="271"/>
                  </a:cubicBezTo>
                  <a:lnTo>
                    <a:pt x="782" y="283"/>
                  </a:lnTo>
                  <a:lnTo>
                    <a:pt x="787" y="283"/>
                  </a:lnTo>
                  <a:lnTo>
                    <a:pt x="795" y="364"/>
                  </a:lnTo>
                  <a:lnTo>
                    <a:pt x="749" y="364"/>
                  </a:lnTo>
                  <a:lnTo>
                    <a:pt x="759" y="283"/>
                  </a:lnTo>
                  <a:lnTo>
                    <a:pt x="763" y="283"/>
                  </a:lnTo>
                  <a:lnTo>
                    <a:pt x="763" y="272"/>
                  </a:lnTo>
                  <a:cubicBezTo>
                    <a:pt x="756" y="268"/>
                    <a:pt x="751" y="261"/>
                    <a:pt x="751" y="253"/>
                  </a:cubicBezTo>
                  <a:cubicBezTo>
                    <a:pt x="751" y="245"/>
                    <a:pt x="756" y="238"/>
                    <a:pt x="763" y="235"/>
                  </a:cubicBezTo>
                  <a:lnTo>
                    <a:pt x="763" y="164"/>
                  </a:lnTo>
                  <a:lnTo>
                    <a:pt x="423" y="274"/>
                  </a:lnTo>
                </a:path>
              </a:pathLst>
            </a:custGeom>
            <a:grpFill/>
            <a:ln w="3810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1748103" y="2738583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目录页</a:t>
            </a:r>
            <a:endParaRPr lang="zh-CN" altLang="en-US" sz="36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990192" y="3204377"/>
            <a:ext cx="9336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DFEBE2"/>
                </a:solidFill>
              </a:rPr>
              <a:t>catalog</a:t>
            </a:r>
            <a:endParaRPr lang="en-US" altLang="zh-CN" sz="2000" dirty="0">
              <a:solidFill>
                <a:srgbClr val="DFEBE2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066040" y="1337271"/>
            <a:ext cx="3493759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图形流水线</a:t>
            </a:r>
            <a:endParaRPr kumimoji="1" lang="zh-CN" altLang="en-US" sz="24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066040" y="1943670"/>
            <a:ext cx="4293859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几何变换</a:t>
            </a:r>
            <a:endParaRPr kumimoji="1" lang="zh-CN" altLang="en-US" sz="24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066041" y="2550069"/>
            <a:ext cx="4112884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观察变换</a:t>
            </a:r>
            <a:endParaRPr kumimoji="1" lang="zh-CN" altLang="en-US" sz="24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066041" y="3156468"/>
            <a:ext cx="3865234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视口变换</a:t>
            </a:r>
            <a:endParaRPr kumimoji="1" lang="zh-CN" altLang="en-US" sz="24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4408248" y="1321868"/>
            <a:ext cx="434769" cy="434769"/>
          </a:xfrm>
          <a:prstGeom prst="ellipse">
            <a:avLst/>
          </a:prstGeom>
          <a:solidFill>
            <a:srgbClr val="8DC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100" b="1" dirty="0">
                <a:solidFill>
                  <a:schemeClr val="bg1"/>
                </a:solidFill>
              </a:rPr>
              <a:t>1</a:t>
            </a:r>
            <a:endParaRPr kumimoji="1" lang="zh-CN" altLang="en-US" sz="2100" b="1" dirty="0">
              <a:solidFill>
                <a:schemeClr val="bg1"/>
              </a:solidFill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401490" y="1945576"/>
            <a:ext cx="434769" cy="434769"/>
          </a:xfrm>
          <a:prstGeom prst="ellipse">
            <a:avLst/>
          </a:prstGeom>
          <a:solidFill>
            <a:srgbClr val="DFC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100" b="1" dirty="0">
                <a:solidFill>
                  <a:schemeClr val="bg1"/>
                </a:solidFill>
              </a:rPr>
              <a:t>2</a:t>
            </a:r>
            <a:endParaRPr kumimoji="1" lang="zh-CN" altLang="en-US" sz="2100" b="1" dirty="0">
              <a:solidFill>
                <a:schemeClr val="bg1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4401490" y="2566107"/>
            <a:ext cx="434769" cy="434769"/>
          </a:xfrm>
          <a:prstGeom prst="ellipse">
            <a:avLst/>
          </a:prstGeom>
          <a:solidFill>
            <a:srgbClr val="7AB4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100" b="1" dirty="0">
                <a:solidFill>
                  <a:schemeClr val="bg1"/>
                </a:solidFill>
              </a:rPr>
              <a:t>3</a:t>
            </a:r>
            <a:endParaRPr kumimoji="1" lang="zh-CN" altLang="en-US" sz="2100" b="1" dirty="0">
              <a:solidFill>
                <a:schemeClr val="bg1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4401490" y="3160280"/>
            <a:ext cx="434769" cy="434769"/>
          </a:xfrm>
          <a:prstGeom prst="ellipse">
            <a:avLst/>
          </a:prstGeom>
          <a:solidFill>
            <a:srgbClr val="AAD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100" b="1">
                <a:solidFill>
                  <a:schemeClr val="bg1"/>
                </a:solidFill>
              </a:rPr>
              <a:t>4</a:t>
            </a:r>
            <a:endParaRPr kumimoji="1" lang="zh-CN" altLang="en-US" sz="2100" b="1" dirty="0">
              <a:solidFill>
                <a:schemeClr val="bg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5066041" y="3750641"/>
            <a:ext cx="44557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论文总结</a:t>
            </a:r>
            <a:endParaRPr kumimoji="1" lang="zh-CN" altLang="en-US" sz="24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4401490" y="3754453"/>
            <a:ext cx="434769" cy="434769"/>
          </a:xfrm>
          <a:prstGeom prst="ellipse">
            <a:avLst/>
          </a:prstGeom>
          <a:solidFill>
            <a:srgbClr val="BAD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100" b="1" dirty="0" smtClean="0">
                <a:solidFill>
                  <a:schemeClr val="bg1"/>
                </a:solidFill>
              </a:rPr>
              <a:t>5</a:t>
            </a:r>
            <a:endParaRPr kumimoji="1" lang="zh-CN" altLang="en-US" sz="21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3250" advTm="0">
        <p15:prstTrans prst="origami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/>
      <p:bldP spid="19" grpId="0"/>
      <p:bldP spid="31" grpId="0"/>
      <p:bldP spid="32" grpId="0"/>
      <p:bldP spid="35" grpId="0"/>
      <p:bldP spid="36" grpId="0"/>
      <p:bldP spid="37" grpId="0" animBg="1"/>
      <p:bldP spid="38" grpId="0" animBg="1"/>
      <p:bldP spid="39" grpId="0" animBg="1"/>
      <p:bldP spid="40" grpId="0" animBg="1"/>
      <p:bldP spid="41" grpId="0"/>
      <p:bldP spid="4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096149" y="1854046"/>
            <a:ext cx="3247190" cy="784830"/>
            <a:chOff x="3957557" y="1328691"/>
            <a:chExt cx="4329586" cy="1046440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rgbClr val="DFEBE2"/>
                </a:solidFill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4644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zh-CN" sz="4500" b="1" dirty="0">
                  <a:solidFill>
                    <a:srgbClr val="DFEBE2"/>
                  </a:solidFill>
                </a:rPr>
                <a:t>PART</a:t>
              </a:r>
              <a:r>
                <a:rPr kumimoji="1" lang="zh-CN" altLang="en-US" sz="4500" b="1" dirty="0">
                  <a:solidFill>
                    <a:srgbClr val="DFEBE2"/>
                  </a:solidFill>
                </a:rPr>
                <a:t> </a:t>
              </a:r>
              <a:r>
                <a:rPr kumimoji="1" lang="en-US" altLang="zh-CN" sz="4500" b="1" dirty="0" smtClean="0">
                  <a:solidFill>
                    <a:srgbClr val="DFEBE2"/>
                  </a:solidFill>
                </a:rPr>
                <a:t>Five</a:t>
              </a:r>
              <a:endParaRPr kumimoji="1" lang="zh-CN" altLang="en-US" sz="4500" b="1" dirty="0">
                <a:solidFill>
                  <a:srgbClr val="DFEBE2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71713" y="2755873"/>
            <a:ext cx="829606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b="1" dirty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论文</a:t>
            </a:r>
            <a:r>
              <a:rPr kumimoji="1" lang="zh-CN" altLang="en-US" sz="4800" b="1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总结</a:t>
            </a:r>
            <a:endParaRPr kumimoji="1" lang="zh-CN" altLang="en-US" sz="48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 rot="1718587">
            <a:off x="3168214" y="1689932"/>
            <a:ext cx="265193" cy="265193"/>
          </a:xfrm>
          <a:prstGeom prst="ellipse">
            <a:avLst/>
          </a:prstGeom>
          <a:solidFill>
            <a:srgbClr val="8DC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 rot="1718587">
            <a:off x="3077053" y="1375203"/>
            <a:ext cx="218453" cy="218453"/>
          </a:xfrm>
          <a:prstGeom prst="ellipse">
            <a:avLst/>
          </a:prstGeom>
          <a:solidFill>
            <a:srgbClr val="DFC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rot="1718587">
            <a:off x="2699222" y="2198817"/>
            <a:ext cx="113140" cy="113140"/>
          </a:xfrm>
          <a:prstGeom prst="ellipse">
            <a:avLst/>
          </a:prstGeom>
          <a:solidFill>
            <a:srgbClr val="BAD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 rot="1718587">
            <a:off x="2622616" y="1581849"/>
            <a:ext cx="418973" cy="418973"/>
          </a:xfrm>
          <a:prstGeom prst="ellipse">
            <a:avLst/>
          </a:prstGeom>
          <a:solidFill>
            <a:srgbClr val="BAD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9" grpId="0" animBg="1"/>
      <p:bldP spid="10" grpId="0" animBg="1"/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研究总结</a:t>
            </a:r>
            <a:endParaRPr lang="zh-CN" altLang="en-US" dirty="0"/>
          </a:p>
        </p:txBody>
      </p:sp>
      <p:grpSp>
        <p:nvGrpSpPr>
          <p:cNvPr id="43" name="组合 42"/>
          <p:cNvGrpSpPr/>
          <p:nvPr/>
        </p:nvGrpSpPr>
        <p:grpSpPr>
          <a:xfrm>
            <a:off x="107504" y="2390850"/>
            <a:ext cx="8210202" cy="936625"/>
            <a:chOff x="0" y="1850008"/>
            <a:chExt cx="8317706" cy="936625"/>
          </a:xfrm>
        </p:grpSpPr>
        <p:sp>
          <p:nvSpPr>
            <p:cNvPr id="44" name="AutoShape 3"/>
            <p:cNvSpPr>
              <a:spLocks noChangeArrowheads="1"/>
            </p:cNvSpPr>
            <p:nvPr/>
          </p:nvSpPr>
          <p:spPr bwMode="auto">
            <a:xfrm rot="5400000">
              <a:off x="7507287" y="1976214"/>
              <a:ext cx="936625" cy="684213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noFill/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5" name="Rectangle 4"/>
            <p:cNvSpPr>
              <a:spLocks noChangeArrowheads="1"/>
            </p:cNvSpPr>
            <p:nvPr/>
          </p:nvSpPr>
          <p:spPr bwMode="auto">
            <a:xfrm>
              <a:off x="0" y="1993676"/>
              <a:ext cx="7632700" cy="649288"/>
            </a:xfrm>
            <a:prstGeom prst="rect">
              <a:avLst/>
            </a:prstGeom>
            <a:gradFill rotWithShape="1">
              <a:gsLst>
                <a:gs pos="0">
                  <a:schemeClr val="tx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48" name="WordArt 7"/>
          <p:cNvSpPr>
            <a:spLocks noChangeArrowheads="1" noChangeShapeType="1" noTextEdit="1"/>
          </p:cNvSpPr>
          <p:nvPr/>
        </p:nvSpPr>
        <p:spPr bwMode="auto">
          <a:xfrm>
            <a:off x="1619250" y="2748831"/>
            <a:ext cx="792163" cy="21907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kern="10" spc="-45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</a:t>
            </a:r>
            <a:endParaRPr lang="zh-CN" altLang="en-US" kern="10" spc="-45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WordArt 8"/>
          <p:cNvSpPr>
            <a:spLocks noChangeArrowheads="1" noChangeShapeType="1" noTextEdit="1"/>
          </p:cNvSpPr>
          <p:nvPr/>
        </p:nvSpPr>
        <p:spPr bwMode="auto">
          <a:xfrm>
            <a:off x="2771775" y="2748831"/>
            <a:ext cx="792163" cy="21907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kern="10" spc="-45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</a:t>
            </a:r>
            <a:endParaRPr lang="zh-CN" altLang="en-US" kern="10" spc="-45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WordArt 9"/>
          <p:cNvSpPr>
            <a:spLocks noChangeArrowheads="1" noChangeShapeType="1" noTextEdit="1"/>
          </p:cNvSpPr>
          <p:nvPr/>
        </p:nvSpPr>
        <p:spPr bwMode="auto">
          <a:xfrm>
            <a:off x="3924300" y="2748831"/>
            <a:ext cx="792163" cy="21907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kern="10" spc="-45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</a:t>
            </a:r>
            <a:endParaRPr lang="zh-CN" altLang="en-US" kern="10" spc="-45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WordArt 10"/>
          <p:cNvSpPr>
            <a:spLocks noChangeArrowheads="1" noChangeShapeType="1" noTextEdit="1"/>
          </p:cNvSpPr>
          <p:nvPr/>
        </p:nvSpPr>
        <p:spPr bwMode="auto">
          <a:xfrm>
            <a:off x="5075238" y="2748831"/>
            <a:ext cx="792163" cy="21907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kern="10" spc="-45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</a:t>
            </a:r>
            <a:endParaRPr lang="zh-CN" altLang="en-US" kern="10" spc="-45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WordArt 11"/>
          <p:cNvSpPr>
            <a:spLocks noChangeArrowheads="1" noChangeShapeType="1" noTextEdit="1"/>
          </p:cNvSpPr>
          <p:nvPr/>
        </p:nvSpPr>
        <p:spPr bwMode="auto">
          <a:xfrm>
            <a:off x="6227763" y="2748831"/>
            <a:ext cx="792163" cy="21907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kern="10" spc="-45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</a:t>
            </a:r>
            <a:endParaRPr lang="zh-CN" altLang="en-US" kern="10" spc="-45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Line 12"/>
          <p:cNvSpPr>
            <a:spLocks noChangeShapeType="1"/>
          </p:cNvSpPr>
          <p:nvPr/>
        </p:nvSpPr>
        <p:spPr bwMode="auto">
          <a:xfrm flipH="1" flipV="1">
            <a:off x="2015331" y="1560934"/>
            <a:ext cx="794" cy="975171"/>
          </a:xfrm>
          <a:prstGeom prst="line">
            <a:avLst/>
          </a:prstGeom>
          <a:noFill/>
          <a:ln w="19050" cap="rnd">
            <a:solidFill>
              <a:srgbClr val="333333"/>
            </a:solidFill>
            <a:prstDash val="sysDot"/>
            <a:round/>
            <a:head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4" name="Line 13"/>
          <p:cNvSpPr>
            <a:spLocks noChangeShapeType="1"/>
          </p:cNvSpPr>
          <p:nvPr/>
        </p:nvSpPr>
        <p:spPr bwMode="auto">
          <a:xfrm flipV="1">
            <a:off x="4319587" y="1560933"/>
            <a:ext cx="793" cy="975172"/>
          </a:xfrm>
          <a:prstGeom prst="line">
            <a:avLst/>
          </a:prstGeom>
          <a:noFill/>
          <a:ln w="19050" cap="rnd">
            <a:solidFill>
              <a:srgbClr val="333333"/>
            </a:solidFill>
            <a:prstDash val="sysDot"/>
            <a:round/>
            <a:head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5" name="Line 14"/>
          <p:cNvSpPr>
            <a:spLocks noChangeShapeType="1"/>
          </p:cNvSpPr>
          <p:nvPr/>
        </p:nvSpPr>
        <p:spPr bwMode="auto">
          <a:xfrm flipV="1">
            <a:off x="6624637" y="1560934"/>
            <a:ext cx="34925" cy="975171"/>
          </a:xfrm>
          <a:prstGeom prst="line">
            <a:avLst/>
          </a:prstGeom>
          <a:noFill/>
          <a:ln w="19050" cap="rnd">
            <a:solidFill>
              <a:srgbClr val="333333"/>
            </a:solidFill>
            <a:prstDash val="sysDot"/>
            <a:round/>
            <a:head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6" name="Line 15"/>
          <p:cNvSpPr>
            <a:spLocks noChangeShapeType="1"/>
          </p:cNvSpPr>
          <p:nvPr/>
        </p:nvSpPr>
        <p:spPr bwMode="auto">
          <a:xfrm flipV="1">
            <a:off x="5472113" y="3183806"/>
            <a:ext cx="0" cy="900112"/>
          </a:xfrm>
          <a:prstGeom prst="line">
            <a:avLst/>
          </a:prstGeom>
          <a:noFill/>
          <a:ln w="19050" cap="rnd">
            <a:solidFill>
              <a:srgbClr val="333333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7" name="Line 31"/>
          <p:cNvSpPr>
            <a:spLocks noChangeShapeType="1"/>
          </p:cNvSpPr>
          <p:nvPr/>
        </p:nvSpPr>
        <p:spPr bwMode="auto">
          <a:xfrm flipV="1">
            <a:off x="3167063" y="3183806"/>
            <a:ext cx="0" cy="900112"/>
          </a:xfrm>
          <a:prstGeom prst="line">
            <a:avLst/>
          </a:prstGeom>
          <a:noFill/>
          <a:ln w="19050" cap="rnd">
            <a:solidFill>
              <a:srgbClr val="333333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8" name="Text Box 45"/>
          <p:cNvSpPr txBox="1">
            <a:spLocks noChangeArrowheads="1"/>
          </p:cNvSpPr>
          <p:nvPr/>
        </p:nvSpPr>
        <p:spPr bwMode="auto">
          <a:xfrm>
            <a:off x="3311364" y="3452054"/>
            <a:ext cx="2016448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800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12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2" defTabSz="913130" eaLnBrk="0" fontAlgn="auto" hangingPunct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80000"/>
              <a:tabLst>
                <a:tab pos="136525" algn="l"/>
              </a:tabLst>
              <a:defRPr/>
            </a:pPr>
            <a:r>
              <a:rPr lang="zh-CN" altLang="en-US" sz="1100" spc="50" dirty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点击添加文本点击添加文本</a:t>
            </a:r>
            <a:endParaRPr lang="en-US" altLang="zh-CN" sz="1100" spc="50" dirty="0">
              <a:ln w="11430"/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2" defTabSz="913130" eaLnBrk="0" fontAlgn="auto" hangingPunct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80000"/>
              <a:tabLst>
                <a:tab pos="136525" algn="l"/>
              </a:tabLst>
              <a:defRPr/>
            </a:pPr>
            <a:r>
              <a:rPr lang="zh-CN" altLang="en-US" sz="1100" spc="50" dirty="0" smtClean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</a:t>
            </a:r>
            <a:r>
              <a:rPr lang="zh-CN" altLang="en-US" sz="1100" spc="50" dirty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添加文本点击添加文本</a:t>
            </a:r>
            <a:endParaRPr lang="en-US" altLang="zh-CN" sz="1100" spc="50" dirty="0">
              <a:ln w="11430"/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Text Box 45"/>
          <p:cNvSpPr txBox="1">
            <a:spLocks noChangeArrowheads="1"/>
          </p:cNvSpPr>
          <p:nvPr/>
        </p:nvSpPr>
        <p:spPr bwMode="auto">
          <a:xfrm>
            <a:off x="2123728" y="1560935"/>
            <a:ext cx="2016448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800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12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2" defTabSz="913130" eaLnBrk="0" fontAlgn="auto" hangingPunct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80000"/>
              <a:tabLst>
                <a:tab pos="136525" algn="l"/>
              </a:tabLst>
              <a:defRPr/>
            </a:pPr>
            <a:r>
              <a:rPr lang="zh-CN" altLang="en-US" sz="1100" spc="50" dirty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点击添加文本点击添加文本</a:t>
            </a:r>
            <a:endParaRPr lang="en-US" altLang="zh-CN" sz="1100" spc="50" dirty="0">
              <a:ln w="11430"/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2" defTabSz="913130" eaLnBrk="0" fontAlgn="auto" hangingPunct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80000"/>
              <a:tabLst>
                <a:tab pos="136525" algn="l"/>
              </a:tabLst>
              <a:defRPr/>
            </a:pPr>
            <a:r>
              <a:rPr lang="zh-CN" altLang="en-US" sz="1100" spc="50" dirty="0" smtClean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</a:t>
            </a:r>
            <a:r>
              <a:rPr lang="zh-CN" altLang="en-US" sz="1100" spc="50" dirty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添加文本点击添加文本</a:t>
            </a:r>
            <a:endParaRPr lang="en-US" altLang="zh-CN" sz="1100" spc="50" dirty="0">
              <a:ln w="11430"/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Text Box 45"/>
          <p:cNvSpPr txBox="1">
            <a:spLocks noChangeArrowheads="1"/>
          </p:cNvSpPr>
          <p:nvPr/>
        </p:nvSpPr>
        <p:spPr bwMode="auto">
          <a:xfrm>
            <a:off x="4463095" y="1590426"/>
            <a:ext cx="2016448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800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12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2" defTabSz="913130" eaLnBrk="0" fontAlgn="auto" hangingPunct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80000"/>
              <a:tabLst>
                <a:tab pos="136525" algn="l"/>
              </a:tabLst>
              <a:defRPr/>
            </a:pPr>
            <a:r>
              <a:rPr lang="zh-CN" altLang="en-US" sz="1100" spc="50" dirty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点击添加文本点击添加文本</a:t>
            </a:r>
            <a:endParaRPr lang="en-US" altLang="zh-CN" sz="1100" spc="50" dirty="0">
              <a:ln w="11430"/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2" defTabSz="913130" eaLnBrk="0" fontAlgn="auto" hangingPunct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80000"/>
              <a:tabLst>
                <a:tab pos="136525" algn="l"/>
              </a:tabLst>
              <a:defRPr/>
            </a:pPr>
            <a:r>
              <a:rPr lang="zh-CN" altLang="en-US" sz="1100" spc="50" dirty="0" smtClean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</a:t>
            </a:r>
            <a:r>
              <a:rPr lang="zh-CN" altLang="en-US" sz="1100" spc="50" dirty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添加文本点击添加文本</a:t>
            </a:r>
            <a:endParaRPr lang="en-US" altLang="zh-CN" sz="1100" spc="50" dirty="0">
              <a:ln w="11430"/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Text Box 45"/>
          <p:cNvSpPr txBox="1">
            <a:spLocks noChangeArrowheads="1"/>
          </p:cNvSpPr>
          <p:nvPr/>
        </p:nvSpPr>
        <p:spPr bwMode="auto">
          <a:xfrm>
            <a:off x="5655121" y="3452054"/>
            <a:ext cx="2016448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800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12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2" defTabSz="913130" eaLnBrk="0" fontAlgn="auto" hangingPunct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80000"/>
              <a:tabLst>
                <a:tab pos="136525" algn="l"/>
              </a:tabLst>
              <a:defRPr/>
            </a:pPr>
            <a:r>
              <a:rPr lang="zh-CN" altLang="en-US" sz="1100" spc="50" dirty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点击添加文本点击添加文本</a:t>
            </a:r>
            <a:endParaRPr lang="en-US" altLang="zh-CN" sz="1100" spc="50" dirty="0">
              <a:ln w="11430"/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2" defTabSz="913130" eaLnBrk="0" fontAlgn="auto" hangingPunct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80000"/>
              <a:tabLst>
                <a:tab pos="136525" algn="l"/>
              </a:tabLst>
              <a:defRPr/>
            </a:pPr>
            <a:r>
              <a:rPr lang="zh-CN" altLang="en-US" sz="1100" spc="50" dirty="0" smtClean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</a:t>
            </a:r>
            <a:r>
              <a:rPr lang="zh-CN" altLang="en-US" sz="1100" spc="50" dirty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添加文本点击添加文本</a:t>
            </a:r>
            <a:endParaRPr lang="en-US" altLang="zh-CN" sz="1100" spc="50" dirty="0">
              <a:ln w="11430"/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Text Box 45"/>
          <p:cNvSpPr txBox="1">
            <a:spLocks noChangeArrowheads="1"/>
          </p:cNvSpPr>
          <p:nvPr/>
        </p:nvSpPr>
        <p:spPr bwMode="auto">
          <a:xfrm>
            <a:off x="6804248" y="1560933"/>
            <a:ext cx="2016448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800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12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2" defTabSz="913130" eaLnBrk="0" fontAlgn="auto" hangingPunct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80000"/>
              <a:tabLst>
                <a:tab pos="136525" algn="l"/>
              </a:tabLst>
              <a:defRPr/>
            </a:pPr>
            <a:r>
              <a:rPr lang="zh-CN" altLang="en-US" sz="1100" spc="50" dirty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点击添加文本点击添加文本</a:t>
            </a:r>
            <a:endParaRPr lang="en-US" altLang="zh-CN" sz="1100" spc="50" dirty="0">
              <a:ln w="11430"/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2" defTabSz="913130" eaLnBrk="0" fontAlgn="auto" hangingPunct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80000"/>
              <a:tabLst>
                <a:tab pos="136525" algn="l"/>
              </a:tabLst>
              <a:defRPr/>
            </a:pPr>
            <a:r>
              <a:rPr lang="zh-CN" altLang="en-US" sz="1100" spc="50" dirty="0" smtClean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</a:t>
            </a:r>
            <a:r>
              <a:rPr lang="zh-CN" altLang="en-US" sz="1100" spc="50" dirty="0">
                <a:ln w="11430"/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添加文本点击添加文本</a:t>
            </a:r>
            <a:endParaRPr lang="en-US" altLang="zh-CN" sz="1100" spc="50" dirty="0">
              <a:ln w="11430"/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0" grpId="0"/>
      <p:bldP spid="51" grpId="0"/>
      <p:bldP spid="52" grpId="0"/>
      <p:bldP spid="53" grpId="0" animBg="1"/>
      <p:bldP spid="54" grpId="0" animBg="1"/>
      <p:bldP spid="55" grpId="0" animBg="1"/>
      <p:bldP spid="56" grpId="0" animBg="1"/>
      <p:bldP spid="57" grpId="0" animBg="1"/>
      <p:bldP spid="58" grpId="0"/>
      <p:bldP spid="59" grpId="0"/>
      <p:bldP spid="60" grpId="0"/>
      <p:bldP spid="61" grpId="0"/>
      <p:bldP spid="6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后期思考</a:t>
            </a:r>
            <a:endParaRPr lang="zh-CN" altLang="en-US" dirty="0"/>
          </a:p>
        </p:txBody>
      </p:sp>
      <p:sp>
        <p:nvSpPr>
          <p:cNvPr id="101" name="圆角矩形 100"/>
          <p:cNvSpPr/>
          <p:nvPr/>
        </p:nvSpPr>
        <p:spPr>
          <a:xfrm>
            <a:off x="1300399" y="1232173"/>
            <a:ext cx="1479878" cy="3256682"/>
          </a:xfrm>
          <a:prstGeom prst="round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</a:gradFill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54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600"/>
          </a:p>
        </p:txBody>
      </p:sp>
      <p:sp>
        <p:nvSpPr>
          <p:cNvPr id="102" name="椭圆 101"/>
          <p:cNvSpPr>
            <a:spLocks noChangeAspect="1"/>
          </p:cNvSpPr>
          <p:nvPr/>
        </p:nvSpPr>
        <p:spPr>
          <a:xfrm>
            <a:off x="1503346" y="1619449"/>
            <a:ext cx="1073985" cy="107398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文本框 44"/>
          <p:cNvSpPr txBox="1"/>
          <p:nvPr/>
        </p:nvSpPr>
        <p:spPr>
          <a:xfrm>
            <a:off x="1435015" y="3271334"/>
            <a:ext cx="1291256" cy="87716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4" name="组合 103"/>
          <p:cNvGrpSpPr/>
          <p:nvPr/>
        </p:nvGrpSpPr>
        <p:grpSpPr>
          <a:xfrm>
            <a:off x="1639069" y="1748770"/>
            <a:ext cx="802539" cy="80253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5" name="同心圆 10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6858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06" name="椭圆 10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6858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07" name="文本框 43"/>
          <p:cNvSpPr txBox="1"/>
          <p:nvPr/>
        </p:nvSpPr>
        <p:spPr>
          <a:xfrm>
            <a:off x="1751842" y="1915392"/>
            <a:ext cx="644757" cy="4385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24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8" name="圆角矩形 107"/>
          <p:cNvSpPr/>
          <p:nvPr/>
        </p:nvSpPr>
        <p:spPr>
          <a:xfrm>
            <a:off x="3028591" y="1232173"/>
            <a:ext cx="1479878" cy="3256682"/>
          </a:xfrm>
          <a:prstGeom prst="round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</a:gradFill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54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600"/>
          </a:p>
        </p:txBody>
      </p:sp>
      <p:sp>
        <p:nvSpPr>
          <p:cNvPr id="109" name="椭圆 108"/>
          <p:cNvSpPr>
            <a:spLocks noChangeAspect="1"/>
          </p:cNvSpPr>
          <p:nvPr/>
        </p:nvSpPr>
        <p:spPr>
          <a:xfrm>
            <a:off x="3231538" y="1619449"/>
            <a:ext cx="1073985" cy="107398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0" name="文本框 44"/>
          <p:cNvSpPr txBox="1"/>
          <p:nvPr/>
        </p:nvSpPr>
        <p:spPr>
          <a:xfrm>
            <a:off x="3163207" y="3271334"/>
            <a:ext cx="1210647" cy="87716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1" name="组合 110"/>
          <p:cNvGrpSpPr/>
          <p:nvPr/>
        </p:nvGrpSpPr>
        <p:grpSpPr>
          <a:xfrm>
            <a:off x="3367261" y="1748770"/>
            <a:ext cx="802539" cy="80253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2" name="同心圆 11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6858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13" name="椭圆 11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6858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14" name="文本框 43"/>
          <p:cNvSpPr txBox="1"/>
          <p:nvPr/>
        </p:nvSpPr>
        <p:spPr>
          <a:xfrm>
            <a:off x="3480034" y="1915392"/>
            <a:ext cx="644757" cy="4385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5" name="圆角矩形 114"/>
          <p:cNvSpPr/>
          <p:nvPr/>
        </p:nvSpPr>
        <p:spPr>
          <a:xfrm>
            <a:off x="4756783" y="1232173"/>
            <a:ext cx="1479878" cy="3256682"/>
          </a:xfrm>
          <a:prstGeom prst="round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</a:gradFill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54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600"/>
          </a:p>
        </p:txBody>
      </p:sp>
      <p:sp>
        <p:nvSpPr>
          <p:cNvPr id="116" name="椭圆 115"/>
          <p:cNvSpPr>
            <a:spLocks noChangeAspect="1"/>
          </p:cNvSpPr>
          <p:nvPr/>
        </p:nvSpPr>
        <p:spPr>
          <a:xfrm>
            <a:off x="4959730" y="1619449"/>
            <a:ext cx="1073985" cy="107398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文本框 44"/>
          <p:cNvSpPr txBox="1"/>
          <p:nvPr/>
        </p:nvSpPr>
        <p:spPr>
          <a:xfrm>
            <a:off x="4891399" y="3271334"/>
            <a:ext cx="1210647" cy="87716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8" name="组合 117"/>
          <p:cNvGrpSpPr/>
          <p:nvPr/>
        </p:nvGrpSpPr>
        <p:grpSpPr>
          <a:xfrm>
            <a:off x="5095453" y="1748770"/>
            <a:ext cx="802539" cy="80253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9" name="同心圆 11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6858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20" name="椭圆 11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6858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21" name="文本框 43"/>
          <p:cNvSpPr txBox="1"/>
          <p:nvPr/>
        </p:nvSpPr>
        <p:spPr>
          <a:xfrm>
            <a:off x="5208226" y="1915392"/>
            <a:ext cx="644757" cy="4385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24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" name="圆角矩形 121"/>
          <p:cNvSpPr/>
          <p:nvPr/>
        </p:nvSpPr>
        <p:spPr>
          <a:xfrm>
            <a:off x="6538981" y="1232173"/>
            <a:ext cx="1479878" cy="3256682"/>
          </a:xfrm>
          <a:prstGeom prst="round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</a:gradFill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54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600"/>
          </a:p>
        </p:txBody>
      </p:sp>
      <p:sp>
        <p:nvSpPr>
          <p:cNvPr id="123" name="椭圆 122"/>
          <p:cNvSpPr>
            <a:spLocks noChangeAspect="1"/>
          </p:cNvSpPr>
          <p:nvPr/>
        </p:nvSpPr>
        <p:spPr>
          <a:xfrm>
            <a:off x="6741928" y="1619449"/>
            <a:ext cx="1073985" cy="107398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文本框 44"/>
          <p:cNvSpPr txBox="1"/>
          <p:nvPr/>
        </p:nvSpPr>
        <p:spPr>
          <a:xfrm>
            <a:off x="6673597" y="3271334"/>
            <a:ext cx="1210647" cy="87716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点击添加标题文字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5" name="组合 124"/>
          <p:cNvGrpSpPr/>
          <p:nvPr/>
        </p:nvGrpSpPr>
        <p:grpSpPr>
          <a:xfrm>
            <a:off x="6877651" y="1748770"/>
            <a:ext cx="802539" cy="80253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6" name="同心圆 12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6858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27" name="椭圆 12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6858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28" name="文本框 43"/>
          <p:cNvSpPr txBox="1"/>
          <p:nvPr/>
        </p:nvSpPr>
        <p:spPr>
          <a:xfrm>
            <a:off x="6990424" y="1915392"/>
            <a:ext cx="644757" cy="4385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Rectangle 7"/>
          <p:cNvSpPr>
            <a:spLocks noChangeArrowheads="1"/>
          </p:cNvSpPr>
          <p:nvPr/>
        </p:nvSpPr>
        <p:spPr bwMode="auto">
          <a:xfrm>
            <a:off x="1538139" y="2855452"/>
            <a:ext cx="1070288" cy="31547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kern="0" dirty="0" smtClean="0">
                <a:solidFill>
                  <a:schemeClr val="accent4"/>
                </a:solidFill>
                <a:latin typeface="Arial" panose="020B0604020202020204"/>
                <a:ea typeface="微软雅黑" panose="020B0503020204020204" pitchFamily="34" charset="-122"/>
              </a:rPr>
              <a:t>后期思考</a:t>
            </a:r>
            <a:endParaRPr lang="zh-CN" altLang="en-US" sz="1600" b="1" kern="0" dirty="0">
              <a:solidFill>
                <a:schemeClr val="accent4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30" name="Rectangle 7"/>
          <p:cNvSpPr>
            <a:spLocks noChangeArrowheads="1"/>
          </p:cNvSpPr>
          <p:nvPr/>
        </p:nvSpPr>
        <p:spPr bwMode="auto">
          <a:xfrm>
            <a:off x="3266331" y="2855452"/>
            <a:ext cx="1070288" cy="31547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kern="0" dirty="0" smtClean="0">
                <a:solidFill>
                  <a:schemeClr val="accent2"/>
                </a:solidFill>
                <a:latin typeface="Arial" panose="020B0604020202020204"/>
                <a:ea typeface="微软雅黑" panose="020B0503020204020204" pitchFamily="34" charset="-122"/>
              </a:rPr>
              <a:t>后期思考</a:t>
            </a:r>
            <a:endParaRPr lang="zh-CN" altLang="en-US" sz="1600" b="1" kern="0" dirty="0">
              <a:solidFill>
                <a:schemeClr val="accent2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31" name="Rectangle 7"/>
          <p:cNvSpPr>
            <a:spLocks noChangeArrowheads="1"/>
          </p:cNvSpPr>
          <p:nvPr/>
        </p:nvSpPr>
        <p:spPr bwMode="auto">
          <a:xfrm>
            <a:off x="4959730" y="2855452"/>
            <a:ext cx="1070288" cy="31547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kern="0" dirty="0" smtClean="0">
                <a:solidFill>
                  <a:schemeClr val="accent3"/>
                </a:solidFill>
                <a:latin typeface="Arial" panose="020B0604020202020204"/>
                <a:ea typeface="微软雅黑" panose="020B0503020204020204" pitchFamily="34" charset="-122"/>
              </a:rPr>
              <a:t>后期思考</a:t>
            </a:r>
            <a:endParaRPr lang="zh-CN" altLang="en-US" sz="1600" b="1" kern="0" dirty="0">
              <a:solidFill>
                <a:schemeClr val="accent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32" name="Rectangle 7"/>
          <p:cNvSpPr>
            <a:spLocks noChangeArrowheads="1"/>
          </p:cNvSpPr>
          <p:nvPr/>
        </p:nvSpPr>
        <p:spPr bwMode="auto">
          <a:xfrm>
            <a:off x="6725827" y="2855452"/>
            <a:ext cx="1070288" cy="31547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kern="0" dirty="0" smtClean="0">
                <a:solidFill>
                  <a:schemeClr val="accent1"/>
                </a:solidFill>
                <a:latin typeface="Arial" panose="020B0604020202020204"/>
                <a:ea typeface="微软雅黑" panose="020B0503020204020204" pitchFamily="34" charset="-122"/>
              </a:rPr>
              <a:t>后期思考</a:t>
            </a:r>
            <a:endParaRPr lang="zh-CN" altLang="en-US" sz="1600" b="1" kern="0" dirty="0">
              <a:solidFill>
                <a:schemeClr val="accent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 tmFilter="0,0; .5, 1; 1, 1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650"/>
                            </p:stCondLst>
                            <p:childTnLst>
                              <p:par>
                                <p:cTn id="9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 tmFilter="0,0; .5, 1; 1, 1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300"/>
                            </p:stCondLst>
                            <p:childTnLst>
                              <p:par>
                                <p:cTn id="10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 tmFilter="0,0; .5, 1; 1, 1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949"/>
                            </p:stCondLst>
                            <p:childTnLst>
                              <p:par>
                                <p:cTn id="10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 tmFilter="0,0; .5, 1; 1, 1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6599"/>
                            </p:stCondLst>
                            <p:childTnLst>
                              <p:par>
                                <p:cTn id="1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7099"/>
                            </p:stCondLst>
                            <p:childTnLst>
                              <p:par>
                                <p:cTn id="1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7599"/>
                            </p:stCondLst>
                            <p:childTnLst>
                              <p:par>
                                <p:cTn id="1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8099"/>
                            </p:stCondLst>
                            <p:childTnLst>
                              <p:par>
                                <p:cTn id="1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animBg="1"/>
      <p:bldP spid="102" grpId="0" animBg="1"/>
      <p:bldP spid="103" grpId="0"/>
      <p:bldP spid="107" grpId="0"/>
      <p:bldP spid="108" grpId="0" animBg="1"/>
      <p:bldP spid="109" grpId="0" animBg="1"/>
      <p:bldP spid="110" grpId="0"/>
      <p:bldP spid="114" grpId="0"/>
      <p:bldP spid="115" grpId="0" animBg="1"/>
      <p:bldP spid="116" grpId="0" animBg="1"/>
      <p:bldP spid="117" grpId="0"/>
      <p:bldP spid="121" grpId="0"/>
      <p:bldP spid="122" grpId="0" animBg="1"/>
      <p:bldP spid="123" grpId="0" animBg="1"/>
      <p:bldP spid="124" grpId="0"/>
      <p:bldP spid="128" grpId="0"/>
      <p:bldP spid="129" grpId="0"/>
      <p:bldP spid="130" grpId="0"/>
      <p:bldP spid="131" grpId="0"/>
      <p:bldP spid="13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参考文献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19300" y="1476375"/>
            <a:ext cx="2343150" cy="1390650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19300" y="160708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文献名称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2019300" y="1964009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文献内容介绍，文献内容介绍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文献内容介绍，文献内容介绍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4" name="AutoShape 75"/>
          <p:cNvSpPr/>
          <p:nvPr/>
        </p:nvSpPr>
        <p:spPr bwMode="auto">
          <a:xfrm>
            <a:off x="1419301" y="1476375"/>
            <a:ext cx="442063" cy="48763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805" y="0"/>
                </a:moveTo>
                <a:cubicBezTo>
                  <a:pt x="20300" y="0"/>
                  <a:pt x="20721" y="211"/>
                  <a:pt x="21073" y="631"/>
                </a:cubicBezTo>
                <a:cubicBezTo>
                  <a:pt x="21423" y="1054"/>
                  <a:pt x="21599" y="1565"/>
                  <a:pt x="21599" y="2165"/>
                </a:cubicBezTo>
                <a:lnTo>
                  <a:pt x="21599" y="19432"/>
                </a:lnTo>
                <a:cubicBezTo>
                  <a:pt x="21599" y="20022"/>
                  <a:pt x="21423" y="20533"/>
                  <a:pt x="21073" y="20956"/>
                </a:cubicBezTo>
                <a:cubicBezTo>
                  <a:pt x="20721" y="21385"/>
                  <a:pt x="20300" y="21599"/>
                  <a:pt x="19805" y="21599"/>
                </a:cubicBezTo>
                <a:lnTo>
                  <a:pt x="1804" y="21599"/>
                </a:lnTo>
                <a:cubicBezTo>
                  <a:pt x="1312" y="21599"/>
                  <a:pt x="888" y="21388"/>
                  <a:pt x="533" y="20965"/>
                </a:cubicBezTo>
                <a:cubicBezTo>
                  <a:pt x="176" y="20545"/>
                  <a:pt x="0" y="20034"/>
                  <a:pt x="0" y="19432"/>
                </a:cubicBezTo>
                <a:lnTo>
                  <a:pt x="0" y="2165"/>
                </a:lnTo>
                <a:cubicBezTo>
                  <a:pt x="0" y="1574"/>
                  <a:pt x="176" y="1066"/>
                  <a:pt x="526" y="637"/>
                </a:cubicBezTo>
                <a:cubicBezTo>
                  <a:pt x="878" y="211"/>
                  <a:pt x="1304" y="0"/>
                  <a:pt x="1804" y="0"/>
                </a:cubicBezTo>
                <a:lnTo>
                  <a:pt x="19805" y="0"/>
                </a:lnTo>
                <a:close/>
                <a:moveTo>
                  <a:pt x="19805" y="2165"/>
                </a:moveTo>
                <a:lnTo>
                  <a:pt x="1804" y="2165"/>
                </a:lnTo>
                <a:lnTo>
                  <a:pt x="1804" y="5930"/>
                </a:lnTo>
                <a:lnTo>
                  <a:pt x="19805" y="5930"/>
                </a:lnTo>
                <a:lnTo>
                  <a:pt x="19805" y="2165"/>
                </a:lnTo>
                <a:close/>
                <a:moveTo>
                  <a:pt x="19805" y="11347"/>
                </a:moveTo>
                <a:lnTo>
                  <a:pt x="1804" y="11347"/>
                </a:lnTo>
                <a:lnTo>
                  <a:pt x="1804" y="19432"/>
                </a:lnTo>
                <a:lnTo>
                  <a:pt x="19805" y="19432"/>
                </a:lnTo>
                <a:lnTo>
                  <a:pt x="19805" y="11347"/>
                </a:lnTo>
                <a:close/>
                <a:moveTo>
                  <a:pt x="6646" y="18083"/>
                </a:moveTo>
                <a:lnTo>
                  <a:pt x="3047" y="18083"/>
                </a:lnTo>
                <a:lnTo>
                  <a:pt x="3047" y="16465"/>
                </a:lnTo>
                <a:lnTo>
                  <a:pt x="6646" y="16465"/>
                </a:lnTo>
                <a:lnTo>
                  <a:pt x="6646" y="18083"/>
                </a:lnTo>
                <a:close/>
                <a:moveTo>
                  <a:pt x="13149" y="18083"/>
                </a:moveTo>
                <a:lnTo>
                  <a:pt x="7922" y="18083"/>
                </a:lnTo>
                <a:lnTo>
                  <a:pt x="7922" y="16465"/>
                </a:lnTo>
                <a:lnTo>
                  <a:pt x="13149" y="16465"/>
                </a:lnTo>
                <a:lnTo>
                  <a:pt x="13149" y="18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14288" tIns="14288" rIns="14288" bIns="14288" anchor="ctr"/>
          <a:lstStyle/>
          <a:p>
            <a:pPr defTabSz="128905">
              <a:defRPr/>
            </a:pPr>
            <a:endParaRPr lang="es-ES" sz="825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169" name="矩形 168"/>
          <p:cNvSpPr/>
          <p:nvPr/>
        </p:nvSpPr>
        <p:spPr>
          <a:xfrm>
            <a:off x="2019300" y="3097974"/>
            <a:ext cx="2343150" cy="1390650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0" name="文本框 169"/>
          <p:cNvSpPr txBox="1"/>
          <p:nvPr/>
        </p:nvSpPr>
        <p:spPr>
          <a:xfrm>
            <a:off x="2019300" y="322868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文献名称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1" name="文本框 170"/>
          <p:cNvSpPr txBox="1"/>
          <p:nvPr/>
        </p:nvSpPr>
        <p:spPr>
          <a:xfrm>
            <a:off x="2019300" y="3585608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文献内容介绍，文献内容介绍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文献内容介绍，文献内容介绍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2" name="AutoShape 75"/>
          <p:cNvSpPr/>
          <p:nvPr/>
        </p:nvSpPr>
        <p:spPr bwMode="auto">
          <a:xfrm>
            <a:off x="1419301" y="3097974"/>
            <a:ext cx="442063" cy="48763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805" y="0"/>
                </a:moveTo>
                <a:cubicBezTo>
                  <a:pt x="20300" y="0"/>
                  <a:pt x="20721" y="211"/>
                  <a:pt x="21073" y="631"/>
                </a:cubicBezTo>
                <a:cubicBezTo>
                  <a:pt x="21423" y="1054"/>
                  <a:pt x="21599" y="1565"/>
                  <a:pt x="21599" y="2165"/>
                </a:cubicBezTo>
                <a:lnTo>
                  <a:pt x="21599" y="19432"/>
                </a:lnTo>
                <a:cubicBezTo>
                  <a:pt x="21599" y="20022"/>
                  <a:pt x="21423" y="20533"/>
                  <a:pt x="21073" y="20956"/>
                </a:cubicBezTo>
                <a:cubicBezTo>
                  <a:pt x="20721" y="21385"/>
                  <a:pt x="20300" y="21599"/>
                  <a:pt x="19805" y="21599"/>
                </a:cubicBezTo>
                <a:lnTo>
                  <a:pt x="1804" y="21599"/>
                </a:lnTo>
                <a:cubicBezTo>
                  <a:pt x="1312" y="21599"/>
                  <a:pt x="888" y="21388"/>
                  <a:pt x="533" y="20965"/>
                </a:cubicBezTo>
                <a:cubicBezTo>
                  <a:pt x="176" y="20545"/>
                  <a:pt x="0" y="20034"/>
                  <a:pt x="0" y="19432"/>
                </a:cubicBezTo>
                <a:lnTo>
                  <a:pt x="0" y="2165"/>
                </a:lnTo>
                <a:cubicBezTo>
                  <a:pt x="0" y="1574"/>
                  <a:pt x="176" y="1066"/>
                  <a:pt x="526" y="637"/>
                </a:cubicBezTo>
                <a:cubicBezTo>
                  <a:pt x="878" y="211"/>
                  <a:pt x="1304" y="0"/>
                  <a:pt x="1804" y="0"/>
                </a:cubicBezTo>
                <a:lnTo>
                  <a:pt x="19805" y="0"/>
                </a:lnTo>
                <a:close/>
                <a:moveTo>
                  <a:pt x="19805" y="2165"/>
                </a:moveTo>
                <a:lnTo>
                  <a:pt x="1804" y="2165"/>
                </a:lnTo>
                <a:lnTo>
                  <a:pt x="1804" y="5930"/>
                </a:lnTo>
                <a:lnTo>
                  <a:pt x="19805" y="5930"/>
                </a:lnTo>
                <a:lnTo>
                  <a:pt x="19805" y="2165"/>
                </a:lnTo>
                <a:close/>
                <a:moveTo>
                  <a:pt x="19805" y="11347"/>
                </a:moveTo>
                <a:lnTo>
                  <a:pt x="1804" y="11347"/>
                </a:lnTo>
                <a:lnTo>
                  <a:pt x="1804" y="19432"/>
                </a:lnTo>
                <a:lnTo>
                  <a:pt x="19805" y="19432"/>
                </a:lnTo>
                <a:lnTo>
                  <a:pt x="19805" y="11347"/>
                </a:lnTo>
                <a:close/>
                <a:moveTo>
                  <a:pt x="6646" y="18083"/>
                </a:moveTo>
                <a:lnTo>
                  <a:pt x="3047" y="18083"/>
                </a:lnTo>
                <a:lnTo>
                  <a:pt x="3047" y="16465"/>
                </a:lnTo>
                <a:lnTo>
                  <a:pt x="6646" y="16465"/>
                </a:lnTo>
                <a:lnTo>
                  <a:pt x="6646" y="18083"/>
                </a:lnTo>
                <a:close/>
                <a:moveTo>
                  <a:pt x="13149" y="18083"/>
                </a:moveTo>
                <a:lnTo>
                  <a:pt x="7922" y="18083"/>
                </a:lnTo>
                <a:lnTo>
                  <a:pt x="7922" y="16465"/>
                </a:lnTo>
                <a:lnTo>
                  <a:pt x="13149" y="16465"/>
                </a:lnTo>
                <a:lnTo>
                  <a:pt x="13149" y="18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14288" tIns="14288" rIns="14288" bIns="14288" anchor="ctr"/>
          <a:lstStyle/>
          <a:p>
            <a:pPr defTabSz="128905">
              <a:defRPr/>
            </a:pPr>
            <a:endParaRPr lang="es-ES" sz="825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173" name="矩形 172"/>
          <p:cNvSpPr/>
          <p:nvPr/>
        </p:nvSpPr>
        <p:spPr>
          <a:xfrm>
            <a:off x="5324475" y="1476375"/>
            <a:ext cx="2343150" cy="1390650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5324475" y="160708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文献名称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324475" y="1964009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文献内容介绍，文献内容介绍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文献内容介绍，文献内容介绍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6" name="AutoShape 75"/>
          <p:cNvSpPr/>
          <p:nvPr/>
        </p:nvSpPr>
        <p:spPr bwMode="auto">
          <a:xfrm>
            <a:off x="4724476" y="1476375"/>
            <a:ext cx="442063" cy="48763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805" y="0"/>
                </a:moveTo>
                <a:cubicBezTo>
                  <a:pt x="20300" y="0"/>
                  <a:pt x="20721" y="211"/>
                  <a:pt x="21073" y="631"/>
                </a:cubicBezTo>
                <a:cubicBezTo>
                  <a:pt x="21423" y="1054"/>
                  <a:pt x="21599" y="1565"/>
                  <a:pt x="21599" y="2165"/>
                </a:cubicBezTo>
                <a:lnTo>
                  <a:pt x="21599" y="19432"/>
                </a:lnTo>
                <a:cubicBezTo>
                  <a:pt x="21599" y="20022"/>
                  <a:pt x="21423" y="20533"/>
                  <a:pt x="21073" y="20956"/>
                </a:cubicBezTo>
                <a:cubicBezTo>
                  <a:pt x="20721" y="21385"/>
                  <a:pt x="20300" y="21599"/>
                  <a:pt x="19805" y="21599"/>
                </a:cubicBezTo>
                <a:lnTo>
                  <a:pt x="1804" y="21599"/>
                </a:lnTo>
                <a:cubicBezTo>
                  <a:pt x="1312" y="21599"/>
                  <a:pt x="888" y="21388"/>
                  <a:pt x="533" y="20965"/>
                </a:cubicBezTo>
                <a:cubicBezTo>
                  <a:pt x="176" y="20545"/>
                  <a:pt x="0" y="20034"/>
                  <a:pt x="0" y="19432"/>
                </a:cubicBezTo>
                <a:lnTo>
                  <a:pt x="0" y="2165"/>
                </a:lnTo>
                <a:cubicBezTo>
                  <a:pt x="0" y="1574"/>
                  <a:pt x="176" y="1066"/>
                  <a:pt x="526" y="637"/>
                </a:cubicBezTo>
                <a:cubicBezTo>
                  <a:pt x="878" y="211"/>
                  <a:pt x="1304" y="0"/>
                  <a:pt x="1804" y="0"/>
                </a:cubicBezTo>
                <a:lnTo>
                  <a:pt x="19805" y="0"/>
                </a:lnTo>
                <a:close/>
                <a:moveTo>
                  <a:pt x="19805" y="2165"/>
                </a:moveTo>
                <a:lnTo>
                  <a:pt x="1804" y="2165"/>
                </a:lnTo>
                <a:lnTo>
                  <a:pt x="1804" y="5930"/>
                </a:lnTo>
                <a:lnTo>
                  <a:pt x="19805" y="5930"/>
                </a:lnTo>
                <a:lnTo>
                  <a:pt x="19805" y="2165"/>
                </a:lnTo>
                <a:close/>
                <a:moveTo>
                  <a:pt x="19805" y="11347"/>
                </a:moveTo>
                <a:lnTo>
                  <a:pt x="1804" y="11347"/>
                </a:lnTo>
                <a:lnTo>
                  <a:pt x="1804" y="19432"/>
                </a:lnTo>
                <a:lnTo>
                  <a:pt x="19805" y="19432"/>
                </a:lnTo>
                <a:lnTo>
                  <a:pt x="19805" y="11347"/>
                </a:lnTo>
                <a:close/>
                <a:moveTo>
                  <a:pt x="6646" y="18083"/>
                </a:moveTo>
                <a:lnTo>
                  <a:pt x="3047" y="18083"/>
                </a:lnTo>
                <a:lnTo>
                  <a:pt x="3047" y="16465"/>
                </a:lnTo>
                <a:lnTo>
                  <a:pt x="6646" y="16465"/>
                </a:lnTo>
                <a:lnTo>
                  <a:pt x="6646" y="18083"/>
                </a:lnTo>
                <a:close/>
                <a:moveTo>
                  <a:pt x="13149" y="18083"/>
                </a:moveTo>
                <a:lnTo>
                  <a:pt x="7922" y="18083"/>
                </a:lnTo>
                <a:lnTo>
                  <a:pt x="7922" y="16465"/>
                </a:lnTo>
                <a:lnTo>
                  <a:pt x="13149" y="16465"/>
                </a:lnTo>
                <a:lnTo>
                  <a:pt x="13149" y="1808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14288" tIns="14288" rIns="14288" bIns="14288" anchor="ctr"/>
          <a:lstStyle/>
          <a:p>
            <a:pPr defTabSz="128905">
              <a:defRPr/>
            </a:pPr>
            <a:endParaRPr lang="es-ES" sz="825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177" name="矩形 176"/>
          <p:cNvSpPr/>
          <p:nvPr/>
        </p:nvSpPr>
        <p:spPr>
          <a:xfrm>
            <a:off x="5324475" y="3097974"/>
            <a:ext cx="2343150" cy="1390650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8" name="文本框 177"/>
          <p:cNvSpPr txBox="1"/>
          <p:nvPr/>
        </p:nvSpPr>
        <p:spPr>
          <a:xfrm>
            <a:off x="5324475" y="322868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文献名称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5324475" y="3585608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文献内容介绍，文献内容介绍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文献内容介绍，文献内容介绍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文献内容介绍，文献内容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0" name="AutoShape 75"/>
          <p:cNvSpPr/>
          <p:nvPr/>
        </p:nvSpPr>
        <p:spPr bwMode="auto">
          <a:xfrm>
            <a:off x="4724476" y="3097974"/>
            <a:ext cx="442063" cy="48763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805" y="0"/>
                </a:moveTo>
                <a:cubicBezTo>
                  <a:pt x="20300" y="0"/>
                  <a:pt x="20721" y="211"/>
                  <a:pt x="21073" y="631"/>
                </a:cubicBezTo>
                <a:cubicBezTo>
                  <a:pt x="21423" y="1054"/>
                  <a:pt x="21599" y="1565"/>
                  <a:pt x="21599" y="2165"/>
                </a:cubicBezTo>
                <a:lnTo>
                  <a:pt x="21599" y="19432"/>
                </a:lnTo>
                <a:cubicBezTo>
                  <a:pt x="21599" y="20022"/>
                  <a:pt x="21423" y="20533"/>
                  <a:pt x="21073" y="20956"/>
                </a:cubicBezTo>
                <a:cubicBezTo>
                  <a:pt x="20721" y="21385"/>
                  <a:pt x="20300" y="21599"/>
                  <a:pt x="19805" y="21599"/>
                </a:cubicBezTo>
                <a:lnTo>
                  <a:pt x="1804" y="21599"/>
                </a:lnTo>
                <a:cubicBezTo>
                  <a:pt x="1312" y="21599"/>
                  <a:pt x="888" y="21388"/>
                  <a:pt x="533" y="20965"/>
                </a:cubicBezTo>
                <a:cubicBezTo>
                  <a:pt x="176" y="20545"/>
                  <a:pt x="0" y="20034"/>
                  <a:pt x="0" y="19432"/>
                </a:cubicBezTo>
                <a:lnTo>
                  <a:pt x="0" y="2165"/>
                </a:lnTo>
                <a:cubicBezTo>
                  <a:pt x="0" y="1574"/>
                  <a:pt x="176" y="1066"/>
                  <a:pt x="526" y="637"/>
                </a:cubicBezTo>
                <a:cubicBezTo>
                  <a:pt x="878" y="211"/>
                  <a:pt x="1304" y="0"/>
                  <a:pt x="1804" y="0"/>
                </a:cubicBezTo>
                <a:lnTo>
                  <a:pt x="19805" y="0"/>
                </a:lnTo>
                <a:close/>
                <a:moveTo>
                  <a:pt x="19805" y="2165"/>
                </a:moveTo>
                <a:lnTo>
                  <a:pt x="1804" y="2165"/>
                </a:lnTo>
                <a:lnTo>
                  <a:pt x="1804" y="5930"/>
                </a:lnTo>
                <a:lnTo>
                  <a:pt x="19805" y="5930"/>
                </a:lnTo>
                <a:lnTo>
                  <a:pt x="19805" y="2165"/>
                </a:lnTo>
                <a:close/>
                <a:moveTo>
                  <a:pt x="19805" y="11347"/>
                </a:moveTo>
                <a:lnTo>
                  <a:pt x="1804" y="11347"/>
                </a:lnTo>
                <a:lnTo>
                  <a:pt x="1804" y="19432"/>
                </a:lnTo>
                <a:lnTo>
                  <a:pt x="19805" y="19432"/>
                </a:lnTo>
                <a:lnTo>
                  <a:pt x="19805" y="11347"/>
                </a:lnTo>
                <a:close/>
                <a:moveTo>
                  <a:pt x="6646" y="18083"/>
                </a:moveTo>
                <a:lnTo>
                  <a:pt x="3047" y="18083"/>
                </a:lnTo>
                <a:lnTo>
                  <a:pt x="3047" y="16465"/>
                </a:lnTo>
                <a:lnTo>
                  <a:pt x="6646" y="16465"/>
                </a:lnTo>
                <a:lnTo>
                  <a:pt x="6646" y="18083"/>
                </a:lnTo>
                <a:close/>
                <a:moveTo>
                  <a:pt x="13149" y="18083"/>
                </a:moveTo>
                <a:lnTo>
                  <a:pt x="7922" y="18083"/>
                </a:lnTo>
                <a:lnTo>
                  <a:pt x="7922" y="16465"/>
                </a:lnTo>
                <a:lnTo>
                  <a:pt x="13149" y="16465"/>
                </a:lnTo>
                <a:lnTo>
                  <a:pt x="13149" y="18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14288" tIns="14288" rIns="14288" bIns="14288" anchor="ctr"/>
          <a:lstStyle/>
          <a:p>
            <a:pPr defTabSz="128905">
              <a:defRPr/>
            </a:pPr>
            <a:endParaRPr lang="es-ES" sz="825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75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 tmFilter="0,0; .5, 1; 1, 1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2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 tmFilter="0,0; .5, 1; 1, 1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7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2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750" tmFilter="0,0; .5, 1; 1, 1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75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143" grpId="0"/>
      <p:bldP spid="144" grpId="0" animBg="1"/>
      <p:bldP spid="169" grpId="0" animBg="1"/>
      <p:bldP spid="170" grpId="0"/>
      <p:bldP spid="171" grpId="0"/>
      <p:bldP spid="172" grpId="0" animBg="1"/>
      <p:bldP spid="173" grpId="0" animBg="1"/>
      <p:bldP spid="174" grpId="0"/>
      <p:bldP spid="175" grpId="0"/>
      <p:bldP spid="176" grpId="0" animBg="1"/>
      <p:bldP spid="177" grpId="0" animBg="1"/>
      <p:bldP spid="178" grpId="0"/>
      <p:bldP spid="179" grpId="0"/>
      <p:bldP spid="18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结束语</a:t>
            </a:r>
            <a:endParaRPr lang="zh-CN" altLang="en-US" dirty="0"/>
          </a:p>
        </p:txBody>
      </p:sp>
      <p:sp>
        <p:nvSpPr>
          <p:cNvPr id="22" name="TextBox 48"/>
          <p:cNvSpPr txBox="1"/>
          <p:nvPr/>
        </p:nvSpPr>
        <p:spPr>
          <a:xfrm>
            <a:off x="3787171" y="1019512"/>
            <a:ext cx="15696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6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  <a:endParaRPr lang="en-US" altLang="zh-CN" sz="4800" b="1" spc="600" dirty="0" smtClean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"/>
          <p:cNvSpPr txBox="1"/>
          <p:nvPr/>
        </p:nvSpPr>
        <p:spPr>
          <a:xfrm>
            <a:off x="1132597" y="1811600"/>
            <a:ext cx="687880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大学本科的学习生活即将结束。在此，我要感谢所有曾经教导过我</a:t>
            </a:r>
            <a:endParaRPr lang="en-US" altLang="zh-CN" sz="18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的老师和关心过我的同学，他们在我成长过程中给予我很多的帮助</a:t>
            </a:r>
            <a:endParaRPr lang="en-US" altLang="zh-CN" sz="18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本论文能够顺利完成，要特别感谢我的导师****老师，感谢各个系</a:t>
            </a:r>
            <a:endParaRPr lang="en-US" altLang="zh-CN" sz="18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老师的关心和帮助！</a:t>
            </a:r>
            <a:endParaRPr lang="en-US" altLang="zh-CN" sz="18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49"/>
          <p:cNvSpPr txBox="1"/>
          <p:nvPr/>
        </p:nvSpPr>
        <p:spPr>
          <a:xfrm>
            <a:off x="1003151" y="3755816"/>
            <a:ext cx="73661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最后特别向所有关心和帮助过我的老师和同学表示衷心的感谢！</a:t>
            </a:r>
            <a:endParaRPr lang="zh-CN" altLang="en-US" sz="20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2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1200" dirty="0" smtClean="0"/>
              <a:t>赠送备用小图标、</a:t>
            </a:r>
            <a:r>
              <a:rPr lang="zh-CN" altLang="en-US" sz="1050" dirty="0" smtClean="0"/>
              <a:t>可编辑填色与放大</a:t>
            </a:r>
            <a:endParaRPr lang="zh-CN" altLang="en-US" sz="1050" dirty="0"/>
          </a:p>
        </p:txBody>
      </p:sp>
      <p:sp>
        <p:nvSpPr>
          <p:cNvPr id="5" name="Freeform 5"/>
          <p:cNvSpPr/>
          <p:nvPr/>
        </p:nvSpPr>
        <p:spPr bwMode="auto">
          <a:xfrm>
            <a:off x="3301480" y="3345763"/>
            <a:ext cx="448696" cy="456262"/>
          </a:xfrm>
          <a:custGeom>
            <a:avLst/>
            <a:gdLst>
              <a:gd name="T0" fmla="*/ 222 w 589"/>
              <a:gd name="T1" fmla="*/ 0 h 596"/>
              <a:gd name="T2" fmla="*/ 222 w 589"/>
              <a:gd name="T3" fmla="*/ 22 h 596"/>
              <a:gd name="T4" fmla="*/ 222 w 589"/>
              <a:gd name="T5" fmla="*/ 87 h 596"/>
              <a:gd name="T6" fmla="*/ 222 w 589"/>
              <a:gd name="T7" fmla="*/ 378 h 596"/>
              <a:gd name="T8" fmla="*/ 124 w 589"/>
              <a:gd name="T9" fmla="*/ 347 h 596"/>
              <a:gd name="T10" fmla="*/ 0 w 589"/>
              <a:gd name="T11" fmla="*/ 425 h 596"/>
              <a:gd name="T12" fmla="*/ 124 w 589"/>
              <a:gd name="T13" fmla="*/ 504 h 596"/>
              <a:gd name="T14" fmla="*/ 247 w 589"/>
              <a:gd name="T15" fmla="*/ 434 h 596"/>
              <a:gd name="T16" fmla="*/ 247 w 589"/>
              <a:gd name="T17" fmla="*/ 434 h 596"/>
              <a:gd name="T18" fmla="*/ 247 w 589"/>
              <a:gd name="T19" fmla="*/ 92 h 596"/>
              <a:gd name="T20" fmla="*/ 564 w 589"/>
              <a:gd name="T21" fmla="*/ 150 h 596"/>
              <a:gd name="T22" fmla="*/ 564 w 589"/>
              <a:gd name="T23" fmla="*/ 470 h 596"/>
              <a:gd name="T24" fmla="*/ 466 w 589"/>
              <a:gd name="T25" fmla="*/ 439 h 596"/>
              <a:gd name="T26" fmla="*/ 342 w 589"/>
              <a:gd name="T27" fmla="*/ 518 h 596"/>
              <a:gd name="T28" fmla="*/ 466 w 589"/>
              <a:gd name="T29" fmla="*/ 596 h 596"/>
              <a:gd name="T30" fmla="*/ 589 w 589"/>
              <a:gd name="T31" fmla="*/ 518 h 596"/>
              <a:gd name="T32" fmla="*/ 589 w 589"/>
              <a:gd name="T33" fmla="*/ 518 h 596"/>
              <a:gd name="T34" fmla="*/ 589 w 589"/>
              <a:gd name="T35" fmla="*/ 155 h 596"/>
              <a:gd name="T36" fmla="*/ 589 w 589"/>
              <a:gd name="T37" fmla="*/ 107 h 596"/>
              <a:gd name="T38" fmla="*/ 589 w 589"/>
              <a:gd name="T39" fmla="*/ 68 h 596"/>
              <a:gd name="T40" fmla="*/ 222 w 589"/>
              <a:gd name="T41" fmla="*/ 0 h 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89" h="596">
                <a:moveTo>
                  <a:pt x="222" y="0"/>
                </a:moveTo>
                <a:lnTo>
                  <a:pt x="222" y="22"/>
                </a:lnTo>
                <a:lnTo>
                  <a:pt x="222" y="87"/>
                </a:lnTo>
                <a:lnTo>
                  <a:pt x="222" y="378"/>
                </a:lnTo>
                <a:cubicBezTo>
                  <a:pt x="199" y="359"/>
                  <a:pt x="164" y="347"/>
                  <a:pt x="124" y="347"/>
                </a:cubicBezTo>
                <a:cubicBezTo>
                  <a:pt x="55" y="347"/>
                  <a:pt x="0" y="382"/>
                  <a:pt x="0" y="425"/>
                </a:cubicBezTo>
                <a:cubicBezTo>
                  <a:pt x="0" y="469"/>
                  <a:pt x="55" y="504"/>
                  <a:pt x="124" y="504"/>
                </a:cubicBezTo>
                <a:cubicBezTo>
                  <a:pt x="188" y="504"/>
                  <a:pt x="240" y="473"/>
                  <a:pt x="247" y="434"/>
                </a:cubicBezTo>
                <a:lnTo>
                  <a:pt x="247" y="434"/>
                </a:lnTo>
                <a:lnTo>
                  <a:pt x="247" y="92"/>
                </a:lnTo>
                <a:lnTo>
                  <a:pt x="564" y="150"/>
                </a:lnTo>
                <a:lnTo>
                  <a:pt x="564" y="470"/>
                </a:lnTo>
                <a:cubicBezTo>
                  <a:pt x="541" y="451"/>
                  <a:pt x="506" y="439"/>
                  <a:pt x="466" y="439"/>
                </a:cubicBezTo>
                <a:cubicBezTo>
                  <a:pt x="397" y="439"/>
                  <a:pt x="342" y="474"/>
                  <a:pt x="342" y="518"/>
                </a:cubicBezTo>
                <a:cubicBezTo>
                  <a:pt x="342" y="561"/>
                  <a:pt x="397" y="596"/>
                  <a:pt x="466" y="596"/>
                </a:cubicBezTo>
                <a:cubicBezTo>
                  <a:pt x="534" y="596"/>
                  <a:pt x="589" y="561"/>
                  <a:pt x="589" y="518"/>
                </a:cubicBezTo>
                <a:lnTo>
                  <a:pt x="589" y="518"/>
                </a:lnTo>
                <a:lnTo>
                  <a:pt x="589" y="155"/>
                </a:lnTo>
                <a:lnTo>
                  <a:pt x="589" y="107"/>
                </a:lnTo>
                <a:lnTo>
                  <a:pt x="589" y="68"/>
                </a:lnTo>
                <a:lnTo>
                  <a:pt x="22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6" name="Freeform 6"/>
          <p:cNvSpPr>
            <a:spLocks noEditPoints="1"/>
          </p:cNvSpPr>
          <p:nvPr/>
        </p:nvSpPr>
        <p:spPr bwMode="auto">
          <a:xfrm>
            <a:off x="4328250" y="3330660"/>
            <a:ext cx="476394" cy="476578"/>
          </a:xfrm>
          <a:custGeom>
            <a:avLst/>
            <a:gdLst>
              <a:gd name="T0" fmla="*/ 554 w 624"/>
              <a:gd name="T1" fmla="*/ 326 h 625"/>
              <a:gd name="T2" fmla="*/ 554 w 624"/>
              <a:gd name="T3" fmla="*/ 71 h 625"/>
              <a:gd name="T4" fmla="*/ 298 w 624"/>
              <a:gd name="T5" fmla="*/ 71 h 625"/>
              <a:gd name="T6" fmla="*/ 265 w 624"/>
              <a:gd name="T7" fmla="*/ 281 h 625"/>
              <a:gd name="T8" fmla="*/ 260 w 624"/>
              <a:gd name="T9" fmla="*/ 284 h 625"/>
              <a:gd name="T10" fmla="*/ 9 w 624"/>
              <a:gd name="T11" fmla="*/ 535 h 625"/>
              <a:gd name="T12" fmla="*/ 14 w 624"/>
              <a:gd name="T13" fmla="*/ 575 h 625"/>
              <a:gd name="T14" fmla="*/ 49 w 624"/>
              <a:gd name="T15" fmla="*/ 610 h 625"/>
              <a:gd name="T16" fmla="*/ 89 w 624"/>
              <a:gd name="T17" fmla="*/ 615 h 625"/>
              <a:gd name="T18" fmla="*/ 340 w 624"/>
              <a:gd name="T19" fmla="*/ 364 h 625"/>
              <a:gd name="T20" fmla="*/ 343 w 624"/>
              <a:gd name="T21" fmla="*/ 359 h 625"/>
              <a:gd name="T22" fmla="*/ 554 w 624"/>
              <a:gd name="T23" fmla="*/ 326 h 625"/>
              <a:gd name="T24" fmla="*/ 96 w 624"/>
              <a:gd name="T25" fmla="*/ 566 h 625"/>
              <a:gd name="T26" fmla="*/ 96 w 624"/>
              <a:gd name="T27" fmla="*/ 566 h 625"/>
              <a:gd name="T28" fmla="*/ 77 w 624"/>
              <a:gd name="T29" fmla="*/ 564 h 625"/>
              <a:gd name="T30" fmla="*/ 60 w 624"/>
              <a:gd name="T31" fmla="*/ 547 h 625"/>
              <a:gd name="T32" fmla="*/ 58 w 624"/>
              <a:gd name="T33" fmla="*/ 528 h 625"/>
              <a:gd name="T34" fmla="*/ 179 w 624"/>
              <a:gd name="T35" fmla="*/ 407 h 625"/>
              <a:gd name="T36" fmla="*/ 198 w 624"/>
              <a:gd name="T37" fmla="*/ 410 h 625"/>
              <a:gd name="T38" fmla="*/ 214 w 624"/>
              <a:gd name="T39" fmla="*/ 427 h 625"/>
              <a:gd name="T40" fmla="*/ 217 w 624"/>
              <a:gd name="T41" fmla="*/ 446 h 625"/>
              <a:gd name="T42" fmla="*/ 96 w 624"/>
              <a:gd name="T43" fmla="*/ 566 h 625"/>
              <a:gd name="T44" fmla="*/ 321 w 624"/>
              <a:gd name="T45" fmla="*/ 303 h 625"/>
              <a:gd name="T46" fmla="*/ 321 w 624"/>
              <a:gd name="T47" fmla="*/ 303 h 625"/>
              <a:gd name="T48" fmla="*/ 321 w 624"/>
              <a:gd name="T49" fmla="*/ 94 h 625"/>
              <a:gd name="T50" fmla="*/ 530 w 624"/>
              <a:gd name="T51" fmla="*/ 94 h 625"/>
              <a:gd name="T52" fmla="*/ 530 w 624"/>
              <a:gd name="T53" fmla="*/ 303 h 625"/>
              <a:gd name="T54" fmla="*/ 321 w 624"/>
              <a:gd name="T55" fmla="*/ 303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624" h="625">
                <a:moveTo>
                  <a:pt x="554" y="326"/>
                </a:moveTo>
                <a:cubicBezTo>
                  <a:pt x="624" y="256"/>
                  <a:pt x="624" y="141"/>
                  <a:pt x="554" y="71"/>
                </a:cubicBezTo>
                <a:cubicBezTo>
                  <a:pt x="483" y="0"/>
                  <a:pt x="368" y="0"/>
                  <a:pt x="298" y="71"/>
                </a:cubicBezTo>
                <a:cubicBezTo>
                  <a:pt x="241" y="127"/>
                  <a:pt x="230" y="213"/>
                  <a:pt x="265" y="281"/>
                </a:cubicBezTo>
                <a:cubicBezTo>
                  <a:pt x="263" y="282"/>
                  <a:pt x="262" y="283"/>
                  <a:pt x="260" y="284"/>
                </a:cubicBezTo>
                <a:lnTo>
                  <a:pt x="9" y="535"/>
                </a:lnTo>
                <a:cubicBezTo>
                  <a:pt x="0" y="545"/>
                  <a:pt x="2" y="562"/>
                  <a:pt x="14" y="575"/>
                </a:cubicBezTo>
                <a:lnTo>
                  <a:pt x="49" y="610"/>
                </a:lnTo>
                <a:cubicBezTo>
                  <a:pt x="62" y="622"/>
                  <a:pt x="79" y="625"/>
                  <a:pt x="89" y="615"/>
                </a:cubicBezTo>
                <a:lnTo>
                  <a:pt x="340" y="364"/>
                </a:lnTo>
                <a:cubicBezTo>
                  <a:pt x="341" y="363"/>
                  <a:pt x="342" y="361"/>
                  <a:pt x="343" y="359"/>
                </a:cubicBezTo>
                <a:cubicBezTo>
                  <a:pt x="411" y="394"/>
                  <a:pt x="497" y="383"/>
                  <a:pt x="554" y="326"/>
                </a:cubicBezTo>
                <a:close/>
                <a:moveTo>
                  <a:pt x="96" y="566"/>
                </a:moveTo>
                <a:lnTo>
                  <a:pt x="96" y="566"/>
                </a:lnTo>
                <a:cubicBezTo>
                  <a:pt x="92" y="571"/>
                  <a:pt x="83" y="570"/>
                  <a:pt x="77" y="564"/>
                </a:cubicBezTo>
                <a:lnTo>
                  <a:pt x="60" y="547"/>
                </a:lnTo>
                <a:cubicBezTo>
                  <a:pt x="54" y="541"/>
                  <a:pt x="53" y="532"/>
                  <a:pt x="58" y="528"/>
                </a:cubicBezTo>
                <a:lnTo>
                  <a:pt x="179" y="407"/>
                </a:lnTo>
                <a:cubicBezTo>
                  <a:pt x="183" y="403"/>
                  <a:pt x="192" y="404"/>
                  <a:pt x="198" y="410"/>
                </a:cubicBezTo>
                <a:lnTo>
                  <a:pt x="214" y="427"/>
                </a:lnTo>
                <a:cubicBezTo>
                  <a:pt x="220" y="433"/>
                  <a:pt x="221" y="441"/>
                  <a:pt x="217" y="446"/>
                </a:cubicBezTo>
                <a:lnTo>
                  <a:pt x="96" y="566"/>
                </a:lnTo>
                <a:close/>
                <a:moveTo>
                  <a:pt x="321" y="303"/>
                </a:moveTo>
                <a:lnTo>
                  <a:pt x="321" y="303"/>
                </a:lnTo>
                <a:cubicBezTo>
                  <a:pt x="264" y="245"/>
                  <a:pt x="264" y="152"/>
                  <a:pt x="321" y="94"/>
                </a:cubicBezTo>
                <a:cubicBezTo>
                  <a:pt x="379" y="36"/>
                  <a:pt x="472" y="36"/>
                  <a:pt x="530" y="94"/>
                </a:cubicBezTo>
                <a:cubicBezTo>
                  <a:pt x="588" y="152"/>
                  <a:pt x="588" y="245"/>
                  <a:pt x="530" y="303"/>
                </a:cubicBezTo>
                <a:cubicBezTo>
                  <a:pt x="472" y="360"/>
                  <a:pt x="379" y="360"/>
                  <a:pt x="321" y="30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7" name="Freeform 7"/>
          <p:cNvSpPr>
            <a:spLocks noEditPoints="1"/>
          </p:cNvSpPr>
          <p:nvPr/>
        </p:nvSpPr>
        <p:spPr bwMode="auto">
          <a:xfrm>
            <a:off x="5386934" y="3343916"/>
            <a:ext cx="456082" cy="459956"/>
          </a:xfrm>
          <a:custGeom>
            <a:avLst/>
            <a:gdLst>
              <a:gd name="T0" fmla="*/ 298 w 596"/>
              <a:gd name="T1" fmla="*/ 0 h 601"/>
              <a:gd name="T2" fmla="*/ 0 w 596"/>
              <a:gd name="T3" fmla="*/ 300 h 601"/>
              <a:gd name="T4" fmla="*/ 298 w 596"/>
              <a:gd name="T5" fmla="*/ 601 h 601"/>
              <a:gd name="T6" fmla="*/ 596 w 596"/>
              <a:gd name="T7" fmla="*/ 300 h 601"/>
              <a:gd name="T8" fmla="*/ 298 w 596"/>
              <a:gd name="T9" fmla="*/ 0 h 601"/>
              <a:gd name="T10" fmla="*/ 298 w 596"/>
              <a:gd name="T11" fmla="*/ 579 h 601"/>
              <a:gd name="T12" fmla="*/ 298 w 596"/>
              <a:gd name="T13" fmla="*/ 579 h 601"/>
              <a:gd name="T14" fmla="*/ 21 w 596"/>
              <a:gd name="T15" fmla="*/ 300 h 601"/>
              <a:gd name="T16" fmla="*/ 298 w 596"/>
              <a:gd name="T17" fmla="*/ 21 h 601"/>
              <a:gd name="T18" fmla="*/ 575 w 596"/>
              <a:gd name="T19" fmla="*/ 300 h 601"/>
              <a:gd name="T20" fmla="*/ 298 w 596"/>
              <a:gd name="T21" fmla="*/ 579 h 601"/>
              <a:gd name="T22" fmla="*/ 298 w 596"/>
              <a:gd name="T23" fmla="*/ 40 h 601"/>
              <a:gd name="T24" fmla="*/ 298 w 596"/>
              <a:gd name="T25" fmla="*/ 40 h 601"/>
              <a:gd name="T26" fmla="*/ 40 w 596"/>
              <a:gd name="T27" fmla="*/ 300 h 601"/>
              <a:gd name="T28" fmla="*/ 298 w 596"/>
              <a:gd name="T29" fmla="*/ 561 h 601"/>
              <a:gd name="T30" fmla="*/ 556 w 596"/>
              <a:gd name="T31" fmla="*/ 300 h 601"/>
              <a:gd name="T32" fmla="*/ 298 w 596"/>
              <a:gd name="T33" fmla="*/ 40 h 601"/>
              <a:gd name="T34" fmla="*/ 304 w 596"/>
              <a:gd name="T35" fmla="*/ 458 h 601"/>
              <a:gd name="T36" fmla="*/ 304 w 596"/>
              <a:gd name="T37" fmla="*/ 458 h 601"/>
              <a:gd name="T38" fmla="*/ 331 w 596"/>
              <a:gd name="T39" fmla="*/ 436 h 601"/>
              <a:gd name="T40" fmla="*/ 352 w 596"/>
              <a:gd name="T41" fmla="*/ 412 h 601"/>
              <a:gd name="T42" fmla="*/ 346 w 596"/>
              <a:gd name="T43" fmla="*/ 437 h 601"/>
              <a:gd name="T44" fmla="*/ 286 w 596"/>
              <a:gd name="T45" fmla="*/ 495 h 601"/>
              <a:gd name="T46" fmla="*/ 218 w 596"/>
              <a:gd name="T47" fmla="*/ 466 h 601"/>
              <a:gd name="T48" fmla="*/ 230 w 596"/>
              <a:gd name="T49" fmla="*/ 409 h 601"/>
              <a:gd name="T50" fmla="*/ 264 w 596"/>
              <a:gd name="T51" fmla="*/ 306 h 601"/>
              <a:gd name="T52" fmla="*/ 244 w 596"/>
              <a:gd name="T53" fmla="*/ 238 h 601"/>
              <a:gd name="T54" fmla="*/ 267 w 596"/>
              <a:gd name="T55" fmla="*/ 222 h 601"/>
              <a:gd name="T56" fmla="*/ 369 w 596"/>
              <a:gd name="T57" fmla="*/ 209 h 601"/>
              <a:gd name="T58" fmla="*/ 312 w 596"/>
              <a:gd name="T59" fmla="*/ 388 h 601"/>
              <a:gd name="T60" fmla="*/ 304 w 596"/>
              <a:gd name="T61" fmla="*/ 458 h 601"/>
              <a:gd name="T62" fmla="*/ 326 w 596"/>
              <a:gd name="T63" fmla="*/ 189 h 601"/>
              <a:gd name="T64" fmla="*/ 326 w 596"/>
              <a:gd name="T65" fmla="*/ 189 h 601"/>
              <a:gd name="T66" fmla="*/ 330 w 596"/>
              <a:gd name="T67" fmla="*/ 102 h 601"/>
              <a:gd name="T68" fmla="*/ 326 w 596"/>
              <a:gd name="T69" fmla="*/ 189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96" h="601">
                <a:moveTo>
                  <a:pt x="298" y="0"/>
                </a:moveTo>
                <a:cubicBezTo>
                  <a:pt x="133" y="0"/>
                  <a:pt x="0" y="134"/>
                  <a:pt x="0" y="300"/>
                </a:cubicBezTo>
                <a:cubicBezTo>
                  <a:pt x="0" y="466"/>
                  <a:pt x="133" y="601"/>
                  <a:pt x="298" y="601"/>
                </a:cubicBezTo>
                <a:cubicBezTo>
                  <a:pt x="463" y="601"/>
                  <a:pt x="596" y="466"/>
                  <a:pt x="596" y="300"/>
                </a:cubicBezTo>
                <a:cubicBezTo>
                  <a:pt x="596" y="134"/>
                  <a:pt x="463" y="0"/>
                  <a:pt x="298" y="0"/>
                </a:cubicBezTo>
                <a:close/>
                <a:moveTo>
                  <a:pt x="298" y="579"/>
                </a:moveTo>
                <a:lnTo>
                  <a:pt x="298" y="579"/>
                </a:lnTo>
                <a:cubicBezTo>
                  <a:pt x="145" y="579"/>
                  <a:pt x="21" y="454"/>
                  <a:pt x="21" y="300"/>
                </a:cubicBezTo>
                <a:cubicBezTo>
                  <a:pt x="21" y="146"/>
                  <a:pt x="145" y="21"/>
                  <a:pt x="298" y="21"/>
                </a:cubicBezTo>
                <a:cubicBezTo>
                  <a:pt x="451" y="21"/>
                  <a:pt x="575" y="146"/>
                  <a:pt x="575" y="300"/>
                </a:cubicBezTo>
                <a:cubicBezTo>
                  <a:pt x="575" y="454"/>
                  <a:pt x="451" y="579"/>
                  <a:pt x="298" y="579"/>
                </a:cubicBezTo>
                <a:close/>
                <a:moveTo>
                  <a:pt x="298" y="40"/>
                </a:moveTo>
                <a:lnTo>
                  <a:pt x="298" y="40"/>
                </a:lnTo>
                <a:cubicBezTo>
                  <a:pt x="155" y="40"/>
                  <a:pt x="40" y="156"/>
                  <a:pt x="40" y="300"/>
                </a:cubicBezTo>
                <a:cubicBezTo>
                  <a:pt x="40" y="444"/>
                  <a:pt x="155" y="561"/>
                  <a:pt x="298" y="561"/>
                </a:cubicBezTo>
                <a:cubicBezTo>
                  <a:pt x="441" y="561"/>
                  <a:pt x="556" y="444"/>
                  <a:pt x="556" y="300"/>
                </a:cubicBezTo>
                <a:cubicBezTo>
                  <a:pt x="556" y="156"/>
                  <a:pt x="441" y="40"/>
                  <a:pt x="298" y="40"/>
                </a:cubicBezTo>
                <a:close/>
                <a:moveTo>
                  <a:pt x="304" y="458"/>
                </a:moveTo>
                <a:lnTo>
                  <a:pt x="304" y="458"/>
                </a:lnTo>
                <a:cubicBezTo>
                  <a:pt x="314" y="460"/>
                  <a:pt x="324" y="445"/>
                  <a:pt x="331" y="436"/>
                </a:cubicBezTo>
                <a:cubicBezTo>
                  <a:pt x="338" y="427"/>
                  <a:pt x="343" y="414"/>
                  <a:pt x="352" y="412"/>
                </a:cubicBezTo>
                <a:cubicBezTo>
                  <a:pt x="360" y="418"/>
                  <a:pt x="351" y="430"/>
                  <a:pt x="346" y="437"/>
                </a:cubicBezTo>
                <a:cubicBezTo>
                  <a:pt x="333" y="457"/>
                  <a:pt x="307" y="487"/>
                  <a:pt x="286" y="495"/>
                </a:cubicBezTo>
                <a:cubicBezTo>
                  <a:pt x="255" y="506"/>
                  <a:pt x="221" y="495"/>
                  <a:pt x="218" y="466"/>
                </a:cubicBezTo>
                <a:cubicBezTo>
                  <a:pt x="216" y="451"/>
                  <a:pt x="224" y="428"/>
                  <a:pt x="230" y="409"/>
                </a:cubicBezTo>
                <a:cubicBezTo>
                  <a:pt x="242" y="371"/>
                  <a:pt x="251" y="347"/>
                  <a:pt x="264" y="306"/>
                </a:cubicBezTo>
                <a:cubicBezTo>
                  <a:pt x="273" y="277"/>
                  <a:pt x="293" y="228"/>
                  <a:pt x="244" y="238"/>
                </a:cubicBezTo>
                <a:cubicBezTo>
                  <a:pt x="244" y="225"/>
                  <a:pt x="257" y="224"/>
                  <a:pt x="267" y="222"/>
                </a:cubicBezTo>
                <a:cubicBezTo>
                  <a:pt x="299" y="217"/>
                  <a:pt x="335" y="211"/>
                  <a:pt x="369" y="209"/>
                </a:cubicBezTo>
                <a:cubicBezTo>
                  <a:pt x="353" y="263"/>
                  <a:pt x="331" y="327"/>
                  <a:pt x="312" y="388"/>
                </a:cubicBezTo>
                <a:cubicBezTo>
                  <a:pt x="306" y="407"/>
                  <a:pt x="283" y="451"/>
                  <a:pt x="304" y="458"/>
                </a:cubicBezTo>
                <a:close/>
                <a:moveTo>
                  <a:pt x="326" y="189"/>
                </a:moveTo>
                <a:lnTo>
                  <a:pt x="326" y="189"/>
                </a:lnTo>
                <a:cubicBezTo>
                  <a:pt x="283" y="182"/>
                  <a:pt x="281" y="109"/>
                  <a:pt x="330" y="102"/>
                </a:cubicBezTo>
                <a:cubicBezTo>
                  <a:pt x="397" y="91"/>
                  <a:pt x="394" y="201"/>
                  <a:pt x="326" y="18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8" name="Freeform 8"/>
          <p:cNvSpPr>
            <a:spLocks noEditPoints="1"/>
          </p:cNvSpPr>
          <p:nvPr/>
        </p:nvSpPr>
        <p:spPr bwMode="auto">
          <a:xfrm>
            <a:off x="7583167" y="2525995"/>
            <a:ext cx="494860" cy="487662"/>
          </a:xfrm>
          <a:custGeom>
            <a:avLst/>
            <a:gdLst>
              <a:gd name="T0" fmla="*/ 170 w 648"/>
              <a:gd name="T1" fmla="*/ 280 h 639"/>
              <a:gd name="T2" fmla="*/ 226 w 648"/>
              <a:gd name="T3" fmla="*/ 183 h 639"/>
              <a:gd name="T4" fmla="*/ 240 w 648"/>
              <a:gd name="T5" fmla="*/ 167 h 639"/>
              <a:gd name="T6" fmla="*/ 366 w 648"/>
              <a:gd name="T7" fmla="*/ 177 h 639"/>
              <a:gd name="T8" fmla="*/ 359 w 648"/>
              <a:gd name="T9" fmla="*/ 162 h 639"/>
              <a:gd name="T10" fmla="*/ 388 w 648"/>
              <a:gd name="T11" fmla="*/ 153 h 639"/>
              <a:gd name="T12" fmla="*/ 408 w 648"/>
              <a:gd name="T13" fmla="*/ 154 h 639"/>
              <a:gd name="T14" fmla="*/ 402 w 648"/>
              <a:gd name="T15" fmla="*/ 183 h 639"/>
              <a:gd name="T16" fmla="*/ 391 w 648"/>
              <a:gd name="T17" fmla="*/ 199 h 639"/>
              <a:gd name="T18" fmla="*/ 319 w 648"/>
              <a:gd name="T19" fmla="*/ 265 h 639"/>
              <a:gd name="T20" fmla="*/ 318 w 648"/>
              <a:gd name="T21" fmla="*/ 266 h 639"/>
              <a:gd name="T22" fmla="*/ 616 w 648"/>
              <a:gd name="T23" fmla="*/ 615 h 639"/>
              <a:gd name="T24" fmla="*/ 497 w 648"/>
              <a:gd name="T25" fmla="*/ 615 h 639"/>
              <a:gd name="T26" fmla="*/ 272 w 648"/>
              <a:gd name="T27" fmla="*/ 546 h 639"/>
              <a:gd name="T28" fmla="*/ 272 w 648"/>
              <a:gd name="T29" fmla="*/ 0 h 639"/>
              <a:gd name="T30" fmla="*/ 515 w 648"/>
              <a:gd name="T31" fmla="*/ 397 h 639"/>
              <a:gd name="T32" fmla="*/ 616 w 648"/>
              <a:gd name="T33" fmla="*/ 615 h 639"/>
              <a:gd name="T34" fmla="*/ 272 w 648"/>
              <a:gd name="T35" fmla="*/ 511 h 639"/>
              <a:gd name="T36" fmla="*/ 272 w 648"/>
              <a:gd name="T37" fmla="*/ 35 h 639"/>
              <a:gd name="T38" fmla="*/ 272 w 648"/>
              <a:gd name="T39" fmla="*/ 511 h 639"/>
              <a:gd name="T40" fmla="*/ 445 w 648"/>
              <a:gd name="T41" fmla="*/ 391 h 639"/>
              <a:gd name="T42" fmla="*/ 409 w 648"/>
              <a:gd name="T43" fmla="*/ 401 h 639"/>
              <a:gd name="T44" fmla="*/ 338 w 648"/>
              <a:gd name="T45" fmla="*/ 401 h 639"/>
              <a:gd name="T46" fmla="*/ 266 w 648"/>
              <a:gd name="T47" fmla="*/ 401 h 639"/>
              <a:gd name="T48" fmla="*/ 194 w 648"/>
              <a:gd name="T49" fmla="*/ 401 h 639"/>
              <a:gd name="T50" fmla="*/ 111 w 648"/>
              <a:gd name="T51" fmla="*/ 401 h 639"/>
              <a:gd name="T52" fmla="*/ 100 w 648"/>
              <a:gd name="T53" fmla="*/ 391 h 639"/>
              <a:gd name="T54" fmla="*/ 111 w 648"/>
              <a:gd name="T55" fmla="*/ 145 h 639"/>
              <a:gd name="T56" fmla="*/ 122 w 648"/>
              <a:gd name="T57" fmla="*/ 380 h 639"/>
              <a:gd name="T58" fmla="*/ 152 w 648"/>
              <a:gd name="T59" fmla="*/ 331 h 639"/>
              <a:gd name="T60" fmla="*/ 183 w 648"/>
              <a:gd name="T61" fmla="*/ 320 h 639"/>
              <a:gd name="T62" fmla="*/ 194 w 648"/>
              <a:gd name="T63" fmla="*/ 380 h 639"/>
              <a:gd name="T64" fmla="*/ 224 w 648"/>
              <a:gd name="T65" fmla="*/ 256 h 639"/>
              <a:gd name="T66" fmla="*/ 255 w 648"/>
              <a:gd name="T67" fmla="*/ 245 h 639"/>
              <a:gd name="T68" fmla="*/ 266 w 648"/>
              <a:gd name="T69" fmla="*/ 380 h 639"/>
              <a:gd name="T70" fmla="*/ 296 w 648"/>
              <a:gd name="T71" fmla="*/ 292 h 639"/>
              <a:gd name="T72" fmla="*/ 327 w 648"/>
              <a:gd name="T73" fmla="*/ 282 h 639"/>
              <a:gd name="T74" fmla="*/ 338 w 648"/>
              <a:gd name="T75" fmla="*/ 380 h 639"/>
              <a:gd name="T76" fmla="*/ 368 w 648"/>
              <a:gd name="T77" fmla="*/ 231 h 639"/>
              <a:gd name="T78" fmla="*/ 399 w 648"/>
              <a:gd name="T79" fmla="*/ 220 h 639"/>
              <a:gd name="T80" fmla="*/ 409 w 648"/>
              <a:gd name="T81" fmla="*/ 380 h 6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48" h="639">
                <a:moveTo>
                  <a:pt x="242" y="199"/>
                </a:moveTo>
                <a:lnTo>
                  <a:pt x="170" y="280"/>
                </a:lnTo>
                <a:lnTo>
                  <a:pt x="153" y="266"/>
                </a:lnTo>
                <a:lnTo>
                  <a:pt x="226" y="183"/>
                </a:lnTo>
                <a:lnTo>
                  <a:pt x="226" y="183"/>
                </a:lnTo>
                <a:lnTo>
                  <a:pt x="240" y="167"/>
                </a:lnTo>
                <a:lnTo>
                  <a:pt x="316" y="234"/>
                </a:lnTo>
                <a:lnTo>
                  <a:pt x="366" y="177"/>
                </a:lnTo>
                <a:lnTo>
                  <a:pt x="357" y="169"/>
                </a:lnTo>
                <a:cubicBezTo>
                  <a:pt x="354" y="167"/>
                  <a:pt x="355" y="163"/>
                  <a:pt x="359" y="162"/>
                </a:cubicBezTo>
                <a:lnTo>
                  <a:pt x="373" y="158"/>
                </a:lnTo>
                <a:cubicBezTo>
                  <a:pt x="377" y="156"/>
                  <a:pt x="384" y="154"/>
                  <a:pt x="388" y="153"/>
                </a:cubicBezTo>
                <a:lnTo>
                  <a:pt x="402" y="149"/>
                </a:lnTo>
                <a:cubicBezTo>
                  <a:pt x="406" y="147"/>
                  <a:pt x="409" y="150"/>
                  <a:pt x="408" y="154"/>
                </a:cubicBezTo>
                <a:lnTo>
                  <a:pt x="405" y="167"/>
                </a:lnTo>
                <a:cubicBezTo>
                  <a:pt x="404" y="172"/>
                  <a:pt x="402" y="179"/>
                  <a:pt x="402" y="183"/>
                </a:cubicBezTo>
                <a:lnTo>
                  <a:pt x="399" y="196"/>
                </a:lnTo>
                <a:cubicBezTo>
                  <a:pt x="398" y="200"/>
                  <a:pt x="395" y="202"/>
                  <a:pt x="391" y="199"/>
                </a:cubicBezTo>
                <a:lnTo>
                  <a:pt x="383" y="192"/>
                </a:lnTo>
                <a:lnTo>
                  <a:pt x="319" y="265"/>
                </a:lnTo>
                <a:lnTo>
                  <a:pt x="319" y="265"/>
                </a:lnTo>
                <a:lnTo>
                  <a:pt x="318" y="266"/>
                </a:lnTo>
                <a:lnTo>
                  <a:pt x="242" y="199"/>
                </a:lnTo>
                <a:close/>
                <a:moveTo>
                  <a:pt x="616" y="615"/>
                </a:moveTo>
                <a:cubicBezTo>
                  <a:pt x="599" y="631"/>
                  <a:pt x="578" y="639"/>
                  <a:pt x="556" y="639"/>
                </a:cubicBezTo>
                <a:cubicBezTo>
                  <a:pt x="535" y="639"/>
                  <a:pt x="513" y="631"/>
                  <a:pt x="497" y="615"/>
                </a:cubicBezTo>
                <a:lnTo>
                  <a:pt x="396" y="516"/>
                </a:lnTo>
                <a:cubicBezTo>
                  <a:pt x="359" y="535"/>
                  <a:pt x="317" y="546"/>
                  <a:pt x="272" y="546"/>
                </a:cubicBezTo>
                <a:cubicBezTo>
                  <a:pt x="122" y="546"/>
                  <a:pt x="0" y="424"/>
                  <a:pt x="0" y="273"/>
                </a:cubicBezTo>
                <a:cubicBezTo>
                  <a:pt x="0" y="123"/>
                  <a:pt x="122" y="0"/>
                  <a:pt x="272" y="0"/>
                </a:cubicBezTo>
                <a:cubicBezTo>
                  <a:pt x="423" y="0"/>
                  <a:pt x="545" y="123"/>
                  <a:pt x="545" y="273"/>
                </a:cubicBezTo>
                <a:cubicBezTo>
                  <a:pt x="545" y="318"/>
                  <a:pt x="534" y="360"/>
                  <a:pt x="515" y="397"/>
                </a:cubicBezTo>
                <a:lnTo>
                  <a:pt x="616" y="496"/>
                </a:lnTo>
                <a:cubicBezTo>
                  <a:pt x="648" y="529"/>
                  <a:pt x="648" y="582"/>
                  <a:pt x="616" y="615"/>
                </a:cubicBezTo>
                <a:close/>
                <a:moveTo>
                  <a:pt x="272" y="511"/>
                </a:moveTo>
                <a:lnTo>
                  <a:pt x="272" y="511"/>
                </a:lnTo>
                <a:cubicBezTo>
                  <a:pt x="404" y="511"/>
                  <a:pt x="510" y="405"/>
                  <a:pt x="510" y="273"/>
                </a:cubicBezTo>
                <a:cubicBezTo>
                  <a:pt x="510" y="142"/>
                  <a:pt x="404" y="35"/>
                  <a:pt x="272" y="35"/>
                </a:cubicBezTo>
                <a:cubicBezTo>
                  <a:pt x="141" y="35"/>
                  <a:pt x="35" y="142"/>
                  <a:pt x="35" y="273"/>
                </a:cubicBezTo>
                <a:cubicBezTo>
                  <a:pt x="35" y="405"/>
                  <a:pt x="141" y="511"/>
                  <a:pt x="272" y="511"/>
                </a:cubicBezTo>
                <a:close/>
                <a:moveTo>
                  <a:pt x="434" y="380"/>
                </a:moveTo>
                <a:cubicBezTo>
                  <a:pt x="440" y="380"/>
                  <a:pt x="445" y="385"/>
                  <a:pt x="445" y="391"/>
                </a:cubicBezTo>
                <a:cubicBezTo>
                  <a:pt x="445" y="397"/>
                  <a:pt x="440" y="401"/>
                  <a:pt x="434" y="401"/>
                </a:cubicBezTo>
                <a:lnTo>
                  <a:pt x="409" y="401"/>
                </a:lnTo>
                <a:lnTo>
                  <a:pt x="368" y="401"/>
                </a:lnTo>
                <a:lnTo>
                  <a:pt x="338" y="401"/>
                </a:lnTo>
                <a:lnTo>
                  <a:pt x="296" y="401"/>
                </a:lnTo>
                <a:lnTo>
                  <a:pt x="266" y="401"/>
                </a:lnTo>
                <a:lnTo>
                  <a:pt x="224" y="401"/>
                </a:lnTo>
                <a:lnTo>
                  <a:pt x="194" y="401"/>
                </a:lnTo>
                <a:lnTo>
                  <a:pt x="152" y="401"/>
                </a:lnTo>
                <a:lnTo>
                  <a:pt x="111" y="401"/>
                </a:lnTo>
                <a:lnTo>
                  <a:pt x="111" y="401"/>
                </a:lnTo>
                <a:cubicBezTo>
                  <a:pt x="105" y="401"/>
                  <a:pt x="100" y="397"/>
                  <a:pt x="100" y="391"/>
                </a:cubicBezTo>
                <a:lnTo>
                  <a:pt x="100" y="155"/>
                </a:lnTo>
                <a:cubicBezTo>
                  <a:pt x="100" y="150"/>
                  <a:pt x="105" y="145"/>
                  <a:pt x="111" y="145"/>
                </a:cubicBezTo>
                <a:cubicBezTo>
                  <a:pt x="117" y="145"/>
                  <a:pt x="121" y="150"/>
                  <a:pt x="121" y="155"/>
                </a:cubicBezTo>
                <a:lnTo>
                  <a:pt x="122" y="380"/>
                </a:lnTo>
                <a:lnTo>
                  <a:pt x="152" y="380"/>
                </a:lnTo>
                <a:lnTo>
                  <a:pt x="152" y="331"/>
                </a:lnTo>
                <a:cubicBezTo>
                  <a:pt x="152" y="325"/>
                  <a:pt x="157" y="320"/>
                  <a:pt x="163" y="320"/>
                </a:cubicBezTo>
                <a:lnTo>
                  <a:pt x="183" y="320"/>
                </a:lnTo>
                <a:cubicBezTo>
                  <a:pt x="189" y="320"/>
                  <a:pt x="194" y="325"/>
                  <a:pt x="194" y="331"/>
                </a:cubicBezTo>
                <a:lnTo>
                  <a:pt x="194" y="380"/>
                </a:lnTo>
                <a:lnTo>
                  <a:pt x="224" y="380"/>
                </a:lnTo>
                <a:lnTo>
                  <a:pt x="224" y="256"/>
                </a:lnTo>
                <a:cubicBezTo>
                  <a:pt x="224" y="250"/>
                  <a:pt x="229" y="245"/>
                  <a:pt x="235" y="245"/>
                </a:cubicBezTo>
                <a:lnTo>
                  <a:pt x="255" y="245"/>
                </a:lnTo>
                <a:cubicBezTo>
                  <a:pt x="261" y="245"/>
                  <a:pt x="266" y="250"/>
                  <a:pt x="266" y="256"/>
                </a:cubicBezTo>
                <a:lnTo>
                  <a:pt x="266" y="380"/>
                </a:lnTo>
                <a:lnTo>
                  <a:pt x="296" y="380"/>
                </a:lnTo>
                <a:lnTo>
                  <a:pt x="296" y="292"/>
                </a:lnTo>
                <a:cubicBezTo>
                  <a:pt x="296" y="286"/>
                  <a:pt x="300" y="282"/>
                  <a:pt x="307" y="282"/>
                </a:cubicBezTo>
                <a:lnTo>
                  <a:pt x="327" y="282"/>
                </a:lnTo>
                <a:cubicBezTo>
                  <a:pt x="333" y="282"/>
                  <a:pt x="338" y="286"/>
                  <a:pt x="338" y="292"/>
                </a:cubicBezTo>
                <a:lnTo>
                  <a:pt x="338" y="380"/>
                </a:lnTo>
                <a:lnTo>
                  <a:pt x="368" y="380"/>
                </a:lnTo>
                <a:lnTo>
                  <a:pt x="368" y="231"/>
                </a:lnTo>
                <a:cubicBezTo>
                  <a:pt x="368" y="225"/>
                  <a:pt x="372" y="220"/>
                  <a:pt x="378" y="220"/>
                </a:cubicBezTo>
                <a:lnTo>
                  <a:pt x="399" y="220"/>
                </a:lnTo>
                <a:cubicBezTo>
                  <a:pt x="405" y="220"/>
                  <a:pt x="409" y="225"/>
                  <a:pt x="409" y="231"/>
                </a:cubicBezTo>
                <a:lnTo>
                  <a:pt x="409" y="380"/>
                </a:lnTo>
                <a:lnTo>
                  <a:pt x="434" y="38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9" name="Freeform 9"/>
          <p:cNvSpPr>
            <a:spLocks noEditPoints="1"/>
          </p:cNvSpPr>
          <p:nvPr/>
        </p:nvSpPr>
        <p:spPr bwMode="auto">
          <a:xfrm>
            <a:off x="7581201" y="1113850"/>
            <a:ext cx="439466" cy="465496"/>
          </a:xfrm>
          <a:custGeom>
            <a:avLst/>
            <a:gdLst>
              <a:gd name="T0" fmla="*/ 139 w 577"/>
              <a:gd name="T1" fmla="*/ 87 h 609"/>
              <a:gd name="T2" fmla="*/ 27 w 577"/>
              <a:gd name="T3" fmla="*/ 87 h 609"/>
              <a:gd name="T4" fmla="*/ 27 w 577"/>
              <a:gd name="T5" fmla="*/ 48 h 609"/>
              <a:gd name="T6" fmla="*/ 139 w 577"/>
              <a:gd name="T7" fmla="*/ 48 h 609"/>
              <a:gd name="T8" fmla="*/ 139 w 577"/>
              <a:gd name="T9" fmla="*/ 87 h 609"/>
              <a:gd name="T10" fmla="*/ 139 w 577"/>
              <a:gd name="T11" fmla="*/ 179 h 609"/>
              <a:gd name="T12" fmla="*/ 27 w 577"/>
              <a:gd name="T13" fmla="*/ 179 h 609"/>
              <a:gd name="T14" fmla="*/ 27 w 577"/>
              <a:gd name="T15" fmla="*/ 140 h 609"/>
              <a:gd name="T16" fmla="*/ 139 w 577"/>
              <a:gd name="T17" fmla="*/ 140 h 609"/>
              <a:gd name="T18" fmla="*/ 139 w 577"/>
              <a:gd name="T19" fmla="*/ 179 h 609"/>
              <a:gd name="T20" fmla="*/ 139 w 577"/>
              <a:gd name="T21" fmla="*/ 271 h 609"/>
              <a:gd name="T22" fmla="*/ 27 w 577"/>
              <a:gd name="T23" fmla="*/ 271 h 609"/>
              <a:gd name="T24" fmla="*/ 27 w 577"/>
              <a:gd name="T25" fmla="*/ 232 h 609"/>
              <a:gd name="T26" fmla="*/ 139 w 577"/>
              <a:gd name="T27" fmla="*/ 232 h 609"/>
              <a:gd name="T28" fmla="*/ 139 w 577"/>
              <a:gd name="T29" fmla="*/ 271 h 609"/>
              <a:gd name="T30" fmla="*/ 0 w 577"/>
              <a:gd name="T31" fmla="*/ 609 h 609"/>
              <a:gd name="T32" fmla="*/ 166 w 577"/>
              <a:gd name="T33" fmla="*/ 609 h 609"/>
              <a:gd name="T34" fmla="*/ 166 w 577"/>
              <a:gd name="T35" fmla="*/ 0 h 609"/>
              <a:gd name="T36" fmla="*/ 0 w 577"/>
              <a:gd name="T37" fmla="*/ 0 h 609"/>
              <a:gd name="T38" fmla="*/ 0 w 577"/>
              <a:gd name="T39" fmla="*/ 609 h 609"/>
              <a:gd name="T40" fmla="*/ 344 w 577"/>
              <a:gd name="T41" fmla="*/ 87 h 609"/>
              <a:gd name="T42" fmla="*/ 232 w 577"/>
              <a:gd name="T43" fmla="*/ 87 h 609"/>
              <a:gd name="T44" fmla="*/ 232 w 577"/>
              <a:gd name="T45" fmla="*/ 48 h 609"/>
              <a:gd name="T46" fmla="*/ 344 w 577"/>
              <a:gd name="T47" fmla="*/ 48 h 609"/>
              <a:gd name="T48" fmla="*/ 344 w 577"/>
              <a:gd name="T49" fmla="*/ 87 h 609"/>
              <a:gd name="T50" fmla="*/ 344 w 577"/>
              <a:gd name="T51" fmla="*/ 179 h 609"/>
              <a:gd name="T52" fmla="*/ 232 w 577"/>
              <a:gd name="T53" fmla="*/ 179 h 609"/>
              <a:gd name="T54" fmla="*/ 232 w 577"/>
              <a:gd name="T55" fmla="*/ 140 h 609"/>
              <a:gd name="T56" fmla="*/ 344 w 577"/>
              <a:gd name="T57" fmla="*/ 140 h 609"/>
              <a:gd name="T58" fmla="*/ 344 w 577"/>
              <a:gd name="T59" fmla="*/ 179 h 609"/>
              <a:gd name="T60" fmla="*/ 344 w 577"/>
              <a:gd name="T61" fmla="*/ 271 h 609"/>
              <a:gd name="T62" fmla="*/ 232 w 577"/>
              <a:gd name="T63" fmla="*/ 271 h 609"/>
              <a:gd name="T64" fmla="*/ 232 w 577"/>
              <a:gd name="T65" fmla="*/ 232 h 609"/>
              <a:gd name="T66" fmla="*/ 344 w 577"/>
              <a:gd name="T67" fmla="*/ 232 h 609"/>
              <a:gd name="T68" fmla="*/ 344 w 577"/>
              <a:gd name="T69" fmla="*/ 271 h 609"/>
              <a:gd name="T70" fmla="*/ 205 w 577"/>
              <a:gd name="T71" fmla="*/ 609 h 609"/>
              <a:gd name="T72" fmla="*/ 371 w 577"/>
              <a:gd name="T73" fmla="*/ 609 h 609"/>
              <a:gd name="T74" fmla="*/ 371 w 577"/>
              <a:gd name="T75" fmla="*/ 0 h 609"/>
              <a:gd name="T76" fmla="*/ 205 w 577"/>
              <a:gd name="T77" fmla="*/ 0 h 609"/>
              <a:gd name="T78" fmla="*/ 205 w 577"/>
              <a:gd name="T79" fmla="*/ 609 h 609"/>
              <a:gd name="T80" fmla="*/ 549 w 577"/>
              <a:gd name="T81" fmla="*/ 87 h 609"/>
              <a:gd name="T82" fmla="*/ 437 w 577"/>
              <a:gd name="T83" fmla="*/ 87 h 609"/>
              <a:gd name="T84" fmla="*/ 437 w 577"/>
              <a:gd name="T85" fmla="*/ 48 h 609"/>
              <a:gd name="T86" fmla="*/ 549 w 577"/>
              <a:gd name="T87" fmla="*/ 48 h 609"/>
              <a:gd name="T88" fmla="*/ 549 w 577"/>
              <a:gd name="T89" fmla="*/ 87 h 609"/>
              <a:gd name="T90" fmla="*/ 549 w 577"/>
              <a:gd name="T91" fmla="*/ 179 h 609"/>
              <a:gd name="T92" fmla="*/ 437 w 577"/>
              <a:gd name="T93" fmla="*/ 179 h 609"/>
              <a:gd name="T94" fmla="*/ 437 w 577"/>
              <a:gd name="T95" fmla="*/ 140 h 609"/>
              <a:gd name="T96" fmla="*/ 549 w 577"/>
              <a:gd name="T97" fmla="*/ 140 h 609"/>
              <a:gd name="T98" fmla="*/ 549 w 577"/>
              <a:gd name="T99" fmla="*/ 179 h 609"/>
              <a:gd name="T100" fmla="*/ 549 w 577"/>
              <a:gd name="T101" fmla="*/ 271 h 609"/>
              <a:gd name="T102" fmla="*/ 437 w 577"/>
              <a:gd name="T103" fmla="*/ 271 h 609"/>
              <a:gd name="T104" fmla="*/ 437 w 577"/>
              <a:gd name="T105" fmla="*/ 232 h 609"/>
              <a:gd name="T106" fmla="*/ 549 w 577"/>
              <a:gd name="T107" fmla="*/ 232 h 609"/>
              <a:gd name="T108" fmla="*/ 549 w 577"/>
              <a:gd name="T109" fmla="*/ 271 h 609"/>
              <a:gd name="T110" fmla="*/ 410 w 577"/>
              <a:gd name="T111" fmla="*/ 609 h 609"/>
              <a:gd name="T112" fmla="*/ 577 w 577"/>
              <a:gd name="T113" fmla="*/ 609 h 609"/>
              <a:gd name="T114" fmla="*/ 577 w 577"/>
              <a:gd name="T115" fmla="*/ 0 h 609"/>
              <a:gd name="T116" fmla="*/ 410 w 577"/>
              <a:gd name="T117" fmla="*/ 0 h 609"/>
              <a:gd name="T118" fmla="*/ 410 w 577"/>
              <a:gd name="T119" fmla="*/ 609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77" h="609">
                <a:moveTo>
                  <a:pt x="139" y="87"/>
                </a:moveTo>
                <a:lnTo>
                  <a:pt x="27" y="87"/>
                </a:lnTo>
                <a:lnTo>
                  <a:pt x="27" y="48"/>
                </a:lnTo>
                <a:lnTo>
                  <a:pt x="139" y="48"/>
                </a:lnTo>
                <a:lnTo>
                  <a:pt x="139" y="87"/>
                </a:lnTo>
                <a:close/>
                <a:moveTo>
                  <a:pt x="139" y="179"/>
                </a:moveTo>
                <a:lnTo>
                  <a:pt x="27" y="179"/>
                </a:lnTo>
                <a:lnTo>
                  <a:pt x="27" y="140"/>
                </a:lnTo>
                <a:lnTo>
                  <a:pt x="139" y="140"/>
                </a:lnTo>
                <a:lnTo>
                  <a:pt x="139" y="179"/>
                </a:lnTo>
                <a:close/>
                <a:moveTo>
                  <a:pt x="139" y="271"/>
                </a:moveTo>
                <a:lnTo>
                  <a:pt x="27" y="271"/>
                </a:lnTo>
                <a:lnTo>
                  <a:pt x="27" y="232"/>
                </a:lnTo>
                <a:lnTo>
                  <a:pt x="139" y="232"/>
                </a:lnTo>
                <a:lnTo>
                  <a:pt x="139" y="271"/>
                </a:lnTo>
                <a:close/>
                <a:moveTo>
                  <a:pt x="0" y="609"/>
                </a:moveTo>
                <a:lnTo>
                  <a:pt x="166" y="609"/>
                </a:lnTo>
                <a:lnTo>
                  <a:pt x="166" y="0"/>
                </a:lnTo>
                <a:lnTo>
                  <a:pt x="0" y="0"/>
                </a:lnTo>
                <a:lnTo>
                  <a:pt x="0" y="609"/>
                </a:lnTo>
                <a:close/>
                <a:moveTo>
                  <a:pt x="344" y="87"/>
                </a:moveTo>
                <a:lnTo>
                  <a:pt x="232" y="87"/>
                </a:lnTo>
                <a:lnTo>
                  <a:pt x="232" y="48"/>
                </a:lnTo>
                <a:lnTo>
                  <a:pt x="344" y="48"/>
                </a:lnTo>
                <a:lnTo>
                  <a:pt x="344" y="87"/>
                </a:lnTo>
                <a:close/>
                <a:moveTo>
                  <a:pt x="344" y="179"/>
                </a:moveTo>
                <a:lnTo>
                  <a:pt x="232" y="179"/>
                </a:lnTo>
                <a:lnTo>
                  <a:pt x="232" y="140"/>
                </a:lnTo>
                <a:lnTo>
                  <a:pt x="344" y="140"/>
                </a:lnTo>
                <a:lnTo>
                  <a:pt x="344" y="179"/>
                </a:lnTo>
                <a:close/>
                <a:moveTo>
                  <a:pt x="344" y="271"/>
                </a:moveTo>
                <a:lnTo>
                  <a:pt x="232" y="271"/>
                </a:lnTo>
                <a:lnTo>
                  <a:pt x="232" y="232"/>
                </a:lnTo>
                <a:lnTo>
                  <a:pt x="344" y="232"/>
                </a:lnTo>
                <a:lnTo>
                  <a:pt x="344" y="271"/>
                </a:lnTo>
                <a:close/>
                <a:moveTo>
                  <a:pt x="205" y="609"/>
                </a:moveTo>
                <a:lnTo>
                  <a:pt x="371" y="609"/>
                </a:lnTo>
                <a:lnTo>
                  <a:pt x="371" y="0"/>
                </a:lnTo>
                <a:lnTo>
                  <a:pt x="205" y="0"/>
                </a:lnTo>
                <a:lnTo>
                  <a:pt x="205" y="609"/>
                </a:lnTo>
                <a:close/>
                <a:moveTo>
                  <a:pt x="549" y="87"/>
                </a:moveTo>
                <a:lnTo>
                  <a:pt x="437" y="87"/>
                </a:lnTo>
                <a:lnTo>
                  <a:pt x="437" y="48"/>
                </a:lnTo>
                <a:lnTo>
                  <a:pt x="549" y="48"/>
                </a:lnTo>
                <a:lnTo>
                  <a:pt x="549" y="87"/>
                </a:lnTo>
                <a:close/>
                <a:moveTo>
                  <a:pt x="549" y="179"/>
                </a:moveTo>
                <a:lnTo>
                  <a:pt x="437" y="179"/>
                </a:lnTo>
                <a:lnTo>
                  <a:pt x="437" y="140"/>
                </a:lnTo>
                <a:lnTo>
                  <a:pt x="549" y="140"/>
                </a:lnTo>
                <a:lnTo>
                  <a:pt x="549" y="179"/>
                </a:lnTo>
                <a:close/>
                <a:moveTo>
                  <a:pt x="549" y="271"/>
                </a:moveTo>
                <a:lnTo>
                  <a:pt x="437" y="271"/>
                </a:lnTo>
                <a:lnTo>
                  <a:pt x="437" y="232"/>
                </a:lnTo>
                <a:lnTo>
                  <a:pt x="549" y="232"/>
                </a:lnTo>
                <a:lnTo>
                  <a:pt x="549" y="271"/>
                </a:lnTo>
                <a:close/>
                <a:moveTo>
                  <a:pt x="410" y="609"/>
                </a:moveTo>
                <a:lnTo>
                  <a:pt x="577" y="609"/>
                </a:lnTo>
                <a:lnTo>
                  <a:pt x="577" y="0"/>
                </a:lnTo>
                <a:lnTo>
                  <a:pt x="410" y="0"/>
                </a:lnTo>
                <a:lnTo>
                  <a:pt x="410" y="6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10" name="Freeform 10"/>
          <p:cNvSpPr>
            <a:spLocks noEditPoints="1"/>
          </p:cNvSpPr>
          <p:nvPr/>
        </p:nvSpPr>
        <p:spPr bwMode="auto">
          <a:xfrm>
            <a:off x="6489280" y="1084295"/>
            <a:ext cx="526248" cy="524606"/>
          </a:xfrm>
          <a:custGeom>
            <a:avLst/>
            <a:gdLst>
              <a:gd name="T0" fmla="*/ 122 w 689"/>
              <a:gd name="T1" fmla="*/ 472 h 688"/>
              <a:gd name="T2" fmla="*/ 567 w 689"/>
              <a:gd name="T3" fmla="*/ 215 h 688"/>
              <a:gd name="T4" fmla="*/ 495 w 689"/>
              <a:gd name="T5" fmla="*/ 605 h 688"/>
              <a:gd name="T6" fmla="*/ 194 w 689"/>
              <a:gd name="T7" fmla="*/ 83 h 688"/>
              <a:gd name="T8" fmla="*/ 495 w 689"/>
              <a:gd name="T9" fmla="*/ 605 h 688"/>
              <a:gd name="T10" fmla="*/ 161 w 689"/>
              <a:gd name="T11" fmla="*/ 450 h 688"/>
              <a:gd name="T12" fmla="*/ 528 w 689"/>
              <a:gd name="T13" fmla="*/ 238 h 688"/>
              <a:gd name="T14" fmla="*/ 460 w 689"/>
              <a:gd name="T15" fmla="*/ 543 h 688"/>
              <a:gd name="T16" fmla="*/ 230 w 689"/>
              <a:gd name="T17" fmla="*/ 145 h 688"/>
              <a:gd name="T18" fmla="*/ 460 w 689"/>
              <a:gd name="T19" fmla="*/ 543 h 688"/>
              <a:gd name="T20" fmla="*/ 345 w 689"/>
              <a:gd name="T21" fmla="*/ 376 h 688"/>
              <a:gd name="T22" fmla="*/ 345 w 689"/>
              <a:gd name="T23" fmla="*/ 311 h 688"/>
              <a:gd name="T24" fmla="*/ 359 w 689"/>
              <a:gd name="T25" fmla="*/ 158 h 688"/>
              <a:gd name="T26" fmla="*/ 344 w 689"/>
              <a:gd name="T27" fmla="*/ 172 h 688"/>
              <a:gd name="T28" fmla="*/ 330 w 689"/>
              <a:gd name="T29" fmla="*/ 135 h 688"/>
              <a:gd name="T30" fmla="*/ 345 w 689"/>
              <a:gd name="T31" fmla="*/ 121 h 688"/>
              <a:gd name="T32" fmla="*/ 359 w 689"/>
              <a:gd name="T33" fmla="*/ 158 h 688"/>
              <a:gd name="T34" fmla="*/ 345 w 689"/>
              <a:gd name="T35" fmla="*/ 567 h 688"/>
              <a:gd name="T36" fmla="*/ 330 w 689"/>
              <a:gd name="T37" fmla="*/ 553 h 688"/>
              <a:gd name="T38" fmla="*/ 344 w 689"/>
              <a:gd name="T39" fmla="*/ 516 h 688"/>
              <a:gd name="T40" fmla="*/ 359 w 689"/>
              <a:gd name="T41" fmla="*/ 530 h 688"/>
              <a:gd name="T42" fmla="*/ 159 w 689"/>
              <a:gd name="T43" fmla="*/ 326 h 688"/>
              <a:gd name="T44" fmla="*/ 173 w 689"/>
              <a:gd name="T45" fmla="*/ 342 h 688"/>
              <a:gd name="T46" fmla="*/ 136 w 689"/>
              <a:gd name="T47" fmla="*/ 356 h 688"/>
              <a:gd name="T48" fmla="*/ 122 w 689"/>
              <a:gd name="T49" fmla="*/ 340 h 688"/>
              <a:gd name="T50" fmla="*/ 159 w 689"/>
              <a:gd name="T51" fmla="*/ 326 h 688"/>
              <a:gd name="T52" fmla="*/ 567 w 689"/>
              <a:gd name="T53" fmla="*/ 340 h 688"/>
              <a:gd name="T54" fmla="*/ 553 w 689"/>
              <a:gd name="T55" fmla="*/ 356 h 688"/>
              <a:gd name="T56" fmla="*/ 516 w 689"/>
              <a:gd name="T57" fmla="*/ 342 h 688"/>
              <a:gd name="T58" fmla="*/ 530 w 689"/>
              <a:gd name="T59" fmla="*/ 326 h 688"/>
              <a:gd name="T60" fmla="*/ 363 w 689"/>
              <a:gd name="T61" fmla="*/ 344 h 688"/>
              <a:gd name="T62" fmla="*/ 327 w 689"/>
              <a:gd name="T63" fmla="*/ 344 h 688"/>
              <a:gd name="T64" fmla="*/ 345 w 689"/>
              <a:gd name="T65" fmla="*/ 201 h 688"/>
              <a:gd name="T66" fmla="*/ 363 w 689"/>
              <a:gd name="T67" fmla="*/ 344 h 688"/>
              <a:gd name="T68" fmla="*/ 262 w 689"/>
              <a:gd name="T69" fmla="*/ 429 h 688"/>
              <a:gd name="T70" fmla="*/ 329 w 689"/>
              <a:gd name="T71" fmla="*/ 336 h 688"/>
              <a:gd name="T72" fmla="*/ 355 w 689"/>
              <a:gd name="T73" fmla="*/ 361 h 6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689" h="688">
                <a:moveTo>
                  <a:pt x="216" y="121"/>
                </a:moveTo>
                <a:cubicBezTo>
                  <a:pt x="94" y="192"/>
                  <a:pt x="51" y="350"/>
                  <a:pt x="122" y="472"/>
                </a:cubicBezTo>
                <a:cubicBezTo>
                  <a:pt x="193" y="595"/>
                  <a:pt x="350" y="637"/>
                  <a:pt x="473" y="566"/>
                </a:cubicBezTo>
                <a:cubicBezTo>
                  <a:pt x="596" y="495"/>
                  <a:pt x="638" y="338"/>
                  <a:pt x="567" y="215"/>
                </a:cubicBezTo>
                <a:cubicBezTo>
                  <a:pt x="496" y="93"/>
                  <a:pt x="339" y="51"/>
                  <a:pt x="216" y="121"/>
                </a:cubicBezTo>
                <a:close/>
                <a:moveTo>
                  <a:pt x="495" y="605"/>
                </a:moveTo>
                <a:cubicBezTo>
                  <a:pt x="351" y="688"/>
                  <a:pt x="167" y="638"/>
                  <a:pt x="83" y="495"/>
                </a:cubicBezTo>
                <a:cubicBezTo>
                  <a:pt x="0" y="351"/>
                  <a:pt x="50" y="166"/>
                  <a:pt x="194" y="83"/>
                </a:cubicBezTo>
                <a:cubicBezTo>
                  <a:pt x="338" y="0"/>
                  <a:pt x="523" y="49"/>
                  <a:pt x="606" y="193"/>
                </a:cubicBezTo>
                <a:cubicBezTo>
                  <a:pt x="689" y="337"/>
                  <a:pt x="639" y="522"/>
                  <a:pt x="495" y="605"/>
                </a:cubicBezTo>
                <a:close/>
                <a:moveTo>
                  <a:pt x="238" y="160"/>
                </a:moveTo>
                <a:cubicBezTo>
                  <a:pt x="137" y="219"/>
                  <a:pt x="102" y="349"/>
                  <a:pt x="161" y="450"/>
                </a:cubicBezTo>
                <a:cubicBezTo>
                  <a:pt x="219" y="551"/>
                  <a:pt x="349" y="586"/>
                  <a:pt x="451" y="528"/>
                </a:cubicBezTo>
                <a:cubicBezTo>
                  <a:pt x="552" y="469"/>
                  <a:pt x="587" y="339"/>
                  <a:pt x="528" y="238"/>
                </a:cubicBezTo>
                <a:cubicBezTo>
                  <a:pt x="470" y="136"/>
                  <a:pt x="340" y="102"/>
                  <a:pt x="238" y="160"/>
                </a:cubicBezTo>
                <a:close/>
                <a:moveTo>
                  <a:pt x="460" y="543"/>
                </a:moveTo>
                <a:cubicBezTo>
                  <a:pt x="350" y="607"/>
                  <a:pt x="209" y="569"/>
                  <a:pt x="145" y="459"/>
                </a:cubicBezTo>
                <a:cubicBezTo>
                  <a:pt x="82" y="349"/>
                  <a:pt x="120" y="208"/>
                  <a:pt x="230" y="145"/>
                </a:cubicBezTo>
                <a:cubicBezTo>
                  <a:pt x="339" y="81"/>
                  <a:pt x="480" y="119"/>
                  <a:pt x="544" y="229"/>
                </a:cubicBezTo>
                <a:cubicBezTo>
                  <a:pt x="607" y="339"/>
                  <a:pt x="570" y="480"/>
                  <a:pt x="460" y="543"/>
                </a:cubicBezTo>
                <a:close/>
                <a:moveTo>
                  <a:pt x="377" y="344"/>
                </a:moveTo>
                <a:cubicBezTo>
                  <a:pt x="377" y="362"/>
                  <a:pt x="362" y="376"/>
                  <a:pt x="345" y="376"/>
                </a:cubicBezTo>
                <a:cubicBezTo>
                  <a:pt x="327" y="376"/>
                  <a:pt x="312" y="362"/>
                  <a:pt x="312" y="344"/>
                </a:cubicBezTo>
                <a:cubicBezTo>
                  <a:pt x="312" y="326"/>
                  <a:pt x="327" y="311"/>
                  <a:pt x="345" y="311"/>
                </a:cubicBezTo>
                <a:cubicBezTo>
                  <a:pt x="362" y="311"/>
                  <a:pt x="377" y="326"/>
                  <a:pt x="377" y="344"/>
                </a:cubicBezTo>
                <a:close/>
                <a:moveTo>
                  <a:pt x="359" y="158"/>
                </a:moveTo>
                <a:cubicBezTo>
                  <a:pt x="359" y="166"/>
                  <a:pt x="353" y="172"/>
                  <a:pt x="345" y="172"/>
                </a:cubicBezTo>
                <a:lnTo>
                  <a:pt x="344" y="172"/>
                </a:lnTo>
                <a:cubicBezTo>
                  <a:pt x="336" y="172"/>
                  <a:pt x="330" y="166"/>
                  <a:pt x="330" y="158"/>
                </a:cubicBezTo>
                <a:lnTo>
                  <a:pt x="330" y="135"/>
                </a:lnTo>
                <a:cubicBezTo>
                  <a:pt x="330" y="127"/>
                  <a:pt x="336" y="121"/>
                  <a:pt x="344" y="121"/>
                </a:cubicBezTo>
                <a:lnTo>
                  <a:pt x="345" y="121"/>
                </a:lnTo>
                <a:cubicBezTo>
                  <a:pt x="353" y="121"/>
                  <a:pt x="359" y="127"/>
                  <a:pt x="359" y="135"/>
                </a:cubicBezTo>
                <a:lnTo>
                  <a:pt x="359" y="158"/>
                </a:lnTo>
                <a:close/>
                <a:moveTo>
                  <a:pt x="359" y="553"/>
                </a:moveTo>
                <a:cubicBezTo>
                  <a:pt x="359" y="560"/>
                  <a:pt x="353" y="567"/>
                  <a:pt x="345" y="567"/>
                </a:cubicBezTo>
                <a:lnTo>
                  <a:pt x="344" y="567"/>
                </a:lnTo>
                <a:cubicBezTo>
                  <a:pt x="336" y="567"/>
                  <a:pt x="330" y="560"/>
                  <a:pt x="330" y="553"/>
                </a:cubicBezTo>
                <a:lnTo>
                  <a:pt x="330" y="530"/>
                </a:lnTo>
                <a:cubicBezTo>
                  <a:pt x="330" y="522"/>
                  <a:pt x="336" y="516"/>
                  <a:pt x="344" y="516"/>
                </a:cubicBezTo>
                <a:lnTo>
                  <a:pt x="345" y="516"/>
                </a:lnTo>
                <a:cubicBezTo>
                  <a:pt x="353" y="516"/>
                  <a:pt x="359" y="522"/>
                  <a:pt x="359" y="530"/>
                </a:cubicBezTo>
                <a:lnTo>
                  <a:pt x="359" y="553"/>
                </a:lnTo>
                <a:close/>
                <a:moveTo>
                  <a:pt x="159" y="326"/>
                </a:moveTo>
                <a:cubicBezTo>
                  <a:pt x="166" y="326"/>
                  <a:pt x="173" y="333"/>
                  <a:pt x="173" y="340"/>
                </a:cubicBezTo>
                <a:lnTo>
                  <a:pt x="173" y="342"/>
                </a:lnTo>
                <a:cubicBezTo>
                  <a:pt x="173" y="350"/>
                  <a:pt x="166" y="356"/>
                  <a:pt x="159" y="356"/>
                </a:cubicBezTo>
                <a:lnTo>
                  <a:pt x="136" y="356"/>
                </a:lnTo>
                <a:cubicBezTo>
                  <a:pt x="128" y="356"/>
                  <a:pt x="122" y="350"/>
                  <a:pt x="122" y="342"/>
                </a:cubicBezTo>
                <a:lnTo>
                  <a:pt x="122" y="340"/>
                </a:lnTo>
                <a:cubicBezTo>
                  <a:pt x="122" y="333"/>
                  <a:pt x="128" y="326"/>
                  <a:pt x="136" y="326"/>
                </a:cubicBezTo>
                <a:lnTo>
                  <a:pt x="159" y="326"/>
                </a:lnTo>
                <a:close/>
                <a:moveTo>
                  <a:pt x="553" y="326"/>
                </a:moveTo>
                <a:cubicBezTo>
                  <a:pt x="561" y="326"/>
                  <a:pt x="567" y="333"/>
                  <a:pt x="567" y="340"/>
                </a:cubicBezTo>
                <a:lnTo>
                  <a:pt x="567" y="342"/>
                </a:lnTo>
                <a:cubicBezTo>
                  <a:pt x="567" y="350"/>
                  <a:pt x="561" y="356"/>
                  <a:pt x="553" y="356"/>
                </a:cubicBezTo>
                <a:lnTo>
                  <a:pt x="530" y="356"/>
                </a:lnTo>
                <a:cubicBezTo>
                  <a:pt x="523" y="356"/>
                  <a:pt x="516" y="350"/>
                  <a:pt x="516" y="342"/>
                </a:cubicBezTo>
                <a:lnTo>
                  <a:pt x="516" y="340"/>
                </a:lnTo>
                <a:cubicBezTo>
                  <a:pt x="516" y="333"/>
                  <a:pt x="523" y="326"/>
                  <a:pt x="530" y="326"/>
                </a:cubicBezTo>
                <a:lnTo>
                  <a:pt x="553" y="326"/>
                </a:lnTo>
                <a:close/>
                <a:moveTo>
                  <a:pt x="363" y="344"/>
                </a:moveTo>
                <a:cubicBezTo>
                  <a:pt x="363" y="354"/>
                  <a:pt x="355" y="362"/>
                  <a:pt x="345" y="362"/>
                </a:cubicBezTo>
                <a:cubicBezTo>
                  <a:pt x="335" y="362"/>
                  <a:pt x="327" y="354"/>
                  <a:pt x="327" y="344"/>
                </a:cubicBezTo>
                <a:lnTo>
                  <a:pt x="327" y="219"/>
                </a:lnTo>
                <a:cubicBezTo>
                  <a:pt x="327" y="209"/>
                  <a:pt x="335" y="201"/>
                  <a:pt x="345" y="201"/>
                </a:cubicBezTo>
                <a:cubicBezTo>
                  <a:pt x="355" y="201"/>
                  <a:pt x="363" y="209"/>
                  <a:pt x="363" y="219"/>
                </a:cubicBezTo>
                <a:lnTo>
                  <a:pt x="363" y="344"/>
                </a:lnTo>
                <a:close/>
                <a:moveTo>
                  <a:pt x="289" y="427"/>
                </a:moveTo>
                <a:cubicBezTo>
                  <a:pt x="281" y="435"/>
                  <a:pt x="269" y="436"/>
                  <a:pt x="262" y="429"/>
                </a:cubicBezTo>
                <a:cubicBezTo>
                  <a:pt x="255" y="422"/>
                  <a:pt x="255" y="409"/>
                  <a:pt x="263" y="402"/>
                </a:cubicBezTo>
                <a:lnTo>
                  <a:pt x="329" y="336"/>
                </a:lnTo>
                <a:cubicBezTo>
                  <a:pt x="337" y="328"/>
                  <a:pt x="349" y="327"/>
                  <a:pt x="356" y="334"/>
                </a:cubicBezTo>
                <a:cubicBezTo>
                  <a:pt x="363" y="341"/>
                  <a:pt x="362" y="354"/>
                  <a:pt x="355" y="361"/>
                </a:cubicBezTo>
                <a:lnTo>
                  <a:pt x="289" y="42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11" name="Freeform 11"/>
          <p:cNvSpPr>
            <a:spLocks noEditPoints="1"/>
          </p:cNvSpPr>
          <p:nvPr/>
        </p:nvSpPr>
        <p:spPr bwMode="auto">
          <a:xfrm>
            <a:off x="3356940" y="4131493"/>
            <a:ext cx="339754" cy="463650"/>
          </a:xfrm>
          <a:custGeom>
            <a:avLst/>
            <a:gdLst>
              <a:gd name="T0" fmla="*/ 90 w 446"/>
              <a:gd name="T1" fmla="*/ 226 h 608"/>
              <a:gd name="T2" fmla="*/ 137 w 446"/>
              <a:gd name="T3" fmla="*/ 337 h 608"/>
              <a:gd name="T4" fmla="*/ 175 w 446"/>
              <a:gd name="T5" fmla="*/ 425 h 608"/>
              <a:gd name="T6" fmla="*/ 261 w 446"/>
              <a:gd name="T7" fmla="*/ 428 h 608"/>
              <a:gd name="T8" fmla="*/ 280 w 446"/>
              <a:gd name="T9" fmla="*/ 393 h 608"/>
              <a:gd name="T10" fmla="*/ 328 w 446"/>
              <a:gd name="T11" fmla="*/ 304 h 608"/>
              <a:gd name="T12" fmla="*/ 223 w 446"/>
              <a:gd name="T13" fmla="*/ 93 h 608"/>
              <a:gd name="T14" fmla="*/ 184 w 446"/>
              <a:gd name="T15" fmla="*/ 456 h 608"/>
              <a:gd name="T16" fmla="*/ 141 w 446"/>
              <a:gd name="T17" fmla="*/ 405 h 608"/>
              <a:gd name="T18" fmla="*/ 94 w 446"/>
              <a:gd name="T19" fmla="*/ 319 h 608"/>
              <a:gd name="T20" fmla="*/ 223 w 446"/>
              <a:gd name="T21" fmla="*/ 65 h 608"/>
              <a:gd name="T22" fmla="*/ 351 w 446"/>
              <a:gd name="T23" fmla="*/ 319 h 608"/>
              <a:gd name="T24" fmla="*/ 305 w 446"/>
              <a:gd name="T25" fmla="*/ 405 h 608"/>
              <a:gd name="T26" fmla="*/ 261 w 446"/>
              <a:gd name="T27" fmla="*/ 456 h 608"/>
              <a:gd name="T28" fmla="*/ 159 w 446"/>
              <a:gd name="T29" fmla="*/ 545 h 608"/>
              <a:gd name="T30" fmla="*/ 267 w 446"/>
              <a:gd name="T31" fmla="*/ 566 h 608"/>
              <a:gd name="T32" fmla="*/ 267 w 446"/>
              <a:gd name="T33" fmla="*/ 524 h 608"/>
              <a:gd name="T34" fmla="*/ 172 w 446"/>
              <a:gd name="T35" fmla="*/ 558 h 608"/>
              <a:gd name="T36" fmla="*/ 276 w 446"/>
              <a:gd name="T37" fmla="*/ 558 h 608"/>
              <a:gd name="T38" fmla="*/ 289 w 446"/>
              <a:gd name="T39" fmla="*/ 545 h 608"/>
              <a:gd name="T40" fmla="*/ 159 w 446"/>
              <a:gd name="T41" fmla="*/ 480 h 608"/>
              <a:gd name="T42" fmla="*/ 289 w 446"/>
              <a:gd name="T43" fmla="*/ 545 h 608"/>
              <a:gd name="T44" fmla="*/ 287 w 446"/>
              <a:gd name="T45" fmla="*/ 254 h 608"/>
              <a:gd name="T46" fmla="*/ 244 w 446"/>
              <a:gd name="T47" fmla="*/ 298 h 608"/>
              <a:gd name="T48" fmla="*/ 202 w 446"/>
              <a:gd name="T49" fmla="*/ 298 h 608"/>
              <a:gd name="T50" fmla="*/ 158 w 446"/>
              <a:gd name="T51" fmla="*/ 254 h 608"/>
              <a:gd name="T52" fmla="*/ 158 w 446"/>
              <a:gd name="T53" fmla="*/ 212 h 608"/>
              <a:gd name="T54" fmla="*/ 202 w 446"/>
              <a:gd name="T55" fmla="*/ 168 h 608"/>
              <a:gd name="T56" fmla="*/ 244 w 446"/>
              <a:gd name="T57" fmla="*/ 168 h 608"/>
              <a:gd name="T58" fmla="*/ 287 w 446"/>
              <a:gd name="T59" fmla="*/ 212 h 608"/>
              <a:gd name="T60" fmla="*/ 428 w 446"/>
              <a:gd name="T61" fmla="*/ 206 h 608"/>
              <a:gd name="T62" fmla="*/ 405 w 446"/>
              <a:gd name="T63" fmla="*/ 226 h 608"/>
              <a:gd name="T64" fmla="*/ 428 w 446"/>
              <a:gd name="T65" fmla="*/ 239 h 608"/>
              <a:gd name="T66" fmla="*/ 428 w 446"/>
              <a:gd name="T67" fmla="*/ 206 h 608"/>
              <a:gd name="T68" fmla="*/ 379 w 446"/>
              <a:gd name="T69" fmla="*/ 90 h 608"/>
              <a:gd name="T70" fmla="*/ 356 w 446"/>
              <a:gd name="T71" fmla="*/ 67 h 608"/>
              <a:gd name="T72" fmla="*/ 362 w 446"/>
              <a:gd name="T73" fmla="*/ 107 h 608"/>
              <a:gd name="T74" fmla="*/ 239 w 446"/>
              <a:gd name="T75" fmla="*/ 44 h 608"/>
              <a:gd name="T76" fmla="*/ 222 w 446"/>
              <a:gd name="T77" fmla="*/ 0 h 608"/>
              <a:gd name="T78" fmla="*/ 206 w 446"/>
              <a:gd name="T79" fmla="*/ 44 h 608"/>
              <a:gd name="T80" fmla="*/ 81 w 446"/>
              <a:gd name="T81" fmla="*/ 109 h 608"/>
              <a:gd name="T82" fmla="*/ 89 w 446"/>
              <a:gd name="T83" fmla="*/ 69 h 608"/>
              <a:gd name="T84" fmla="*/ 65 w 446"/>
              <a:gd name="T85" fmla="*/ 93 h 608"/>
              <a:gd name="T86" fmla="*/ 39 w 446"/>
              <a:gd name="T87" fmla="*/ 226 h 608"/>
              <a:gd name="T88" fmla="*/ 17 w 446"/>
              <a:gd name="T89" fmla="*/ 206 h 608"/>
              <a:gd name="T90" fmla="*/ 17 w 446"/>
              <a:gd name="T91" fmla="*/ 239 h 608"/>
              <a:gd name="T92" fmla="*/ 39 w 446"/>
              <a:gd name="T93" fmla="*/ 226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46" h="608">
                <a:moveTo>
                  <a:pt x="223" y="93"/>
                </a:moveTo>
                <a:cubicBezTo>
                  <a:pt x="149" y="93"/>
                  <a:pt x="90" y="153"/>
                  <a:pt x="90" y="226"/>
                </a:cubicBezTo>
                <a:cubicBezTo>
                  <a:pt x="90" y="261"/>
                  <a:pt x="117" y="303"/>
                  <a:pt x="117" y="304"/>
                </a:cubicBezTo>
                <a:cubicBezTo>
                  <a:pt x="123" y="313"/>
                  <a:pt x="132" y="327"/>
                  <a:pt x="137" y="337"/>
                </a:cubicBezTo>
                <a:lnTo>
                  <a:pt x="165" y="393"/>
                </a:lnTo>
                <a:cubicBezTo>
                  <a:pt x="171" y="403"/>
                  <a:pt x="175" y="417"/>
                  <a:pt x="175" y="425"/>
                </a:cubicBezTo>
                <a:cubicBezTo>
                  <a:pt x="175" y="426"/>
                  <a:pt x="178" y="428"/>
                  <a:pt x="184" y="428"/>
                </a:cubicBezTo>
                <a:lnTo>
                  <a:pt x="261" y="428"/>
                </a:lnTo>
                <a:cubicBezTo>
                  <a:pt x="267" y="428"/>
                  <a:pt x="270" y="426"/>
                  <a:pt x="271" y="425"/>
                </a:cubicBezTo>
                <a:cubicBezTo>
                  <a:pt x="270" y="417"/>
                  <a:pt x="275" y="403"/>
                  <a:pt x="280" y="393"/>
                </a:cubicBezTo>
                <a:lnTo>
                  <a:pt x="309" y="337"/>
                </a:lnTo>
                <a:cubicBezTo>
                  <a:pt x="313" y="327"/>
                  <a:pt x="322" y="313"/>
                  <a:pt x="328" y="304"/>
                </a:cubicBezTo>
                <a:cubicBezTo>
                  <a:pt x="337" y="289"/>
                  <a:pt x="356" y="254"/>
                  <a:pt x="356" y="226"/>
                </a:cubicBezTo>
                <a:cubicBezTo>
                  <a:pt x="356" y="153"/>
                  <a:pt x="296" y="93"/>
                  <a:pt x="223" y="93"/>
                </a:cubicBezTo>
                <a:close/>
                <a:moveTo>
                  <a:pt x="261" y="456"/>
                </a:moveTo>
                <a:lnTo>
                  <a:pt x="184" y="456"/>
                </a:lnTo>
                <a:cubicBezTo>
                  <a:pt x="163" y="456"/>
                  <a:pt x="147" y="442"/>
                  <a:pt x="147" y="425"/>
                </a:cubicBezTo>
                <a:cubicBezTo>
                  <a:pt x="147" y="423"/>
                  <a:pt x="145" y="414"/>
                  <a:pt x="141" y="405"/>
                </a:cubicBezTo>
                <a:lnTo>
                  <a:pt x="112" y="349"/>
                </a:lnTo>
                <a:cubicBezTo>
                  <a:pt x="107" y="341"/>
                  <a:pt x="99" y="327"/>
                  <a:pt x="94" y="319"/>
                </a:cubicBezTo>
                <a:cubicBezTo>
                  <a:pt x="91" y="314"/>
                  <a:pt x="62" y="268"/>
                  <a:pt x="62" y="226"/>
                </a:cubicBezTo>
                <a:cubicBezTo>
                  <a:pt x="62" y="137"/>
                  <a:pt x="134" y="65"/>
                  <a:pt x="223" y="65"/>
                </a:cubicBezTo>
                <a:cubicBezTo>
                  <a:pt x="311" y="65"/>
                  <a:pt x="383" y="137"/>
                  <a:pt x="383" y="226"/>
                </a:cubicBezTo>
                <a:cubicBezTo>
                  <a:pt x="383" y="268"/>
                  <a:pt x="354" y="314"/>
                  <a:pt x="351" y="319"/>
                </a:cubicBezTo>
                <a:cubicBezTo>
                  <a:pt x="346" y="327"/>
                  <a:pt x="338" y="341"/>
                  <a:pt x="333" y="349"/>
                </a:cubicBezTo>
                <a:lnTo>
                  <a:pt x="305" y="405"/>
                </a:lnTo>
                <a:cubicBezTo>
                  <a:pt x="301" y="414"/>
                  <a:pt x="298" y="423"/>
                  <a:pt x="298" y="425"/>
                </a:cubicBezTo>
                <a:cubicBezTo>
                  <a:pt x="298" y="442"/>
                  <a:pt x="282" y="456"/>
                  <a:pt x="261" y="456"/>
                </a:cubicBezTo>
                <a:close/>
                <a:moveTo>
                  <a:pt x="180" y="524"/>
                </a:moveTo>
                <a:cubicBezTo>
                  <a:pt x="169" y="524"/>
                  <a:pt x="159" y="534"/>
                  <a:pt x="159" y="545"/>
                </a:cubicBezTo>
                <a:cubicBezTo>
                  <a:pt x="159" y="556"/>
                  <a:pt x="169" y="566"/>
                  <a:pt x="180" y="566"/>
                </a:cubicBezTo>
                <a:lnTo>
                  <a:pt x="267" y="566"/>
                </a:lnTo>
                <a:cubicBezTo>
                  <a:pt x="279" y="566"/>
                  <a:pt x="289" y="556"/>
                  <a:pt x="289" y="545"/>
                </a:cubicBezTo>
                <a:cubicBezTo>
                  <a:pt x="289" y="534"/>
                  <a:pt x="279" y="524"/>
                  <a:pt x="267" y="524"/>
                </a:cubicBezTo>
                <a:lnTo>
                  <a:pt x="180" y="524"/>
                </a:lnTo>
                <a:close/>
                <a:moveTo>
                  <a:pt x="172" y="558"/>
                </a:moveTo>
                <a:cubicBezTo>
                  <a:pt x="173" y="586"/>
                  <a:pt x="196" y="608"/>
                  <a:pt x="224" y="608"/>
                </a:cubicBezTo>
                <a:cubicBezTo>
                  <a:pt x="252" y="608"/>
                  <a:pt x="275" y="586"/>
                  <a:pt x="276" y="558"/>
                </a:cubicBezTo>
                <a:lnTo>
                  <a:pt x="172" y="558"/>
                </a:lnTo>
                <a:close/>
                <a:moveTo>
                  <a:pt x="289" y="545"/>
                </a:moveTo>
                <a:lnTo>
                  <a:pt x="159" y="545"/>
                </a:lnTo>
                <a:lnTo>
                  <a:pt x="159" y="480"/>
                </a:lnTo>
                <a:lnTo>
                  <a:pt x="289" y="480"/>
                </a:lnTo>
                <a:lnTo>
                  <a:pt x="289" y="545"/>
                </a:lnTo>
                <a:close/>
                <a:moveTo>
                  <a:pt x="309" y="233"/>
                </a:moveTo>
                <a:cubicBezTo>
                  <a:pt x="309" y="245"/>
                  <a:pt x="299" y="254"/>
                  <a:pt x="287" y="254"/>
                </a:cubicBezTo>
                <a:lnTo>
                  <a:pt x="244" y="254"/>
                </a:lnTo>
                <a:lnTo>
                  <a:pt x="244" y="298"/>
                </a:lnTo>
                <a:cubicBezTo>
                  <a:pt x="244" y="309"/>
                  <a:pt x="234" y="319"/>
                  <a:pt x="223" y="319"/>
                </a:cubicBezTo>
                <a:cubicBezTo>
                  <a:pt x="211" y="319"/>
                  <a:pt x="202" y="309"/>
                  <a:pt x="202" y="298"/>
                </a:cubicBezTo>
                <a:lnTo>
                  <a:pt x="202" y="254"/>
                </a:lnTo>
                <a:lnTo>
                  <a:pt x="158" y="254"/>
                </a:lnTo>
                <a:cubicBezTo>
                  <a:pt x="146" y="254"/>
                  <a:pt x="137" y="245"/>
                  <a:pt x="137" y="233"/>
                </a:cubicBezTo>
                <a:cubicBezTo>
                  <a:pt x="137" y="221"/>
                  <a:pt x="146" y="212"/>
                  <a:pt x="158" y="212"/>
                </a:cubicBezTo>
                <a:lnTo>
                  <a:pt x="202" y="212"/>
                </a:lnTo>
                <a:lnTo>
                  <a:pt x="202" y="168"/>
                </a:lnTo>
                <a:cubicBezTo>
                  <a:pt x="202" y="157"/>
                  <a:pt x="211" y="147"/>
                  <a:pt x="223" y="147"/>
                </a:cubicBezTo>
                <a:cubicBezTo>
                  <a:pt x="234" y="147"/>
                  <a:pt x="244" y="157"/>
                  <a:pt x="244" y="168"/>
                </a:cubicBezTo>
                <a:lnTo>
                  <a:pt x="244" y="212"/>
                </a:lnTo>
                <a:lnTo>
                  <a:pt x="287" y="212"/>
                </a:lnTo>
                <a:cubicBezTo>
                  <a:pt x="299" y="212"/>
                  <a:pt x="309" y="221"/>
                  <a:pt x="309" y="233"/>
                </a:cubicBezTo>
                <a:close/>
                <a:moveTo>
                  <a:pt x="428" y="206"/>
                </a:moveTo>
                <a:lnTo>
                  <a:pt x="404" y="206"/>
                </a:lnTo>
                <a:cubicBezTo>
                  <a:pt x="405" y="212"/>
                  <a:pt x="405" y="219"/>
                  <a:pt x="405" y="226"/>
                </a:cubicBezTo>
                <a:cubicBezTo>
                  <a:pt x="405" y="230"/>
                  <a:pt x="405" y="235"/>
                  <a:pt x="405" y="239"/>
                </a:cubicBezTo>
                <a:lnTo>
                  <a:pt x="428" y="239"/>
                </a:lnTo>
                <a:cubicBezTo>
                  <a:pt x="438" y="239"/>
                  <a:pt x="446" y="232"/>
                  <a:pt x="446" y="222"/>
                </a:cubicBezTo>
                <a:cubicBezTo>
                  <a:pt x="446" y="213"/>
                  <a:pt x="438" y="206"/>
                  <a:pt x="428" y="206"/>
                </a:cubicBezTo>
                <a:close/>
                <a:moveTo>
                  <a:pt x="362" y="107"/>
                </a:moveTo>
                <a:lnTo>
                  <a:pt x="379" y="90"/>
                </a:lnTo>
                <a:cubicBezTo>
                  <a:pt x="386" y="83"/>
                  <a:pt x="386" y="72"/>
                  <a:pt x="380" y="66"/>
                </a:cubicBezTo>
                <a:cubicBezTo>
                  <a:pt x="373" y="60"/>
                  <a:pt x="362" y="60"/>
                  <a:pt x="356" y="67"/>
                </a:cubicBezTo>
                <a:lnTo>
                  <a:pt x="338" y="84"/>
                </a:lnTo>
                <a:cubicBezTo>
                  <a:pt x="347" y="91"/>
                  <a:pt x="355" y="99"/>
                  <a:pt x="362" y="107"/>
                </a:cubicBezTo>
                <a:close/>
                <a:moveTo>
                  <a:pt x="222" y="43"/>
                </a:moveTo>
                <a:cubicBezTo>
                  <a:pt x="228" y="43"/>
                  <a:pt x="233" y="43"/>
                  <a:pt x="239" y="44"/>
                </a:cubicBezTo>
                <a:lnTo>
                  <a:pt x="239" y="18"/>
                </a:lnTo>
                <a:cubicBezTo>
                  <a:pt x="239" y="8"/>
                  <a:pt x="231" y="0"/>
                  <a:pt x="222" y="0"/>
                </a:cubicBezTo>
                <a:cubicBezTo>
                  <a:pt x="213" y="0"/>
                  <a:pt x="206" y="8"/>
                  <a:pt x="206" y="18"/>
                </a:cubicBezTo>
                <a:lnTo>
                  <a:pt x="206" y="44"/>
                </a:lnTo>
                <a:cubicBezTo>
                  <a:pt x="211" y="43"/>
                  <a:pt x="217" y="43"/>
                  <a:pt x="222" y="43"/>
                </a:cubicBezTo>
                <a:close/>
                <a:moveTo>
                  <a:pt x="81" y="109"/>
                </a:moveTo>
                <a:cubicBezTo>
                  <a:pt x="89" y="101"/>
                  <a:pt x="96" y="93"/>
                  <a:pt x="105" y="86"/>
                </a:cubicBezTo>
                <a:lnTo>
                  <a:pt x="89" y="69"/>
                </a:lnTo>
                <a:cubicBezTo>
                  <a:pt x="82" y="63"/>
                  <a:pt x="71" y="62"/>
                  <a:pt x="65" y="69"/>
                </a:cubicBezTo>
                <a:cubicBezTo>
                  <a:pt x="58" y="75"/>
                  <a:pt x="58" y="86"/>
                  <a:pt x="65" y="93"/>
                </a:cubicBezTo>
                <a:lnTo>
                  <a:pt x="81" y="109"/>
                </a:lnTo>
                <a:close/>
                <a:moveTo>
                  <a:pt x="39" y="226"/>
                </a:moveTo>
                <a:cubicBezTo>
                  <a:pt x="39" y="219"/>
                  <a:pt x="40" y="212"/>
                  <a:pt x="41" y="206"/>
                </a:cubicBezTo>
                <a:lnTo>
                  <a:pt x="17" y="206"/>
                </a:lnTo>
                <a:cubicBezTo>
                  <a:pt x="7" y="206"/>
                  <a:pt x="0" y="213"/>
                  <a:pt x="0" y="222"/>
                </a:cubicBezTo>
                <a:cubicBezTo>
                  <a:pt x="0" y="232"/>
                  <a:pt x="7" y="239"/>
                  <a:pt x="17" y="239"/>
                </a:cubicBezTo>
                <a:lnTo>
                  <a:pt x="40" y="239"/>
                </a:lnTo>
                <a:cubicBezTo>
                  <a:pt x="40" y="235"/>
                  <a:pt x="39" y="230"/>
                  <a:pt x="39" y="2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1200130" y="4133340"/>
            <a:ext cx="589030" cy="459956"/>
          </a:xfrm>
          <a:custGeom>
            <a:avLst/>
            <a:gdLst>
              <a:gd name="T0" fmla="*/ 451 w 771"/>
              <a:gd name="T1" fmla="*/ 411 h 602"/>
              <a:gd name="T2" fmla="*/ 457 w 771"/>
              <a:gd name="T3" fmla="*/ 396 h 602"/>
              <a:gd name="T4" fmla="*/ 459 w 771"/>
              <a:gd name="T5" fmla="*/ 388 h 602"/>
              <a:gd name="T6" fmla="*/ 463 w 771"/>
              <a:gd name="T7" fmla="*/ 372 h 602"/>
              <a:gd name="T8" fmla="*/ 464 w 771"/>
              <a:gd name="T9" fmla="*/ 365 h 602"/>
              <a:gd name="T10" fmla="*/ 466 w 771"/>
              <a:gd name="T11" fmla="*/ 341 h 602"/>
              <a:gd name="T12" fmla="*/ 233 w 771"/>
              <a:gd name="T13" fmla="*/ 139 h 602"/>
              <a:gd name="T14" fmla="*/ 201 w 771"/>
              <a:gd name="T15" fmla="*/ 141 h 602"/>
              <a:gd name="T16" fmla="*/ 201 w 771"/>
              <a:gd name="T17" fmla="*/ 141 h 602"/>
              <a:gd name="T18" fmla="*/ 0 w 771"/>
              <a:gd name="T19" fmla="*/ 341 h 602"/>
              <a:gd name="T20" fmla="*/ 61 w 771"/>
              <a:gd name="T21" fmla="*/ 477 h 602"/>
              <a:gd name="T22" fmla="*/ 37 w 771"/>
              <a:gd name="T23" fmla="*/ 602 h 602"/>
              <a:gd name="T24" fmla="*/ 129 w 771"/>
              <a:gd name="T25" fmla="*/ 522 h 602"/>
              <a:gd name="T26" fmla="*/ 233 w 771"/>
              <a:gd name="T27" fmla="*/ 544 h 602"/>
              <a:gd name="T28" fmla="*/ 363 w 771"/>
              <a:gd name="T29" fmla="*/ 509 h 602"/>
              <a:gd name="T30" fmla="*/ 363 w 771"/>
              <a:gd name="T31" fmla="*/ 509 h 602"/>
              <a:gd name="T32" fmla="*/ 383 w 771"/>
              <a:gd name="T33" fmla="*/ 496 h 602"/>
              <a:gd name="T34" fmla="*/ 389 w 771"/>
              <a:gd name="T35" fmla="*/ 491 h 602"/>
              <a:gd name="T36" fmla="*/ 402 w 771"/>
              <a:gd name="T37" fmla="*/ 480 h 602"/>
              <a:gd name="T38" fmla="*/ 408 w 771"/>
              <a:gd name="T39" fmla="*/ 474 h 602"/>
              <a:gd name="T40" fmla="*/ 419 w 771"/>
              <a:gd name="T41" fmla="*/ 462 h 602"/>
              <a:gd name="T42" fmla="*/ 424 w 771"/>
              <a:gd name="T43" fmla="*/ 457 h 602"/>
              <a:gd name="T44" fmla="*/ 448 w 771"/>
              <a:gd name="T45" fmla="*/ 417 h 602"/>
              <a:gd name="T46" fmla="*/ 451 w 771"/>
              <a:gd name="T47" fmla="*/ 411 h 602"/>
              <a:gd name="T48" fmla="*/ 771 w 771"/>
              <a:gd name="T49" fmla="*/ 263 h 602"/>
              <a:gd name="T50" fmla="*/ 771 w 771"/>
              <a:gd name="T51" fmla="*/ 263 h 602"/>
              <a:gd name="T52" fmla="*/ 469 w 771"/>
              <a:gd name="T53" fmla="*/ 0 h 602"/>
              <a:gd name="T54" fmla="*/ 243 w 771"/>
              <a:gd name="T55" fmla="*/ 89 h 602"/>
              <a:gd name="T56" fmla="*/ 508 w 771"/>
              <a:gd name="T57" fmla="*/ 341 h 602"/>
              <a:gd name="T58" fmla="*/ 424 w 771"/>
              <a:gd name="T59" fmla="*/ 523 h 602"/>
              <a:gd name="T60" fmla="*/ 469 w 771"/>
              <a:gd name="T61" fmla="*/ 526 h 602"/>
              <a:gd name="T62" fmla="*/ 603 w 771"/>
              <a:gd name="T63" fmla="*/ 498 h 602"/>
              <a:gd name="T64" fmla="*/ 722 w 771"/>
              <a:gd name="T65" fmla="*/ 602 h 602"/>
              <a:gd name="T66" fmla="*/ 692 w 771"/>
              <a:gd name="T67" fmla="*/ 440 h 602"/>
              <a:gd name="T68" fmla="*/ 771 w 771"/>
              <a:gd name="T69" fmla="*/ 263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71" h="602">
                <a:moveTo>
                  <a:pt x="451" y="411"/>
                </a:moveTo>
                <a:cubicBezTo>
                  <a:pt x="453" y="406"/>
                  <a:pt x="455" y="401"/>
                  <a:pt x="457" y="396"/>
                </a:cubicBezTo>
                <a:cubicBezTo>
                  <a:pt x="458" y="393"/>
                  <a:pt x="458" y="391"/>
                  <a:pt x="459" y="388"/>
                </a:cubicBezTo>
                <a:cubicBezTo>
                  <a:pt x="460" y="383"/>
                  <a:pt x="462" y="377"/>
                  <a:pt x="463" y="372"/>
                </a:cubicBezTo>
                <a:cubicBezTo>
                  <a:pt x="463" y="370"/>
                  <a:pt x="464" y="367"/>
                  <a:pt x="464" y="365"/>
                </a:cubicBezTo>
                <a:cubicBezTo>
                  <a:pt x="465" y="357"/>
                  <a:pt x="466" y="349"/>
                  <a:pt x="466" y="341"/>
                </a:cubicBezTo>
                <a:cubicBezTo>
                  <a:pt x="466" y="230"/>
                  <a:pt x="361" y="139"/>
                  <a:pt x="233" y="139"/>
                </a:cubicBezTo>
                <a:cubicBezTo>
                  <a:pt x="222" y="139"/>
                  <a:pt x="212" y="140"/>
                  <a:pt x="201" y="141"/>
                </a:cubicBezTo>
                <a:lnTo>
                  <a:pt x="201" y="141"/>
                </a:lnTo>
                <a:cubicBezTo>
                  <a:pt x="88" y="154"/>
                  <a:pt x="0" y="239"/>
                  <a:pt x="0" y="341"/>
                </a:cubicBezTo>
                <a:cubicBezTo>
                  <a:pt x="0" y="394"/>
                  <a:pt x="23" y="441"/>
                  <a:pt x="61" y="477"/>
                </a:cubicBezTo>
                <a:lnTo>
                  <a:pt x="37" y="602"/>
                </a:lnTo>
                <a:lnTo>
                  <a:pt x="129" y="522"/>
                </a:lnTo>
                <a:cubicBezTo>
                  <a:pt x="161" y="536"/>
                  <a:pt x="196" y="544"/>
                  <a:pt x="233" y="544"/>
                </a:cubicBezTo>
                <a:cubicBezTo>
                  <a:pt x="281" y="544"/>
                  <a:pt x="325" y="531"/>
                  <a:pt x="363" y="509"/>
                </a:cubicBezTo>
                <a:cubicBezTo>
                  <a:pt x="363" y="509"/>
                  <a:pt x="363" y="509"/>
                  <a:pt x="363" y="509"/>
                </a:cubicBezTo>
                <a:cubicBezTo>
                  <a:pt x="370" y="505"/>
                  <a:pt x="376" y="500"/>
                  <a:pt x="383" y="496"/>
                </a:cubicBezTo>
                <a:cubicBezTo>
                  <a:pt x="385" y="494"/>
                  <a:pt x="387" y="493"/>
                  <a:pt x="389" y="491"/>
                </a:cubicBezTo>
                <a:cubicBezTo>
                  <a:pt x="393" y="487"/>
                  <a:pt x="398" y="484"/>
                  <a:pt x="402" y="480"/>
                </a:cubicBezTo>
                <a:cubicBezTo>
                  <a:pt x="404" y="478"/>
                  <a:pt x="406" y="476"/>
                  <a:pt x="408" y="474"/>
                </a:cubicBezTo>
                <a:cubicBezTo>
                  <a:pt x="412" y="470"/>
                  <a:pt x="415" y="466"/>
                  <a:pt x="419" y="462"/>
                </a:cubicBezTo>
                <a:cubicBezTo>
                  <a:pt x="421" y="460"/>
                  <a:pt x="422" y="458"/>
                  <a:pt x="424" y="457"/>
                </a:cubicBezTo>
                <a:cubicBezTo>
                  <a:pt x="433" y="445"/>
                  <a:pt x="442" y="431"/>
                  <a:pt x="448" y="417"/>
                </a:cubicBezTo>
                <a:cubicBezTo>
                  <a:pt x="449" y="415"/>
                  <a:pt x="450" y="413"/>
                  <a:pt x="451" y="411"/>
                </a:cubicBezTo>
                <a:close/>
                <a:moveTo>
                  <a:pt x="771" y="263"/>
                </a:moveTo>
                <a:lnTo>
                  <a:pt x="771" y="263"/>
                </a:lnTo>
                <a:cubicBezTo>
                  <a:pt x="771" y="118"/>
                  <a:pt x="635" y="0"/>
                  <a:pt x="469" y="0"/>
                </a:cubicBezTo>
                <a:cubicBezTo>
                  <a:pt x="379" y="0"/>
                  <a:pt x="299" y="35"/>
                  <a:pt x="243" y="89"/>
                </a:cubicBezTo>
                <a:cubicBezTo>
                  <a:pt x="390" y="94"/>
                  <a:pt x="508" y="205"/>
                  <a:pt x="508" y="341"/>
                </a:cubicBezTo>
                <a:cubicBezTo>
                  <a:pt x="508" y="413"/>
                  <a:pt x="476" y="477"/>
                  <a:pt x="424" y="523"/>
                </a:cubicBezTo>
                <a:cubicBezTo>
                  <a:pt x="439" y="525"/>
                  <a:pt x="453" y="526"/>
                  <a:pt x="469" y="526"/>
                </a:cubicBezTo>
                <a:cubicBezTo>
                  <a:pt x="517" y="526"/>
                  <a:pt x="563" y="516"/>
                  <a:pt x="603" y="498"/>
                </a:cubicBezTo>
                <a:lnTo>
                  <a:pt x="722" y="602"/>
                </a:lnTo>
                <a:lnTo>
                  <a:pt x="692" y="440"/>
                </a:lnTo>
                <a:cubicBezTo>
                  <a:pt x="741" y="393"/>
                  <a:pt x="771" y="331"/>
                  <a:pt x="771" y="26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13" name="Freeform 13"/>
          <p:cNvSpPr>
            <a:spLocks noEditPoints="1"/>
          </p:cNvSpPr>
          <p:nvPr/>
        </p:nvSpPr>
        <p:spPr bwMode="auto">
          <a:xfrm>
            <a:off x="5322308" y="2554685"/>
            <a:ext cx="585336" cy="459954"/>
          </a:xfrm>
          <a:custGeom>
            <a:avLst/>
            <a:gdLst>
              <a:gd name="T0" fmla="*/ 282 w 766"/>
              <a:gd name="T1" fmla="*/ 304 h 600"/>
              <a:gd name="T2" fmla="*/ 391 w 766"/>
              <a:gd name="T3" fmla="*/ 248 h 600"/>
              <a:gd name="T4" fmla="*/ 596 w 766"/>
              <a:gd name="T5" fmla="*/ 213 h 600"/>
              <a:gd name="T6" fmla="*/ 652 w 766"/>
              <a:gd name="T7" fmla="*/ 129 h 600"/>
              <a:gd name="T8" fmla="*/ 570 w 766"/>
              <a:gd name="T9" fmla="*/ 186 h 600"/>
              <a:gd name="T10" fmla="*/ 391 w 766"/>
              <a:gd name="T11" fmla="*/ 195 h 600"/>
              <a:gd name="T12" fmla="*/ 766 w 766"/>
              <a:gd name="T13" fmla="*/ 80 h 600"/>
              <a:gd name="T14" fmla="*/ 465 w 766"/>
              <a:gd name="T15" fmla="*/ 32 h 600"/>
              <a:gd name="T16" fmla="*/ 437 w 766"/>
              <a:gd name="T17" fmla="*/ 0 h 600"/>
              <a:gd name="T18" fmla="*/ 154 w 766"/>
              <a:gd name="T19" fmla="*/ 32 h 600"/>
              <a:gd name="T20" fmla="*/ 175 w 766"/>
              <a:gd name="T21" fmla="*/ 80 h 600"/>
              <a:gd name="T22" fmla="*/ 216 w 766"/>
              <a:gd name="T23" fmla="*/ 135 h 600"/>
              <a:gd name="T24" fmla="*/ 706 w 766"/>
              <a:gd name="T25" fmla="*/ 80 h 600"/>
              <a:gd name="T26" fmla="*/ 355 w 766"/>
              <a:gd name="T27" fmla="*/ 394 h 600"/>
              <a:gd name="T28" fmla="*/ 706 w 766"/>
              <a:gd name="T29" fmla="*/ 410 h 600"/>
              <a:gd name="T30" fmla="*/ 361 w 766"/>
              <a:gd name="T31" fmla="*/ 427 h 600"/>
              <a:gd name="T32" fmla="*/ 362 w 766"/>
              <a:gd name="T33" fmla="*/ 478 h 600"/>
              <a:gd name="T34" fmla="*/ 437 w 766"/>
              <a:gd name="T35" fmla="*/ 595 h 600"/>
              <a:gd name="T36" fmla="*/ 465 w 766"/>
              <a:gd name="T37" fmla="*/ 478 h 600"/>
              <a:gd name="T38" fmla="*/ 603 w 766"/>
              <a:gd name="T39" fmla="*/ 592 h 600"/>
              <a:gd name="T40" fmla="*/ 591 w 766"/>
              <a:gd name="T41" fmla="*/ 478 h 600"/>
              <a:gd name="T42" fmla="*/ 766 w 766"/>
              <a:gd name="T43" fmla="*/ 427 h 600"/>
              <a:gd name="T44" fmla="*/ 747 w 766"/>
              <a:gd name="T45" fmla="*/ 80 h 600"/>
              <a:gd name="T46" fmla="*/ 161 w 766"/>
              <a:gd name="T47" fmla="*/ 310 h 600"/>
              <a:gd name="T48" fmla="*/ 235 w 766"/>
              <a:gd name="T49" fmla="*/ 236 h 600"/>
              <a:gd name="T50" fmla="*/ 86 w 766"/>
              <a:gd name="T51" fmla="*/ 236 h 600"/>
              <a:gd name="T52" fmla="*/ 208 w 766"/>
              <a:gd name="T53" fmla="*/ 325 h 600"/>
              <a:gd name="T54" fmla="*/ 181 w 766"/>
              <a:gd name="T55" fmla="*/ 325 h 600"/>
              <a:gd name="T56" fmla="*/ 188 w 766"/>
              <a:gd name="T57" fmla="*/ 339 h 600"/>
              <a:gd name="T58" fmla="*/ 196 w 766"/>
              <a:gd name="T59" fmla="*/ 510 h 600"/>
              <a:gd name="T60" fmla="*/ 129 w 766"/>
              <a:gd name="T61" fmla="*/ 510 h 600"/>
              <a:gd name="T62" fmla="*/ 137 w 766"/>
              <a:gd name="T63" fmla="*/ 339 h 600"/>
              <a:gd name="T64" fmla="*/ 145 w 766"/>
              <a:gd name="T65" fmla="*/ 325 h 600"/>
              <a:gd name="T66" fmla="*/ 0 w 766"/>
              <a:gd name="T67" fmla="*/ 438 h 600"/>
              <a:gd name="T68" fmla="*/ 66 w 766"/>
              <a:gd name="T69" fmla="*/ 600 h 600"/>
              <a:gd name="T70" fmla="*/ 89 w 766"/>
              <a:gd name="T71" fmla="*/ 432 h 600"/>
              <a:gd name="T72" fmla="*/ 230 w 766"/>
              <a:gd name="T73" fmla="*/ 600 h 600"/>
              <a:gd name="T74" fmla="*/ 253 w 766"/>
              <a:gd name="T75" fmla="*/ 432 h 600"/>
              <a:gd name="T76" fmla="*/ 321 w 766"/>
              <a:gd name="T77" fmla="*/ 600 h 600"/>
              <a:gd name="T78" fmla="*/ 208 w 766"/>
              <a:gd name="T79" fmla="*/ 325 h 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66" h="600">
                <a:moveTo>
                  <a:pt x="391" y="195"/>
                </a:moveTo>
                <a:lnTo>
                  <a:pt x="282" y="304"/>
                </a:lnTo>
                <a:cubicBezTo>
                  <a:pt x="293" y="310"/>
                  <a:pt x="303" y="317"/>
                  <a:pt x="312" y="326"/>
                </a:cubicBezTo>
                <a:lnTo>
                  <a:pt x="391" y="248"/>
                </a:lnTo>
                <a:lnTo>
                  <a:pt x="476" y="333"/>
                </a:lnTo>
                <a:lnTo>
                  <a:pt x="596" y="213"/>
                </a:lnTo>
                <a:lnTo>
                  <a:pt x="614" y="259"/>
                </a:lnTo>
                <a:lnTo>
                  <a:pt x="652" y="129"/>
                </a:lnTo>
                <a:lnTo>
                  <a:pt x="522" y="167"/>
                </a:lnTo>
                <a:lnTo>
                  <a:pt x="570" y="186"/>
                </a:lnTo>
                <a:lnTo>
                  <a:pt x="476" y="280"/>
                </a:lnTo>
                <a:lnTo>
                  <a:pt x="391" y="195"/>
                </a:lnTo>
                <a:close/>
                <a:moveTo>
                  <a:pt x="766" y="80"/>
                </a:moveTo>
                <a:lnTo>
                  <a:pt x="766" y="80"/>
                </a:lnTo>
                <a:lnTo>
                  <a:pt x="766" y="32"/>
                </a:lnTo>
                <a:lnTo>
                  <a:pt x="465" y="32"/>
                </a:lnTo>
                <a:lnTo>
                  <a:pt x="465" y="0"/>
                </a:lnTo>
                <a:lnTo>
                  <a:pt x="437" y="0"/>
                </a:lnTo>
                <a:lnTo>
                  <a:pt x="437" y="32"/>
                </a:lnTo>
                <a:lnTo>
                  <a:pt x="154" y="32"/>
                </a:lnTo>
                <a:lnTo>
                  <a:pt x="154" y="80"/>
                </a:lnTo>
                <a:lnTo>
                  <a:pt x="175" y="80"/>
                </a:lnTo>
                <a:lnTo>
                  <a:pt x="175" y="122"/>
                </a:lnTo>
                <a:cubicBezTo>
                  <a:pt x="190" y="124"/>
                  <a:pt x="203" y="128"/>
                  <a:pt x="216" y="135"/>
                </a:cubicBezTo>
                <a:lnTo>
                  <a:pt x="216" y="80"/>
                </a:lnTo>
                <a:lnTo>
                  <a:pt x="706" y="80"/>
                </a:lnTo>
                <a:lnTo>
                  <a:pt x="706" y="394"/>
                </a:lnTo>
                <a:lnTo>
                  <a:pt x="355" y="394"/>
                </a:lnTo>
                <a:cubicBezTo>
                  <a:pt x="356" y="399"/>
                  <a:pt x="358" y="404"/>
                  <a:pt x="359" y="410"/>
                </a:cubicBezTo>
                <a:lnTo>
                  <a:pt x="706" y="410"/>
                </a:lnTo>
                <a:lnTo>
                  <a:pt x="706" y="427"/>
                </a:lnTo>
                <a:lnTo>
                  <a:pt x="361" y="427"/>
                </a:lnTo>
                <a:cubicBezTo>
                  <a:pt x="361" y="430"/>
                  <a:pt x="362" y="434"/>
                  <a:pt x="362" y="438"/>
                </a:cubicBezTo>
                <a:lnTo>
                  <a:pt x="362" y="478"/>
                </a:lnTo>
                <a:lnTo>
                  <a:pt x="437" y="478"/>
                </a:lnTo>
                <a:lnTo>
                  <a:pt x="437" y="595"/>
                </a:lnTo>
                <a:lnTo>
                  <a:pt x="465" y="595"/>
                </a:lnTo>
                <a:lnTo>
                  <a:pt x="465" y="478"/>
                </a:lnTo>
                <a:lnTo>
                  <a:pt x="560" y="478"/>
                </a:lnTo>
                <a:lnTo>
                  <a:pt x="603" y="592"/>
                </a:lnTo>
                <a:lnTo>
                  <a:pt x="631" y="585"/>
                </a:lnTo>
                <a:lnTo>
                  <a:pt x="591" y="478"/>
                </a:lnTo>
                <a:lnTo>
                  <a:pt x="766" y="478"/>
                </a:lnTo>
                <a:lnTo>
                  <a:pt x="766" y="427"/>
                </a:lnTo>
                <a:lnTo>
                  <a:pt x="747" y="427"/>
                </a:lnTo>
                <a:lnTo>
                  <a:pt x="747" y="80"/>
                </a:lnTo>
                <a:lnTo>
                  <a:pt x="766" y="80"/>
                </a:lnTo>
                <a:close/>
                <a:moveTo>
                  <a:pt x="161" y="310"/>
                </a:moveTo>
                <a:lnTo>
                  <a:pt x="161" y="310"/>
                </a:lnTo>
                <a:cubicBezTo>
                  <a:pt x="202" y="310"/>
                  <a:pt x="235" y="277"/>
                  <a:pt x="235" y="236"/>
                </a:cubicBezTo>
                <a:cubicBezTo>
                  <a:pt x="235" y="194"/>
                  <a:pt x="202" y="161"/>
                  <a:pt x="161" y="161"/>
                </a:cubicBezTo>
                <a:cubicBezTo>
                  <a:pt x="119" y="161"/>
                  <a:pt x="86" y="194"/>
                  <a:pt x="86" y="236"/>
                </a:cubicBezTo>
                <a:cubicBezTo>
                  <a:pt x="86" y="277"/>
                  <a:pt x="119" y="310"/>
                  <a:pt x="161" y="310"/>
                </a:cubicBezTo>
                <a:close/>
                <a:moveTo>
                  <a:pt x="208" y="325"/>
                </a:moveTo>
                <a:lnTo>
                  <a:pt x="208" y="325"/>
                </a:lnTo>
                <a:lnTo>
                  <a:pt x="181" y="325"/>
                </a:lnTo>
                <a:lnTo>
                  <a:pt x="185" y="328"/>
                </a:lnTo>
                <a:cubicBezTo>
                  <a:pt x="188" y="331"/>
                  <a:pt x="190" y="336"/>
                  <a:pt x="188" y="339"/>
                </a:cubicBezTo>
                <a:lnTo>
                  <a:pt x="178" y="365"/>
                </a:lnTo>
                <a:lnTo>
                  <a:pt x="196" y="510"/>
                </a:lnTo>
                <a:lnTo>
                  <a:pt x="163" y="540"/>
                </a:lnTo>
                <a:lnTo>
                  <a:pt x="129" y="510"/>
                </a:lnTo>
                <a:lnTo>
                  <a:pt x="147" y="365"/>
                </a:lnTo>
                <a:lnTo>
                  <a:pt x="137" y="339"/>
                </a:lnTo>
                <a:cubicBezTo>
                  <a:pt x="135" y="336"/>
                  <a:pt x="137" y="331"/>
                  <a:pt x="140" y="328"/>
                </a:cubicBezTo>
                <a:lnTo>
                  <a:pt x="145" y="325"/>
                </a:lnTo>
                <a:lnTo>
                  <a:pt x="112" y="325"/>
                </a:lnTo>
                <a:cubicBezTo>
                  <a:pt x="50" y="325"/>
                  <a:pt x="0" y="376"/>
                  <a:pt x="0" y="438"/>
                </a:cubicBezTo>
                <a:lnTo>
                  <a:pt x="0" y="600"/>
                </a:lnTo>
                <a:lnTo>
                  <a:pt x="66" y="600"/>
                </a:lnTo>
                <a:lnTo>
                  <a:pt x="66" y="432"/>
                </a:lnTo>
                <a:lnTo>
                  <a:pt x="89" y="432"/>
                </a:lnTo>
                <a:lnTo>
                  <a:pt x="89" y="600"/>
                </a:lnTo>
                <a:lnTo>
                  <a:pt x="230" y="600"/>
                </a:lnTo>
                <a:lnTo>
                  <a:pt x="230" y="432"/>
                </a:lnTo>
                <a:lnTo>
                  <a:pt x="253" y="432"/>
                </a:lnTo>
                <a:lnTo>
                  <a:pt x="253" y="600"/>
                </a:lnTo>
                <a:lnTo>
                  <a:pt x="321" y="600"/>
                </a:lnTo>
                <a:lnTo>
                  <a:pt x="321" y="438"/>
                </a:lnTo>
                <a:cubicBezTo>
                  <a:pt x="321" y="376"/>
                  <a:pt x="271" y="325"/>
                  <a:pt x="208" y="32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14" name="Freeform 14"/>
          <p:cNvSpPr>
            <a:spLocks noEditPoints="1"/>
          </p:cNvSpPr>
          <p:nvPr/>
        </p:nvSpPr>
        <p:spPr bwMode="auto">
          <a:xfrm>
            <a:off x="3342167" y="2554750"/>
            <a:ext cx="369298" cy="461802"/>
          </a:xfrm>
          <a:custGeom>
            <a:avLst/>
            <a:gdLst>
              <a:gd name="T0" fmla="*/ 82 w 484"/>
              <a:gd name="T1" fmla="*/ 166 h 606"/>
              <a:gd name="T2" fmla="*/ 82 w 484"/>
              <a:gd name="T3" fmla="*/ 186 h 606"/>
              <a:gd name="T4" fmla="*/ 331 w 484"/>
              <a:gd name="T5" fmla="*/ 193 h 606"/>
              <a:gd name="T6" fmla="*/ 331 w 484"/>
              <a:gd name="T7" fmla="*/ 173 h 606"/>
              <a:gd name="T8" fmla="*/ 387 w 484"/>
              <a:gd name="T9" fmla="*/ 556 h 606"/>
              <a:gd name="T10" fmla="*/ 388 w 484"/>
              <a:gd name="T11" fmla="*/ 564 h 606"/>
              <a:gd name="T12" fmla="*/ 418 w 484"/>
              <a:gd name="T13" fmla="*/ 594 h 606"/>
              <a:gd name="T14" fmla="*/ 474 w 484"/>
              <a:gd name="T15" fmla="*/ 581 h 606"/>
              <a:gd name="T16" fmla="*/ 474 w 484"/>
              <a:gd name="T17" fmla="*/ 531 h 606"/>
              <a:gd name="T18" fmla="*/ 444 w 484"/>
              <a:gd name="T19" fmla="*/ 501 h 606"/>
              <a:gd name="T20" fmla="*/ 418 w 484"/>
              <a:gd name="T21" fmla="*/ 519 h 606"/>
              <a:gd name="T22" fmla="*/ 384 w 484"/>
              <a:gd name="T23" fmla="*/ 553 h 606"/>
              <a:gd name="T24" fmla="*/ 218 w 484"/>
              <a:gd name="T25" fmla="*/ 354 h 606"/>
              <a:gd name="T26" fmla="*/ 229 w 484"/>
              <a:gd name="T27" fmla="*/ 336 h 606"/>
              <a:gd name="T28" fmla="*/ 207 w 484"/>
              <a:gd name="T29" fmla="*/ 320 h 606"/>
              <a:gd name="T30" fmla="*/ 207 w 484"/>
              <a:gd name="T31" fmla="*/ 327 h 606"/>
              <a:gd name="T32" fmla="*/ 246 w 484"/>
              <a:gd name="T33" fmla="*/ 422 h 606"/>
              <a:gd name="T34" fmla="*/ 297 w 484"/>
              <a:gd name="T35" fmla="*/ 364 h 606"/>
              <a:gd name="T36" fmla="*/ 296 w 484"/>
              <a:gd name="T37" fmla="*/ 357 h 606"/>
              <a:gd name="T38" fmla="*/ 224 w 484"/>
              <a:gd name="T39" fmla="*/ 362 h 606"/>
              <a:gd name="T40" fmla="*/ 224 w 484"/>
              <a:gd name="T41" fmla="*/ 368 h 606"/>
              <a:gd name="T42" fmla="*/ 246 w 484"/>
              <a:gd name="T43" fmla="*/ 422 h 606"/>
              <a:gd name="T44" fmla="*/ 429 w 484"/>
              <a:gd name="T45" fmla="*/ 493 h 606"/>
              <a:gd name="T46" fmla="*/ 429 w 484"/>
              <a:gd name="T47" fmla="*/ 487 h 606"/>
              <a:gd name="T48" fmla="*/ 394 w 484"/>
              <a:gd name="T49" fmla="*/ 451 h 606"/>
              <a:gd name="T50" fmla="*/ 256 w 484"/>
              <a:gd name="T51" fmla="*/ 425 h 606"/>
              <a:gd name="T52" fmla="*/ 256 w 484"/>
              <a:gd name="T53" fmla="*/ 432 h 606"/>
              <a:gd name="T54" fmla="*/ 354 w 484"/>
              <a:gd name="T55" fmla="*/ 530 h 606"/>
              <a:gd name="T56" fmla="*/ 395 w 484"/>
              <a:gd name="T57" fmla="*/ 528 h 606"/>
              <a:gd name="T58" fmla="*/ 20 w 484"/>
              <a:gd name="T59" fmla="*/ 150 h 606"/>
              <a:gd name="T60" fmla="*/ 89 w 484"/>
              <a:gd name="T61" fmla="*/ 152 h 606"/>
              <a:gd name="T62" fmla="*/ 141 w 484"/>
              <a:gd name="T63" fmla="*/ 100 h 606"/>
              <a:gd name="T64" fmla="*/ 141 w 484"/>
              <a:gd name="T65" fmla="*/ 93 h 606"/>
              <a:gd name="T66" fmla="*/ 383 w 484"/>
              <a:gd name="T67" fmla="*/ 28 h 606"/>
              <a:gd name="T68" fmla="*/ 394 w 484"/>
              <a:gd name="T69" fmla="*/ 422 h 606"/>
              <a:gd name="T70" fmla="*/ 414 w 484"/>
              <a:gd name="T71" fmla="*/ 449 h 606"/>
              <a:gd name="T72" fmla="*/ 414 w 484"/>
              <a:gd name="T73" fmla="*/ 39 h 606"/>
              <a:gd name="T74" fmla="*/ 383 w 484"/>
              <a:gd name="T75" fmla="*/ 0 h 606"/>
              <a:gd name="T76" fmla="*/ 121 w 484"/>
              <a:gd name="T77" fmla="*/ 2 h 606"/>
              <a:gd name="T78" fmla="*/ 0 w 484"/>
              <a:gd name="T79" fmla="*/ 123 h 606"/>
              <a:gd name="T80" fmla="*/ 0 w 484"/>
              <a:gd name="T81" fmla="*/ 492 h 606"/>
              <a:gd name="T82" fmla="*/ 31 w 484"/>
              <a:gd name="T83" fmla="*/ 530 h 606"/>
              <a:gd name="T84" fmla="*/ 319 w 484"/>
              <a:gd name="T85" fmla="*/ 524 h 606"/>
              <a:gd name="T86" fmla="*/ 305 w 484"/>
              <a:gd name="T87" fmla="*/ 503 h 606"/>
              <a:gd name="T88" fmla="*/ 20 w 484"/>
              <a:gd name="T89" fmla="*/ 492 h 606"/>
              <a:gd name="T90" fmla="*/ 20 w 484"/>
              <a:gd name="T91" fmla="*/ 150 h 606"/>
              <a:gd name="T92" fmla="*/ 156 w 484"/>
              <a:gd name="T93" fmla="*/ 322 h 606"/>
              <a:gd name="T94" fmla="*/ 156 w 484"/>
              <a:gd name="T95" fmla="*/ 301 h 606"/>
              <a:gd name="T96" fmla="*/ 82 w 484"/>
              <a:gd name="T97" fmla="*/ 294 h 606"/>
              <a:gd name="T98" fmla="*/ 82 w 484"/>
              <a:gd name="T99" fmla="*/ 315 h 606"/>
              <a:gd name="T100" fmla="*/ 82 w 484"/>
              <a:gd name="T101" fmla="*/ 272 h 606"/>
              <a:gd name="T102" fmla="*/ 331 w 484"/>
              <a:gd name="T103" fmla="*/ 279 h 606"/>
              <a:gd name="T104" fmla="*/ 331 w 484"/>
              <a:gd name="T105" fmla="*/ 258 h 606"/>
              <a:gd name="T106" fmla="*/ 82 w 484"/>
              <a:gd name="T107" fmla="*/ 252 h 606"/>
              <a:gd name="T108" fmla="*/ 82 w 484"/>
              <a:gd name="T109" fmla="*/ 272 h 606"/>
              <a:gd name="T110" fmla="*/ 82 w 484"/>
              <a:gd name="T111" fmla="*/ 236 h 606"/>
              <a:gd name="T112" fmla="*/ 331 w 484"/>
              <a:gd name="T113" fmla="*/ 229 h 606"/>
              <a:gd name="T114" fmla="*/ 331 w 484"/>
              <a:gd name="T115" fmla="*/ 209 h 606"/>
              <a:gd name="T116" fmla="*/ 82 w 484"/>
              <a:gd name="T117" fmla="*/ 216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84" h="606">
                <a:moveTo>
                  <a:pt x="331" y="166"/>
                </a:moveTo>
                <a:lnTo>
                  <a:pt x="82" y="166"/>
                </a:lnTo>
                <a:lnTo>
                  <a:pt x="82" y="173"/>
                </a:lnTo>
                <a:lnTo>
                  <a:pt x="82" y="186"/>
                </a:lnTo>
                <a:lnTo>
                  <a:pt x="82" y="193"/>
                </a:lnTo>
                <a:lnTo>
                  <a:pt x="331" y="193"/>
                </a:lnTo>
                <a:lnTo>
                  <a:pt x="331" y="186"/>
                </a:lnTo>
                <a:lnTo>
                  <a:pt x="331" y="173"/>
                </a:lnTo>
                <a:lnTo>
                  <a:pt x="331" y="166"/>
                </a:lnTo>
                <a:close/>
                <a:moveTo>
                  <a:pt x="387" y="556"/>
                </a:moveTo>
                <a:lnTo>
                  <a:pt x="384" y="560"/>
                </a:lnTo>
                <a:lnTo>
                  <a:pt x="388" y="564"/>
                </a:lnTo>
                <a:lnTo>
                  <a:pt x="408" y="583"/>
                </a:lnTo>
                <a:lnTo>
                  <a:pt x="418" y="594"/>
                </a:lnTo>
                <a:cubicBezTo>
                  <a:pt x="430" y="606"/>
                  <a:pt x="450" y="606"/>
                  <a:pt x="462" y="594"/>
                </a:cubicBezTo>
                <a:lnTo>
                  <a:pt x="474" y="581"/>
                </a:lnTo>
                <a:cubicBezTo>
                  <a:pt x="481" y="575"/>
                  <a:pt x="484" y="565"/>
                  <a:pt x="483" y="556"/>
                </a:cubicBezTo>
                <a:cubicBezTo>
                  <a:pt x="484" y="548"/>
                  <a:pt x="481" y="538"/>
                  <a:pt x="474" y="531"/>
                </a:cubicBezTo>
                <a:lnTo>
                  <a:pt x="462" y="519"/>
                </a:lnTo>
                <a:lnTo>
                  <a:pt x="444" y="501"/>
                </a:lnTo>
                <a:lnTo>
                  <a:pt x="440" y="497"/>
                </a:lnTo>
                <a:lnTo>
                  <a:pt x="418" y="519"/>
                </a:lnTo>
                <a:lnTo>
                  <a:pt x="412" y="525"/>
                </a:lnTo>
                <a:lnTo>
                  <a:pt x="384" y="553"/>
                </a:lnTo>
                <a:lnTo>
                  <a:pt x="387" y="556"/>
                </a:lnTo>
                <a:close/>
                <a:moveTo>
                  <a:pt x="218" y="354"/>
                </a:moveTo>
                <a:lnTo>
                  <a:pt x="234" y="338"/>
                </a:lnTo>
                <a:lnTo>
                  <a:pt x="229" y="336"/>
                </a:lnTo>
                <a:lnTo>
                  <a:pt x="234" y="331"/>
                </a:lnTo>
                <a:lnTo>
                  <a:pt x="207" y="320"/>
                </a:lnTo>
                <a:lnTo>
                  <a:pt x="211" y="328"/>
                </a:lnTo>
                <a:lnTo>
                  <a:pt x="207" y="327"/>
                </a:lnTo>
                <a:lnTo>
                  <a:pt x="218" y="354"/>
                </a:lnTo>
                <a:close/>
                <a:moveTo>
                  <a:pt x="246" y="422"/>
                </a:moveTo>
                <a:lnTo>
                  <a:pt x="302" y="366"/>
                </a:lnTo>
                <a:lnTo>
                  <a:pt x="297" y="364"/>
                </a:lnTo>
                <a:lnTo>
                  <a:pt x="302" y="359"/>
                </a:lnTo>
                <a:lnTo>
                  <a:pt x="296" y="357"/>
                </a:lnTo>
                <a:lnTo>
                  <a:pt x="249" y="337"/>
                </a:lnTo>
                <a:lnTo>
                  <a:pt x="224" y="362"/>
                </a:lnTo>
                <a:lnTo>
                  <a:pt x="226" y="367"/>
                </a:lnTo>
                <a:lnTo>
                  <a:pt x="224" y="368"/>
                </a:lnTo>
                <a:lnTo>
                  <a:pt x="243" y="416"/>
                </a:lnTo>
                <a:lnTo>
                  <a:pt x="246" y="422"/>
                </a:lnTo>
                <a:close/>
                <a:moveTo>
                  <a:pt x="412" y="511"/>
                </a:moveTo>
                <a:lnTo>
                  <a:pt x="429" y="493"/>
                </a:lnTo>
                <a:lnTo>
                  <a:pt x="426" y="490"/>
                </a:lnTo>
                <a:lnTo>
                  <a:pt x="429" y="487"/>
                </a:lnTo>
                <a:lnTo>
                  <a:pt x="414" y="472"/>
                </a:lnTo>
                <a:lnTo>
                  <a:pt x="394" y="451"/>
                </a:lnTo>
                <a:lnTo>
                  <a:pt x="312" y="369"/>
                </a:lnTo>
                <a:lnTo>
                  <a:pt x="256" y="425"/>
                </a:lnTo>
                <a:lnTo>
                  <a:pt x="260" y="429"/>
                </a:lnTo>
                <a:lnTo>
                  <a:pt x="256" y="432"/>
                </a:lnTo>
                <a:lnTo>
                  <a:pt x="334" y="510"/>
                </a:lnTo>
                <a:lnTo>
                  <a:pt x="354" y="530"/>
                </a:lnTo>
                <a:lnTo>
                  <a:pt x="374" y="549"/>
                </a:lnTo>
                <a:lnTo>
                  <a:pt x="395" y="528"/>
                </a:lnTo>
                <a:lnTo>
                  <a:pt x="412" y="511"/>
                </a:lnTo>
                <a:close/>
                <a:moveTo>
                  <a:pt x="20" y="150"/>
                </a:moveTo>
                <a:lnTo>
                  <a:pt x="89" y="152"/>
                </a:lnTo>
                <a:lnTo>
                  <a:pt x="89" y="152"/>
                </a:lnTo>
                <a:lnTo>
                  <a:pt x="89" y="152"/>
                </a:lnTo>
                <a:cubicBezTo>
                  <a:pt x="118" y="152"/>
                  <a:pt x="141" y="129"/>
                  <a:pt x="141" y="100"/>
                </a:cubicBezTo>
                <a:lnTo>
                  <a:pt x="141" y="94"/>
                </a:lnTo>
                <a:lnTo>
                  <a:pt x="141" y="93"/>
                </a:lnTo>
                <a:lnTo>
                  <a:pt x="141" y="28"/>
                </a:lnTo>
                <a:lnTo>
                  <a:pt x="383" y="28"/>
                </a:lnTo>
                <a:cubicBezTo>
                  <a:pt x="389" y="28"/>
                  <a:pt x="394" y="32"/>
                  <a:pt x="394" y="38"/>
                </a:cubicBezTo>
                <a:lnTo>
                  <a:pt x="394" y="422"/>
                </a:lnTo>
                <a:lnTo>
                  <a:pt x="394" y="429"/>
                </a:lnTo>
                <a:lnTo>
                  <a:pt x="414" y="449"/>
                </a:lnTo>
                <a:lnTo>
                  <a:pt x="414" y="443"/>
                </a:lnTo>
                <a:lnTo>
                  <a:pt x="414" y="39"/>
                </a:lnTo>
                <a:lnTo>
                  <a:pt x="414" y="32"/>
                </a:lnTo>
                <a:cubicBezTo>
                  <a:pt x="414" y="15"/>
                  <a:pt x="400" y="0"/>
                  <a:pt x="383" y="0"/>
                </a:cubicBezTo>
                <a:lnTo>
                  <a:pt x="123" y="0"/>
                </a:lnTo>
                <a:lnTo>
                  <a:pt x="121" y="2"/>
                </a:lnTo>
                <a:lnTo>
                  <a:pt x="1" y="122"/>
                </a:lnTo>
                <a:lnTo>
                  <a:pt x="0" y="123"/>
                </a:lnTo>
                <a:lnTo>
                  <a:pt x="0" y="130"/>
                </a:lnTo>
                <a:lnTo>
                  <a:pt x="0" y="492"/>
                </a:lnTo>
                <a:lnTo>
                  <a:pt x="0" y="499"/>
                </a:lnTo>
                <a:cubicBezTo>
                  <a:pt x="0" y="516"/>
                  <a:pt x="14" y="530"/>
                  <a:pt x="31" y="530"/>
                </a:cubicBezTo>
                <a:lnTo>
                  <a:pt x="326" y="530"/>
                </a:lnTo>
                <a:lnTo>
                  <a:pt x="319" y="524"/>
                </a:lnTo>
                <a:lnTo>
                  <a:pt x="326" y="524"/>
                </a:lnTo>
                <a:lnTo>
                  <a:pt x="305" y="503"/>
                </a:lnTo>
                <a:lnTo>
                  <a:pt x="31" y="503"/>
                </a:lnTo>
                <a:cubicBezTo>
                  <a:pt x="25" y="503"/>
                  <a:pt x="21" y="498"/>
                  <a:pt x="20" y="492"/>
                </a:cubicBezTo>
                <a:lnTo>
                  <a:pt x="20" y="492"/>
                </a:lnTo>
                <a:lnTo>
                  <a:pt x="20" y="150"/>
                </a:lnTo>
                <a:close/>
                <a:moveTo>
                  <a:pt x="82" y="322"/>
                </a:moveTo>
                <a:lnTo>
                  <a:pt x="156" y="322"/>
                </a:lnTo>
                <a:lnTo>
                  <a:pt x="156" y="315"/>
                </a:lnTo>
                <a:lnTo>
                  <a:pt x="156" y="301"/>
                </a:lnTo>
                <a:lnTo>
                  <a:pt x="156" y="294"/>
                </a:lnTo>
                <a:lnTo>
                  <a:pt x="82" y="294"/>
                </a:lnTo>
                <a:lnTo>
                  <a:pt x="82" y="301"/>
                </a:lnTo>
                <a:lnTo>
                  <a:pt x="82" y="315"/>
                </a:lnTo>
                <a:lnTo>
                  <a:pt x="82" y="322"/>
                </a:lnTo>
                <a:close/>
                <a:moveTo>
                  <a:pt x="82" y="272"/>
                </a:moveTo>
                <a:lnTo>
                  <a:pt x="82" y="279"/>
                </a:lnTo>
                <a:lnTo>
                  <a:pt x="331" y="279"/>
                </a:lnTo>
                <a:lnTo>
                  <a:pt x="331" y="272"/>
                </a:lnTo>
                <a:lnTo>
                  <a:pt x="331" y="258"/>
                </a:lnTo>
                <a:lnTo>
                  <a:pt x="331" y="252"/>
                </a:lnTo>
                <a:lnTo>
                  <a:pt x="82" y="252"/>
                </a:lnTo>
                <a:lnTo>
                  <a:pt x="82" y="258"/>
                </a:lnTo>
                <a:lnTo>
                  <a:pt x="82" y="272"/>
                </a:lnTo>
                <a:close/>
                <a:moveTo>
                  <a:pt x="82" y="229"/>
                </a:moveTo>
                <a:lnTo>
                  <a:pt x="82" y="236"/>
                </a:lnTo>
                <a:lnTo>
                  <a:pt x="331" y="236"/>
                </a:lnTo>
                <a:lnTo>
                  <a:pt x="331" y="229"/>
                </a:lnTo>
                <a:lnTo>
                  <a:pt x="331" y="216"/>
                </a:lnTo>
                <a:lnTo>
                  <a:pt x="331" y="209"/>
                </a:lnTo>
                <a:lnTo>
                  <a:pt x="82" y="209"/>
                </a:lnTo>
                <a:lnTo>
                  <a:pt x="82" y="216"/>
                </a:lnTo>
                <a:lnTo>
                  <a:pt x="82" y="22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15" name="Freeform 15"/>
          <p:cNvSpPr>
            <a:spLocks noEditPoints="1"/>
          </p:cNvSpPr>
          <p:nvPr/>
        </p:nvSpPr>
        <p:spPr bwMode="auto">
          <a:xfrm>
            <a:off x="6537419" y="4131427"/>
            <a:ext cx="433924" cy="461802"/>
          </a:xfrm>
          <a:custGeom>
            <a:avLst/>
            <a:gdLst>
              <a:gd name="T0" fmla="*/ 171 w 568"/>
              <a:gd name="T1" fmla="*/ 92 h 606"/>
              <a:gd name="T2" fmla="*/ 372 w 568"/>
              <a:gd name="T3" fmla="*/ 67 h 606"/>
              <a:gd name="T4" fmla="*/ 300 w 568"/>
              <a:gd name="T5" fmla="*/ 41 h 606"/>
              <a:gd name="T6" fmla="*/ 217 w 568"/>
              <a:gd name="T7" fmla="*/ 41 h 606"/>
              <a:gd name="T8" fmla="*/ 145 w 568"/>
              <a:gd name="T9" fmla="*/ 67 h 606"/>
              <a:gd name="T10" fmla="*/ 468 w 568"/>
              <a:gd name="T11" fmla="*/ 525 h 606"/>
              <a:gd name="T12" fmla="*/ 475 w 568"/>
              <a:gd name="T13" fmla="*/ 507 h 606"/>
              <a:gd name="T14" fmla="*/ 443 w 568"/>
              <a:gd name="T15" fmla="*/ 393 h 606"/>
              <a:gd name="T16" fmla="*/ 422 w 568"/>
              <a:gd name="T17" fmla="*/ 393 h 606"/>
              <a:gd name="T18" fmla="*/ 422 w 568"/>
              <a:gd name="T19" fmla="*/ 481 h 606"/>
              <a:gd name="T20" fmla="*/ 422 w 568"/>
              <a:gd name="T21" fmla="*/ 483 h 606"/>
              <a:gd name="T22" fmla="*/ 423 w 568"/>
              <a:gd name="T23" fmla="*/ 484 h 606"/>
              <a:gd name="T24" fmla="*/ 425 w 568"/>
              <a:gd name="T25" fmla="*/ 486 h 606"/>
              <a:gd name="T26" fmla="*/ 541 w 568"/>
              <a:gd name="T27" fmla="*/ 400 h 606"/>
              <a:gd name="T28" fmla="*/ 432 w 568"/>
              <a:gd name="T29" fmla="*/ 342 h 606"/>
              <a:gd name="T30" fmla="*/ 407 w 568"/>
              <a:gd name="T31" fmla="*/ 604 h 606"/>
              <a:gd name="T32" fmla="*/ 562 w 568"/>
              <a:gd name="T33" fmla="*/ 499 h 606"/>
              <a:gd name="T34" fmla="*/ 542 w 568"/>
              <a:gd name="T35" fmla="*/ 495 h 606"/>
              <a:gd name="T36" fmla="*/ 432 w 568"/>
              <a:gd name="T37" fmla="*/ 586 h 606"/>
              <a:gd name="T38" fmla="*/ 323 w 568"/>
              <a:gd name="T39" fmla="*/ 453 h 606"/>
              <a:gd name="T40" fmla="*/ 453 w 568"/>
              <a:gd name="T41" fmla="*/ 365 h 606"/>
              <a:gd name="T42" fmla="*/ 542 w 568"/>
              <a:gd name="T43" fmla="*/ 495 h 606"/>
              <a:gd name="T44" fmla="*/ 190 w 568"/>
              <a:gd name="T45" fmla="*/ 494 h 606"/>
              <a:gd name="T46" fmla="*/ 325 w 568"/>
              <a:gd name="T47" fmla="*/ 360 h 606"/>
              <a:gd name="T48" fmla="*/ 353 w 568"/>
              <a:gd name="T49" fmla="*/ 339 h 606"/>
              <a:gd name="T50" fmla="*/ 491 w 568"/>
              <a:gd name="T51" fmla="*/ 205 h 606"/>
              <a:gd name="T52" fmla="*/ 496 w 568"/>
              <a:gd name="T53" fmla="*/ 331 h 606"/>
              <a:gd name="T54" fmla="*/ 518 w 568"/>
              <a:gd name="T55" fmla="*/ 339 h 606"/>
              <a:gd name="T56" fmla="*/ 518 w 568"/>
              <a:gd name="T57" fmla="*/ 139 h 606"/>
              <a:gd name="T58" fmla="*/ 27 w 568"/>
              <a:gd name="T59" fmla="*/ 112 h 606"/>
              <a:gd name="T60" fmla="*/ 0 w 568"/>
              <a:gd name="T61" fmla="*/ 211 h 606"/>
              <a:gd name="T62" fmla="*/ 0 w 568"/>
              <a:gd name="T63" fmla="*/ 360 h 606"/>
              <a:gd name="T64" fmla="*/ 0 w 568"/>
              <a:gd name="T65" fmla="*/ 504 h 606"/>
              <a:gd name="T66" fmla="*/ 286 w 568"/>
              <a:gd name="T67" fmla="*/ 531 h 606"/>
              <a:gd name="T68" fmla="*/ 21 w 568"/>
              <a:gd name="T69" fmla="*/ 211 h 606"/>
              <a:gd name="T70" fmla="*/ 27 w 568"/>
              <a:gd name="T71" fmla="*/ 205 h 606"/>
              <a:gd name="T72" fmla="*/ 169 w 568"/>
              <a:gd name="T73" fmla="*/ 339 h 606"/>
              <a:gd name="T74" fmla="*/ 21 w 568"/>
              <a:gd name="T75" fmla="*/ 211 h 606"/>
              <a:gd name="T76" fmla="*/ 169 w 568"/>
              <a:gd name="T77" fmla="*/ 360 h 606"/>
              <a:gd name="T78" fmla="*/ 27 w 568"/>
              <a:gd name="T79" fmla="*/ 494 h 606"/>
              <a:gd name="T80" fmla="*/ 21 w 568"/>
              <a:gd name="T81" fmla="*/ 360 h 606"/>
              <a:gd name="T82" fmla="*/ 190 w 568"/>
              <a:gd name="T83" fmla="*/ 339 h 606"/>
              <a:gd name="T84" fmla="*/ 190 w 568"/>
              <a:gd name="T85" fmla="*/ 205 h 606"/>
              <a:gd name="T86" fmla="*/ 332 w 568"/>
              <a:gd name="T87" fmla="*/ 339 h 606"/>
              <a:gd name="T88" fmla="*/ 342 w 568"/>
              <a:gd name="T89" fmla="*/ 139 h 606"/>
              <a:gd name="T90" fmla="*/ 361 w 568"/>
              <a:gd name="T91" fmla="*/ 157 h 606"/>
              <a:gd name="T92" fmla="*/ 324 w 568"/>
              <a:gd name="T93" fmla="*/ 157 h 606"/>
              <a:gd name="T94" fmla="*/ 180 w 568"/>
              <a:gd name="T95" fmla="*/ 139 h 606"/>
              <a:gd name="T96" fmla="*/ 198 w 568"/>
              <a:gd name="T97" fmla="*/ 157 h 606"/>
              <a:gd name="T98" fmla="*/ 161 w 568"/>
              <a:gd name="T99" fmla="*/ 157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68" h="606">
                <a:moveTo>
                  <a:pt x="145" y="67"/>
                </a:moveTo>
                <a:cubicBezTo>
                  <a:pt x="145" y="81"/>
                  <a:pt x="157" y="92"/>
                  <a:pt x="171" y="92"/>
                </a:cubicBezTo>
                <a:lnTo>
                  <a:pt x="347" y="92"/>
                </a:lnTo>
                <a:cubicBezTo>
                  <a:pt x="361" y="92"/>
                  <a:pt x="372" y="81"/>
                  <a:pt x="372" y="67"/>
                </a:cubicBezTo>
                <a:cubicBezTo>
                  <a:pt x="372" y="53"/>
                  <a:pt x="361" y="41"/>
                  <a:pt x="347" y="41"/>
                </a:cubicBezTo>
                <a:lnTo>
                  <a:pt x="300" y="41"/>
                </a:lnTo>
                <a:cubicBezTo>
                  <a:pt x="300" y="18"/>
                  <a:pt x="282" y="0"/>
                  <a:pt x="259" y="0"/>
                </a:cubicBezTo>
                <a:cubicBezTo>
                  <a:pt x="236" y="0"/>
                  <a:pt x="217" y="18"/>
                  <a:pt x="217" y="41"/>
                </a:cubicBezTo>
                <a:lnTo>
                  <a:pt x="171" y="41"/>
                </a:lnTo>
                <a:cubicBezTo>
                  <a:pt x="157" y="41"/>
                  <a:pt x="145" y="53"/>
                  <a:pt x="145" y="67"/>
                </a:cubicBezTo>
                <a:close/>
                <a:moveTo>
                  <a:pt x="460" y="522"/>
                </a:moveTo>
                <a:cubicBezTo>
                  <a:pt x="462" y="524"/>
                  <a:pt x="465" y="525"/>
                  <a:pt x="468" y="525"/>
                </a:cubicBezTo>
                <a:cubicBezTo>
                  <a:pt x="471" y="525"/>
                  <a:pt x="473" y="524"/>
                  <a:pt x="475" y="522"/>
                </a:cubicBezTo>
                <a:cubicBezTo>
                  <a:pt x="480" y="518"/>
                  <a:pt x="480" y="511"/>
                  <a:pt x="475" y="507"/>
                </a:cubicBezTo>
                <a:lnTo>
                  <a:pt x="443" y="474"/>
                </a:lnTo>
                <a:lnTo>
                  <a:pt x="443" y="393"/>
                </a:lnTo>
                <a:cubicBezTo>
                  <a:pt x="443" y="387"/>
                  <a:pt x="438" y="383"/>
                  <a:pt x="432" y="383"/>
                </a:cubicBezTo>
                <a:cubicBezTo>
                  <a:pt x="426" y="383"/>
                  <a:pt x="422" y="387"/>
                  <a:pt x="422" y="393"/>
                </a:cubicBezTo>
                <a:lnTo>
                  <a:pt x="422" y="479"/>
                </a:lnTo>
                <a:cubicBezTo>
                  <a:pt x="422" y="479"/>
                  <a:pt x="422" y="480"/>
                  <a:pt x="422" y="481"/>
                </a:cubicBezTo>
                <a:cubicBezTo>
                  <a:pt x="422" y="481"/>
                  <a:pt x="422" y="481"/>
                  <a:pt x="422" y="481"/>
                </a:cubicBezTo>
                <a:cubicBezTo>
                  <a:pt x="422" y="482"/>
                  <a:pt x="422" y="482"/>
                  <a:pt x="422" y="483"/>
                </a:cubicBezTo>
                <a:cubicBezTo>
                  <a:pt x="423" y="483"/>
                  <a:pt x="423" y="483"/>
                  <a:pt x="423" y="484"/>
                </a:cubicBezTo>
                <a:cubicBezTo>
                  <a:pt x="423" y="484"/>
                  <a:pt x="423" y="484"/>
                  <a:pt x="423" y="484"/>
                </a:cubicBezTo>
                <a:cubicBezTo>
                  <a:pt x="424" y="485"/>
                  <a:pt x="424" y="485"/>
                  <a:pt x="425" y="486"/>
                </a:cubicBezTo>
                <a:cubicBezTo>
                  <a:pt x="425" y="486"/>
                  <a:pt x="425" y="486"/>
                  <a:pt x="425" y="486"/>
                </a:cubicBezTo>
                <a:lnTo>
                  <a:pt x="460" y="522"/>
                </a:lnTo>
                <a:close/>
                <a:moveTo>
                  <a:pt x="541" y="400"/>
                </a:moveTo>
                <a:cubicBezTo>
                  <a:pt x="522" y="371"/>
                  <a:pt x="492" y="351"/>
                  <a:pt x="457" y="344"/>
                </a:cubicBezTo>
                <a:cubicBezTo>
                  <a:pt x="449" y="343"/>
                  <a:pt x="440" y="342"/>
                  <a:pt x="432" y="342"/>
                </a:cubicBezTo>
                <a:cubicBezTo>
                  <a:pt x="369" y="342"/>
                  <a:pt x="314" y="387"/>
                  <a:pt x="303" y="449"/>
                </a:cubicBezTo>
                <a:cubicBezTo>
                  <a:pt x="289" y="521"/>
                  <a:pt x="336" y="590"/>
                  <a:pt x="407" y="604"/>
                </a:cubicBezTo>
                <a:cubicBezTo>
                  <a:pt x="416" y="605"/>
                  <a:pt x="424" y="606"/>
                  <a:pt x="432" y="606"/>
                </a:cubicBezTo>
                <a:cubicBezTo>
                  <a:pt x="496" y="606"/>
                  <a:pt x="550" y="561"/>
                  <a:pt x="562" y="499"/>
                </a:cubicBezTo>
                <a:cubicBezTo>
                  <a:pt x="568" y="464"/>
                  <a:pt x="561" y="429"/>
                  <a:pt x="541" y="400"/>
                </a:cubicBezTo>
                <a:close/>
                <a:moveTo>
                  <a:pt x="542" y="495"/>
                </a:moveTo>
                <a:lnTo>
                  <a:pt x="542" y="495"/>
                </a:lnTo>
                <a:cubicBezTo>
                  <a:pt x="532" y="547"/>
                  <a:pt x="486" y="586"/>
                  <a:pt x="432" y="586"/>
                </a:cubicBezTo>
                <a:cubicBezTo>
                  <a:pt x="425" y="586"/>
                  <a:pt x="418" y="585"/>
                  <a:pt x="411" y="584"/>
                </a:cubicBezTo>
                <a:cubicBezTo>
                  <a:pt x="351" y="572"/>
                  <a:pt x="311" y="513"/>
                  <a:pt x="323" y="453"/>
                </a:cubicBezTo>
                <a:cubicBezTo>
                  <a:pt x="333" y="401"/>
                  <a:pt x="379" y="363"/>
                  <a:pt x="432" y="363"/>
                </a:cubicBezTo>
                <a:cubicBezTo>
                  <a:pt x="439" y="363"/>
                  <a:pt x="446" y="363"/>
                  <a:pt x="453" y="365"/>
                </a:cubicBezTo>
                <a:cubicBezTo>
                  <a:pt x="482" y="370"/>
                  <a:pt x="508" y="387"/>
                  <a:pt x="524" y="411"/>
                </a:cubicBezTo>
                <a:cubicBezTo>
                  <a:pt x="541" y="436"/>
                  <a:pt x="547" y="466"/>
                  <a:pt x="542" y="495"/>
                </a:cubicBezTo>
                <a:close/>
                <a:moveTo>
                  <a:pt x="277" y="494"/>
                </a:moveTo>
                <a:lnTo>
                  <a:pt x="190" y="494"/>
                </a:lnTo>
                <a:lnTo>
                  <a:pt x="190" y="360"/>
                </a:lnTo>
                <a:lnTo>
                  <a:pt x="325" y="360"/>
                </a:lnTo>
                <a:cubicBezTo>
                  <a:pt x="334" y="352"/>
                  <a:pt x="343" y="345"/>
                  <a:pt x="353" y="339"/>
                </a:cubicBezTo>
                <a:lnTo>
                  <a:pt x="353" y="339"/>
                </a:lnTo>
                <a:lnTo>
                  <a:pt x="353" y="205"/>
                </a:lnTo>
                <a:lnTo>
                  <a:pt x="491" y="205"/>
                </a:lnTo>
                <a:cubicBezTo>
                  <a:pt x="494" y="205"/>
                  <a:pt x="496" y="208"/>
                  <a:pt x="496" y="211"/>
                </a:cubicBezTo>
                <a:lnTo>
                  <a:pt x="496" y="331"/>
                </a:lnTo>
                <a:cubicBezTo>
                  <a:pt x="504" y="335"/>
                  <a:pt x="511" y="339"/>
                  <a:pt x="518" y="343"/>
                </a:cubicBezTo>
                <a:lnTo>
                  <a:pt x="518" y="339"/>
                </a:lnTo>
                <a:lnTo>
                  <a:pt x="518" y="211"/>
                </a:lnTo>
                <a:lnTo>
                  <a:pt x="518" y="139"/>
                </a:lnTo>
                <a:cubicBezTo>
                  <a:pt x="518" y="124"/>
                  <a:pt x="506" y="112"/>
                  <a:pt x="491" y="112"/>
                </a:cubicBezTo>
                <a:lnTo>
                  <a:pt x="27" y="112"/>
                </a:lnTo>
                <a:cubicBezTo>
                  <a:pt x="12" y="112"/>
                  <a:pt x="0" y="124"/>
                  <a:pt x="0" y="139"/>
                </a:cubicBezTo>
                <a:lnTo>
                  <a:pt x="0" y="211"/>
                </a:lnTo>
                <a:lnTo>
                  <a:pt x="0" y="339"/>
                </a:lnTo>
                <a:lnTo>
                  <a:pt x="0" y="360"/>
                </a:lnTo>
                <a:lnTo>
                  <a:pt x="0" y="488"/>
                </a:lnTo>
                <a:lnTo>
                  <a:pt x="0" y="504"/>
                </a:lnTo>
                <a:cubicBezTo>
                  <a:pt x="0" y="519"/>
                  <a:pt x="12" y="531"/>
                  <a:pt x="27" y="531"/>
                </a:cubicBezTo>
                <a:lnTo>
                  <a:pt x="286" y="531"/>
                </a:lnTo>
                <a:cubicBezTo>
                  <a:pt x="282" y="519"/>
                  <a:pt x="278" y="507"/>
                  <a:pt x="277" y="494"/>
                </a:cubicBezTo>
                <a:close/>
                <a:moveTo>
                  <a:pt x="21" y="211"/>
                </a:moveTo>
                <a:lnTo>
                  <a:pt x="21" y="211"/>
                </a:lnTo>
                <a:cubicBezTo>
                  <a:pt x="21" y="208"/>
                  <a:pt x="24" y="205"/>
                  <a:pt x="27" y="205"/>
                </a:cubicBezTo>
                <a:lnTo>
                  <a:pt x="169" y="205"/>
                </a:lnTo>
                <a:lnTo>
                  <a:pt x="169" y="339"/>
                </a:lnTo>
                <a:lnTo>
                  <a:pt x="21" y="339"/>
                </a:lnTo>
                <a:lnTo>
                  <a:pt x="21" y="211"/>
                </a:lnTo>
                <a:close/>
                <a:moveTo>
                  <a:pt x="169" y="360"/>
                </a:moveTo>
                <a:lnTo>
                  <a:pt x="169" y="360"/>
                </a:lnTo>
                <a:lnTo>
                  <a:pt x="169" y="494"/>
                </a:lnTo>
                <a:lnTo>
                  <a:pt x="27" y="494"/>
                </a:lnTo>
                <a:cubicBezTo>
                  <a:pt x="24" y="494"/>
                  <a:pt x="21" y="491"/>
                  <a:pt x="21" y="488"/>
                </a:cubicBezTo>
                <a:lnTo>
                  <a:pt x="21" y="360"/>
                </a:lnTo>
                <a:lnTo>
                  <a:pt x="169" y="360"/>
                </a:lnTo>
                <a:close/>
                <a:moveTo>
                  <a:pt x="190" y="339"/>
                </a:moveTo>
                <a:lnTo>
                  <a:pt x="190" y="339"/>
                </a:lnTo>
                <a:lnTo>
                  <a:pt x="190" y="205"/>
                </a:lnTo>
                <a:lnTo>
                  <a:pt x="332" y="205"/>
                </a:lnTo>
                <a:lnTo>
                  <a:pt x="332" y="339"/>
                </a:lnTo>
                <a:lnTo>
                  <a:pt x="190" y="339"/>
                </a:lnTo>
                <a:close/>
                <a:moveTo>
                  <a:pt x="342" y="139"/>
                </a:moveTo>
                <a:lnTo>
                  <a:pt x="342" y="139"/>
                </a:lnTo>
                <a:cubicBezTo>
                  <a:pt x="353" y="139"/>
                  <a:pt x="361" y="147"/>
                  <a:pt x="361" y="157"/>
                </a:cubicBezTo>
                <a:cubicBezTo>
                  <a:pt x="361" y="167"/>
                  <a:pt x="353" y="176"/>
                  <a:pt x="342" y="176"/>
                </a:cubicBezTo>
                <a:cubicBezTo>
                  <a:pt x="332" y="176"/>
                  <a:pt x="324" y="167"/>
                  <a:pt x="324" y="157"/>
                </a:cubicBezTo>
                <a:cubicBezTo>
                  <a:pt x="324" y="147"/>
                  <a:pt x="332" y="139"/>
                  <a:pt x="342" y="139"/>
                </a:cubicBezTo>
                <a:close/>
                <a:moveTo>
                  <a:pt x="180" y="139"/>
                </a:moveTo>
                <a:lnTo>
                  <a:pt x="180" y="139"/>
                </a:lnTo>
                <a:cubicBezTo>
                  <a:pt x="190" y="139"/>
                  <a:pt x="198" y="147"/>
                  <a:pt x="198" y="157"/>
                </a:cubicBezTo>
                <a:cubicBezTo>
                  <a:pt x="198" y="167"/>
                  <a:pt x="190" y="176"/>
                  <a:pt x="180" y="176"/>
                </a:cubicBezTo>
                <a:cubicBezTo>
                  <a:pt x="170" y="176"/>
                  <a:pt x="161" y="167"/>
                  <a:pt x="161" y="157"/>
                </a:cubicBezTo>
                <a:cubicBezTo>
                  <a:pt x="161" y="147"/>
                  <a:pt x="170" y="139"/>
                  <a:pt x="180" y="13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16" name="Freeform 16"/>
          <p:cNvSpPr>
            <a:spLocks noEditPoints="1"/>
          </p:cNvSpPr>
          <p:nvPr/>
        </p:nvSpPr>
        <p:spPr bwMode="auto">
          <a:xfrm>
            <a:off x="1248073" y="2552772"/>
            <a:ext cx="491166" cy="461802"/>
          </a:xfrm>
          <a:custGeom>
            <a:avLst/>
            <a:gdLst>
              <a:gd name="T0" fmla="*/ 21 w 643"/>
              <a:gd name="T1" fmla="*/ 478 h 603"/>
              <a:gd name="T2" fmla="*/ 459 w 643"/>
              <a:gd name="T3" fmla="*/ 359 h 603"/>
              <a:gd name="T4" fmla="*/ 420 w 643"/>
              <a:gd name="T5" fmla="*/ 494 h 603"/>
              <a:gd name="T6" fmla="*/ 407 w 643"/>
              <a:gd name="T7" fmla="*/ 377 h 603"/>
              <a:gd name="T8" fmla="*/ 408 w 643"/>
              <a:gd name="T9" fmla="*/ 272 h 603"/>
              <a:gd name="T10" fmla="*/ 397 w 643"/>
              <a:gd name="T11" fmla="*/ 276 h 603"/>
              <a:gd name="T12" fmla="*/ 405 w 643"/>
              <a:gd name="T13" fmla="*/ 292 h 603"/>
              <a:gd name="T14" fmla="*/ 415 w 643"/>
              <a:gd name="T15" fmla="*/ 288 h 603"/>
              <a:gd name="T16" fmla="*/ 356 w 643"/>
              <a:gd name="T17" fmla="*/ 302 h 603"/>
              <a:gd name="T18" fmla="*/ 360 w 643"/>
              <a:gd name="T19" fmla="*/ 322 h 603"/>
              <a:gd name="T20" fmla="*/ 368 w 643"/>
              <a:gd name="T21" fmla="*/ 315 h 603"/>
              <a:gd name="T22" fmla="*/ 324 w 643"/>
              <a:gd name="T23" fmla="*/ 341 h 603"/>
              <a:gd name="T24" fmla="*/ 319 w 643"/>
              <a:gd name="T25" fmla="*/ 351 h 603"/>
              <a:gd name="T26" fmla="*/ 335 w 643"/>
              <a:gd name="T27" fmla="*/ 359 h 603"/>
              <a:gd name="T28" fmla="*/ 340 w 643"/>
              <a:gd name="T29" fmla="*/ 349 h 603"/>
              <a:gd name="T30" fmla="*/ 305 w 643"/>
              <a:gd name="T31" fmla="*/ 399 h 603"/>
              <a:gd name="T32" fmla="*/ 322 w 643"/>
              <a:gd name="T33" fmla="*/ 411 h 603"/>
              <a:gd name="T34" fmla="*/ 323 w 643"/>
              <a:gd name="T35" fmla="*/ 400 h 603"/>
              <a:gd name="T36" fmla="*/ 308 w 643"/>
              <a:gd name="T37" fmla="*/ 450 h 603"/>
              <a:gd name="T38" fmla="*/ 311 w 643"/>
              <a:gd name="T39" fmla="*/ 461 h 603"/>
              <a:gd name="T40" fmla="*/ 327 w 643"/>
              <a:gd name="T41" fmla="*/ 455 h 603"/>
              <a:gd name="T42" fmla="*/ 324 w 643"/>
              <a:gd name="T43" fmla="*/ 444 h 603"/>
              <a:gd name="T44" fmla="*/ 332 w 643"/>
              <a:gd name="T45" fmla="*/ 506 h 603"/>
              <a:gd name="T46" fmla="*/ 353 w 643"/>
              <a:gd name="T47" fmla="*/ 503 h 603"/>
              <a:gd name="T48" fmla="*/ 346 w 643"/>
              <a:gd name="T49" fmla="*/ 495 h 603"/>
              <a:gd name="T50" fmla="*/ 367 w 643"/>
              <a:gd name="T51" fmla="*/ 541 h 603"/>
              <a:gd name="T52" fmla="*/ 377 w 643"/>
              <a:gd name="T53" fmla="*/ 547 h 603"/>
              <a:gd name="T54" fmla="*/ 386 w 643"/>
              <a:gd name="T55" fmla="*/ 532 h 603"/>
              <a:gd name="T56" fmla="*/ 377 w 643"/>
              <a:gd name="T57" fmla="*/ 526 h 603"/>
              <a:gd name="T58" fmla="*/ 423 w 643"/>
              <a:gd name="T59" fmla="*/ 566 h 603"/>
              <a:gd name="T60" fmla="*/ 434 w 643"/>
              <a:gd name="T61" fmla="*/ 568 h 603"/>
              <a:gd name="T62" fmla="*/ 427 w 643"/>
              <a:gd name="T63" fmla="*/ 549 h 603"/>
              <a:gd name="T64" fmla="*/ 472 w 643"/>
              <a:gd name="T65" fmla="*/ 569 h 603"/>
              <a:gd name="T66" fmla="*/ 484 w 643"/>
              <a:gd name="T67" fmla="*/ 568 h 603"/>
              <a:gd name="T68" fmla="*/ 483 w 643"/>
              <a:gd name="T69" fmla="*/ 550 h 603"/>
              <a:gd name="T70" fmla="*/ 472 w 643"/>
              <a:gd name="T71" fmla="*/ 552 h 603"/>
              <a:gd name="T72" fmla="*/ 530 w 643"/>
              <a:gd name="T73" fmla="*/ 552 h 603"/>
              <a:gd name="T74" fmla="*/ 540 w 643"/>
              <a:gd name="T75" fmla="*/ 545 h 603"/>
              <a:gd name="T76" fmla="*/ 524 w 643"/>
              <a:gd name="T77" fmla="*/ 535 h 603"/>
              <a:gd name="T78" fmla="*/ 570 w 643"/>
              <a:gd name="T79" fmla="*/ 521 h 603"/>
              <a:gd name="T80" fmla="*/ 577 w 643"/>
              <a:gd name="T81" fmla="*/ 512 h 603"/>
              <a:gd name="T82" fmla="*/ 565 w 643"/>
              <a:gd name="T83" fmla="*/ 499 h 603"/>
              <a:gd name="T84" fmla="*/ 559 w 643"/>
              <a:gd name="T85" fmla="*/ 507 h 603"/>
              <a:gd name="T86" fmla="*/ 601 w 643"/>
              <a:gd name="T87" fmla="*/ 469 h 603"/>
              <a:gd name="T88" fmla="*/ 605 w 643"/>
              <a:gd name="T89" fmla="*/ 457 h 603"/>
              <a:gd name="T90" fmla="*/ 586 w 643"/>
              <a:gd name="T91" fmla="*/ 459 h 603"/>
              <a:gd name="T92" fmla="*/ 610 w 643"/>
              <a:gd name="T93" fmla="*/ 419 h 603"/>
              <a:gd name="T94" fmla="*/ 610 w 643"/>
              <a:gd name="T95" fmla="*/ 408 h 603"/>
              <a:gd name="T96" fmla="*/ 592 w 643"/>
              <a:gd name="T97" fmla="*/ 406 h 603"/>
              <a:gd name="T98" fmla="*/ 593 w 643"/>
              <a:gd name="T99" fmla="*/ 417 h 603"/>
              <a:gd name="T100" fmla="*/ 599 w 643"/>
              <a:gd name="T101" fmla="*/ 358 h 603"/>
              <a:gd name="T102" fmla="*/ 594 w 643"/>
              <a:gd name="T103" fmla="*/ 347 h 603"/>
              <a:gd name="T104" fmla="*/ 581 w 643"/>
              <a:gd name="T105" fmla="*/ 363 h 603"/>
              <a:gd name="T106" fmla="*/ 573 w 643"/>
              <a:gd name="T107" fmla="*/ 316 h 603"/>
              <a:gd name="T108" fmla="*/ 565 w 643"/>
              <a:gd name="T109" fmla="*/ 308 h 603"/>
              <a:gd name="T110" fmla="*/ 550 w 643"/>
              <a:gd name="T111" fmla="*/ 318 h 603"/>
              <a:gd name="T112" fmla="*/ 557 w 643"/>
              <a:gd name="T113" fmla="*/ 326 h 603"/>
              <a:gd name="T114" fmla="*/ 524 w 643"/>
              <a:gd name="T115" fmla="*/ 279 h 603"/>
              <a:gd name="T116" fmla="*/ 513 w 643"/>
              <a:gd name="T117" fmla="*/ 274 h 603"/>
              <a:gd name="T118" fmla="*/ 513 w 643"/>
              <a:gd name="T119" fmla="*/ 293 h 603"/>
              <a:gd name="T120" fmla="*/ 457 w 643"/>
              <a:gd name="T121" fmla="*/ 231 h 603"/>
              <a:gd name="T122" fmla="*/ 358 w 643"/>
              <a:gd name="T123" fmla="*/ 9 h 603"/>
              <a:gd name="T124" fmla="*/ 30 w 643"/>
              <a:gd name="T125" fmla="*/ 153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3" h="603">
                <a:moveTo>
                  <a:pt x="51" y="448"/>
                </a:moveTo>
                <a:cubicBezTo>
                  <a:pt x="83" y="445"/>
                  <a:pt x="115" y="443"/>
                  <a:pt x="147" y="442"/>
                </a:cubicBezTo>
                <a:cubicBezTo>
                  <a:pt x="127" y="440"/>
                  <a:pt x="108" y="439"/>
                  <a:pt x="88" y="437"/>
                </a:cubicBezTo>
                <a:cubicBezTo>
                  <a:pt x="72" y="435"/>
                  <a:pt x="59" y="423"/>
                  <a:pt x="59" y="407"/>
                </a:cubicBezTo>
                <a:cubicBezTo>
                  <a:pt x="59" y="383"/>
                  <a:pt x="59" y="359"/>
                  <a:pt x="59" y="335"/>
                </a:cubicBezTo>
                <a:cubicBezTo>
                  <a:pt x="59" y="318"/>
                  <a:pt x="72" y="306"/>
                  <a:pt x="88" y="305"/>
                </a:cubicBezTo>
                <a:cubicBezTo>
                  <a:pt x="148" y="299"/>
                  <a:pt x="207" y="297"/>
                  <a:pt x="267" y="298"/>
                </a:cubicBezTo>
                <a:cubicBezTo>
                  <a:pt x="245" y="333"/>
                  <a:pt x="233" y="373"/>
                  <a:pt x="233" y="417"/>
                </a:cubicBezTo>
                <a:cubicBezTo>
                  <a:pt x="233" y="479"/>
                  <a:pt x="258" y="535"/>
                  <a:pt x="299" y="575"/>
                </a:cubicBezTo>
                <a:cubicBezTo>
                  <a:pt x="301" y="578"/>
                  <a:pt x="304" y="581"/>
                  <a:pt x="306" y="583"/>
                </a:cubicBezTo>
                <a:cubicBezTo>
                  <a:pt x="221" y="590"/>
                  <a:pt x="136" y="589"/>
                  <a:pt x="51" y="579"/>
                </a:cubicBezTo>
                <a:cubicBezTo>
                  <a:pt x="35" y="578"/>
                  <a:pt x="21" y="566"/>
                  <a:pt x="21" y="550"/>
                </a:cubicBezTo>
                <a:cubicBezTo>
                  <a:pt x="21" y="526"/>
                  <a:pt x="21" y="502"/>
                  <a:pt x="21" y="478"/>
                </a:cubicBezTo>
                <a:cubicBezTo>
                  <a:pt x="21" y="461"/>
                  <a:pt x="35" y="449"/>
                  <a:pt x="51" y="448"/>
                </a:cubicBezTo>
                <a:close/>
                <a:moveTo>
                  <a:pt x="442" y="265"/>
                </a:moveTo>
                <a:lnTo>
                  <a:pt x="442" y="265"/>
                </a:lnTo>
                <a:cubicBezTo>
                  <a:pt x="454" y="263"/>
                  <a:pt x="467" y="262"/>
                  <a:pt x="479" y="265"/>
                </a:cubicBezTo>
                <a:cubicBezTo>
                  <a:pt x="478" y="271"/>
                  <a:pt x="478" y="278"/>
                  <a:pt x="477" y="284"/>
                </a:cubicBezTo>
                <a:cubicBezTo>
                  <a:pt x="466" y="283"/>
                  <a:pt x="455" y="283"/>
                  <a:pt x="444" y="284"/>
                </a:cubicBezTo>
                <a:cubicBezTo>
                  <a:pt x="443" y="278"/>
                  <a:pt x="443" y="271"/>
                  <a:pt x="442" y="265"/>
                </a:cubicBezTo>
                <a:close/>
                <a:moveTo>
                  <a:pt x="510" y="384"/>
                </a:moveTo>
                <a:lnTo>
                  <a:pt x="510" y="384"/>
                </a:lnTo>
                <a:lnTo>
                  <a:pt x="467" y="384"/>
                </a:lnTo>
                <a:lnTo>
                  <a:pt x="467" y="377"/>
                </a:lnTo>
                <a:cubicBezTo>
                  <a:pt x="467" y="369"/>
                  <a:pt x="466" y="364"/>
                  <a:pt x="465" y="362"/>
                </a:cubicBezTo>
                <a:cubicBezTo>
                  <a:pt x="464" y="360"/>
                  <a:pt x="462" y="359"/>
                  <a:pt x="459" y="359"/>
                </a:cubicBezTo>
                <a:cubicBezTo>
                  <a:pt x="456" y="359"/>
                  <a:pt x="454" y="360"/>
                  <a:pt x="453" y="362"/>
                </a:cubicBezTo>
                <a:cubicBezTo>
                  <a:pt x="452" y="364"/>
                  <a:pt x="451" y="367"/>
                  <a:pt x="451" y="371"/>
                </a:cubicBezTo>
                <a:cubicBezTo>
                  <a:pt x="451" y="378"/>
                  <a:pt x="452" y="382"/>
                  <a:pt x="455" y="385"/>
                </a:cubicBezTo>
                <a:cubicBezTo>
                  <a:pt x="458" y="388"/>
                  <a:pt x="466" y="393"/>
                  <a:pt x="478" y="401"/>
                </a:cubicBezTo>
                <a:cubicBezTo>
                  <a:pt x="489" y="407"/>
                  <a:pt x="497" y="413"/>
                  <a:pt x="501" y="416"/>
                </a:cubicBezTo>
                <a:cubicBezTo>
                  <a:pt x="505" y="420"/>
                  <a:pt x="508" y="425"/>
                  <a:pt x="511" y="431"/>
                </a:cubicBezTo>
                <a:cubicBezTo>
                  <a:pt x="514" y="438"/>
                  <a:pt x="515" y="446"/>
                  <a:pt x="515" y="455"/>
                </a:cubicBezTo>
                <a:cubicBezTo>
                  <a:pt x="515" y="471"/>
                  <a:pt x="511" y="483"/>
                  <a:pt x="504" y="491"/>
                </a:cubicBezTo>
                <a:cubicBezTo>
                  <a:pt x="497" y="500"/>
                  <a:pt x="485" y="506"/>
                  <a:pt x="471" y="508"/>
                </a:cubicBezTo>
                <a:lnTo>
                  <a:pt x="471" y="524"/>
                </a:lnTo>
                <a:lnTo>
                  <a:pt x="451" y="524"/>
                </a:lnTo>
                <a:lnTo>
                  <a:pt x="451" y="507"/>
                </a:lnTo>
                <a:cubicBezTo>
                  <a:pt x="439" y="506"/>
                  <a:pt x="429" y="502"/>
                  <a:pt x="420" y="494"/>
                </a:cubicBezTo>
                <a:cubicBezTo>
                  <a:pt x="412" y="486"/>
                  <a:pt x="407" y="473"/>
                  <a:pt x="407" y="453"/>
                </a:cubicBezTo>
                <a:lnTo>
                  <a:pt x="407" y="445"/>
                </a:lnTo>
                <a:lnTo>
                  <a:pt x="451" y="445"/>
                </a:lnTo>
                <a:lnTo>
                  <a:pt x="451" y="456"/>
                </a:lnTo>
                <a:cubicBezTo>
                  <a:pt x="451" y="467"/>
                  <a:pt x="451" y="474"/>
                  <a:pt x="452" y="477"/>
                </a:cubicBezTo>
                <a:cubicBezTo>
                  <a:pt x="453" y="480"/>
                  <a:pt x="455" y="481"/>
                  <a:pt x="458" y="481"/>
                </a:cubicBezTo>
                <a:cubicBezTo>
                  <a:pt x="461" y="481"/>
                  <a:pt x="464" y="480"/>
                  <a:pt x="465" y="479"/>
                </a:cubicBezTo>
                <a:cubicBezTo>
                  <a:pt x="466" y="477"/>
                  <a:pt x="467" y="474"/>
                  <a:pt x="467" y="470"/>
                </a:cubicBezTo>
                <a:cubicBezTo>
                  <a:pt x="467" y="460"/>
                  <a:pt x="466" y="453"/>
                  <a:pt x="465" y="449"/>
                </a:cubicBezTo>
                <a:cubicBezTo>
                  <a:pt x="464" y="445"/>
                  <a:pt x="459" y="440"/>
                  <a:pt x="451" y="435"/>
                </a:cubicBezTo>
                <a:cubicBezTo>
                  <a:pt x="438" y="427"/>
                  <a:pt x="429" y="421"/>
                  <a:pt x="424" y="417"/>
                </a:cubicBezTo>
                <a:cubicBezTo>
                  <a:pt x="420" y="413"/>
                  <a:pt x="415" y="408"/>
                  <a:pt x="412" y="401"/>
                </a:cubicBezTo>
                <a:cubicBezTo>
                  <a:pt x="408" y="394"/>
                  <a:pt x="407" y="386"/>
                  <a:pt x="407" y="377"/>
                </a:cubicBezTo>
                <a:cubicBezTo>
                  <a:pt x="407" y="364"/>
                  <a:pt x="410" y="354"/>
                  <a:pt x="418" y="346"/>
                </a:cubicBezTo>
                <a:cubicBezTo>
                  <a:pt x="425" y="339"/>
                  <a:pt x="436" y="334"/>
                  <a:pt x="451" y="333"/>
                </a:cubicBezTo>
                <a:lnTo>
                  <a:pt x="451" y="319"/>
                </a:lnTo>
                <a:lnTo>
                  <a:pt x="471" y="319"/>
                </a:lnTo>
                <a:lnTo>
                  <a:pt x="471" y="333"/>
                </a:lnTo>
                <a:cubicBezTo>
                  <a:pt x="484" y="334"/>
                  <a:pt x="494" y="339"/>
                  <a:pt x="501" y="346"/>
                </a:cubicBezTo>
                <a:cubicBezTo>
                  <a:pt x="507" y="353"/>
                  <a:pt x="511" y="363"/>
                  <a:pt x="511" y="376"/>
                </a:cubicBezTo>
                <a:cubicBezTo>
                  <a:pt x="511" y="378"/>
                  <a:pt x="510" y="381"/>
                  <a:pt x="510" y="384"/>
                </a:cubicBezTo>
                <a:close/>
                <a:moveTo>
                  <a:pt x="411" y="271"/>
                </a:moveTo>
                <a:lnTo>
                  <a:pt x="411" y="271"/>
                </a:lnTo>
                <a:lnTo>
                  <a:pt x="410" y="271"/>
                </a:lnTo>
                <a:lnTo>
                  <a:pt x="409" y="272"/>
                </a:lnTo>
                <a:lnTo>
                  <a:pt x="408" y="272"/>
                </a:lnTo>
                <a:lnTo>
                  <a:pt x="407" y="272"/>
                </a:lnTo>
                <a:lnTo>
                  <a:pt x="406" y="272"/>
                </a:lnTo>
                <a:lnTo>
                  <a:pt x="405" y="273"/>
                </a:lnTo>
                <a:lnTo>
                  <a:pt x="404" y="273"/>
                </a:lnTo>
                <a:lnTo>
                  <a:pt x="404" y="273"/>
                </a:lnTo>
                <a:lnTo>
                  <a:pt x="403" y="274"/>
                </a:lnTo>
                <a:lnTo>
                  <a:pt x="402" y="274"/>
                </a:lnTo>
                <a:lnTo>
                  <a:pt x="401" y="274"/>
                </a:lnTo>
                <a:lnTo>
                  <a:pt x="400" y="275"/>
                </a:lnTo>
                <a:lnTo>
                  <a:pt x="399" y="275"/>
                </a:lnTo>
                <a:lnTo>
                  <a:pt x="398" y="275"/>
                </a:lnTo>
                <a:lnTo>
                  <a:pt x="398" y="276"/>
                </a:lnTo>
                <a:lnTo>
                  <a:pt x="397" y="276"/>
                </a:lnTo>
                <a:lnTo>
                  <a:pt x="396" y="277"/>
                </a:lnTo>
                <a:lnTo>
                  <a:pt x="395" y="277"/>
                </a:lnTo>
                <a:lnTo>
                  <a:pt x="394" y="277"/>
                </a:lnTo>
                <a:lnTo>
                  <a:pt x="393" y="278"/>
                </a:lnTo>
                <a:lnTo>
                  <a:pt x="393" y="278"/>
                </a:lnTo>
                <a:lnTo>
                  <a:pt x="401" y="294"/>
                </a:lnTo>
                <a:lnTo>
                  <a:pt x="401" y="294"/>
                </a:lnTo>
                <a:lnTo>
                  <a:pt x="401" y="293"/>
                </a:lnTo>
                <a:lnTo>
                  <a:pt x="402" y="293"/>
                </a:lnTo>
                <a:lnTo>
                  <a:pt x="403" y="293"/>
                </a:lnTo>
                <a:lnTo>
                  <a:pt x="404" y="292"/>
                </a:lnTo>
                <a:lnTo>
                  <a:pt x="404" y="292"/>
                </a:lnTo>
                <a:lnTo>
                  <a:pt x="405" y="292"/>
                </a:lnTo>
                <a:lnTo>
                  <a:pt x="406" y="291"/>
                </a:lnTo>
                <a:lnTo>
                  <a:pt x="407" y="291"/>
                </a:lnTo>
                <a:lnTo>
                  <a:pt x="407" y="291"/>
                </a:lnTo>
                <a:lnTo>
                  <a:pt x="408" y="290"/>
                </a:lnTo>
                <a:lnTo>
                  <a:pt x="409" y="290"/>
                </a:lnTo>
                <a:lnTo>
                  <a:pt x="410" y="290"/>
                </a:lnTo>
                <a:lnTo>
                  <a:pt x="411" y="290"/>
                </a:lnTo>
                <a:lnTo>
                  <a:pt x="411" y="289"/>
                </a:lnTo>
                <a:lnTo>
                  <a:pt x="412" y="289"/>
                </a:lnTo>
                <a:lnTo>
                  <a:pt x="413" y="289"/>
                </a:lnTo>
                <a:lnTo>
                  <a:pt x="414" y="289"/>
                </a:lnTo>
                <a:lnTo>
                  <a:pt x="414" y="288"/>
                </a:lnTo>
                <a:lnTo>
                  <a:pt x="415" y="288"/>
                </a:lnTo>
                <a:lnTo>
                  <a:pt x="416" y="288"/>
                </a:lnTo>
                <a:lnTo>
                  <a:pt x="411" y="271"/>
                </a:lnTo>
                <a:close/>
                <a:moveTo>
                  <a:pt x="361" y="297"/>
                </a:moveTo>
                <a:lnTo>
                  <a:pt x="361" y="297"/>
                </a:lnTo>
                <a:lnTo>
                  <a:pt x="361" y="298"/>
                </a:lnTo>
                <a:lnTo>
                  <a:pt x="360" y="298"/>
                </a:lnTo>
                <a:lnTo>
                  <a:pt x="360" y="299"/>
                </a:lnTo>
                <a:lnTo>
                  <a:pt x="359" y="299"/>
                </a:lnTo>
                <a:lnTo>
                  <a:pt x="358" y="300"/>
                </a:lnTo>
                <a:lnTo>
                  <a:pt x="358" y="301"/>
                </a:lnTo>
                <a:lnTo>
                  <a:pt x="357" y="301"/>
                </a:lnTo>
                <a:lnTo>
                  <a:pt x="356" y="302"/>
                </a:lnTo>
                <a:lnTo>
                  <a:pt x="356" y="302"/>
                </a:lnTo>
                <a:lnTo>
                  <a:pt x="355" y="303"/>
                </a:lnTo>
                <a:lnTo>
                  <a:pt x="354" y="304"/>
                </a:lnTo>
                <a:lnTo>
                  <a:pt x="354" y="304"/>
                </a:lnTo>
                <a:lnTo>
                  <a:pt x="353" y="305"/>
                </a:lnTo>
                <a:lnTo>
                  <a:pt x="352" y="305"/>
                </a:lnTo>
                <a:lnTo>
                  <a:pt x="352" y="306"/>
                </a:lnTo>
                <a:lnTo>
                  <a:pt x="351" y="307"/>
                </a:lnTo>
                <a:lnTo>
                  <a:pt x="350" y="307"/>
                </a:lnTo>
                <a:lnTo>
                  <a:pt x="350" y="308"/>
                </a:lnTo>
                <a:lnTo>
                  <a:pt x="349" y="309"/>
                </a:lnTo>
                <a:lnTo>
                  <a:pt x="348" y="309"/>
                </a:lnTo>
                <a:lnTo>
                  <a:pt x="348" y="310"/>
                </a:lnTo>
                <a:lnTo>
                  <a:pt x="360" y="322"/>
                </a:lnTo>
                <a:lnTo>
                  <a:pt x="361" y="322"/>
                </a:lnTo>
                <a:lnTo>
                  <a:pt x="361" y="321"/>
                </a:lnTo>
                <a:lnTo>
                  <a:pt x="362" y="320"/>
                </a:lnTo>
                <a:lnTo>
                  <a:pt x="362" y="320"/>
                </a:lnTo>
                <a:lnTo>
                  <a:pt x="363" y="319"/>
                </a:lnTo>
                <a:lnTo>
                  <a:pt x="364" y="319"/>
                </a:lnTo>
                <a:lnTo>
                  <a:pt x="364" y="318"/>
                </a:lnTo>
                <a:lnTo>
                  <a:pt x="365" y="318"/>
                </a:lnTo>
                <a:lnTo>
                  <a:pt x="365" y="317"/>
                </a:lnTo>
                <a:lnTo>
                  <a:pt x="366" y="317"/>
                </a:lnTo>
                <a:lnTo>
                  <a:pt x="367" y="316"/>
                </a:lnTo>
                <a:lnTo>
                  <a:pt x="367" y="316"/>
                </a:lnTo>
                <a:lnTo>
                  <a:pt x="368" y="315"/>
                </a:lnTo>
                <a:lnTo>
                  <a:pt x="368" y="314"/>
                </a:lnTo>
                <a:lnTo>
                  <a:pt x="369" y="314"/>
                </a:lnTo>
                <a:lnTo>
                  <a:pt x="370" y="313"/>
                </a:lnTo>
                <a:lnTo>
                  <a:pt x="370" y="313"/>
                </a:lnTo>
                <a:lnTo>
                  <a:pt x="371" y="312"/>
                </a:lnTo>
                <a:lnTo>
                  <a:pt x="372" y="312"/>
                </a:lnTo>
                <a:lnTo>
                  <a:pt x="372" y="311"/>
                </a:lnTo>
                <a:lnTo>
                  <a:pt x="373" y="311"/>
                </a:lnTo>
                <a:lnTo>
                  <a:pt x="361" y="297"/>
                </a:lnTo>
                <a:close/>
                <a:moveTo>
                  <a:pt x="325" y="339"/>
                </a:moveTo>
                <a:lnTo>
                  <a:pt x="325" y="339"/>
                </a:lnTo>
                <a:lnTo>
                  <a:pt x="325" y="340"/>
                </a:lnTo>
                <a:lnTo>
                  <a:pt x="324" y="341"/>
                </a:lnTo>
                <a:lnTo>
                  <a:pt x="324" y="341"/>
                </a:lnTo>
                <a:lnTo>
                  <a:pt x="323" y="342"/>
                </a:lnTo>
                <a:lnTo>
                  <a:pt x="323" y="343"/>
                </a:lnTo>
                <a:lnTo>
                  <a:pt x="323" y="344"/>
                </a:lnTo>
                <a:lnTo>
                  <a:pt x="322" y="345"/>
                </a:lnTo>
                <a:lnTo>
                  <a:pt x="322" y="346"/>
                </a:lnTo>
                <a:lnTo>
                  <a:pt x="321" y="346"/>
                </a:lnTo>
                <a:lnTo>
                  <a:pt x="321" y="347"/>
                </a:lnTo>
                <a:lnTo>
                  <a:pt x="320" y="348"/>
                </a:lnTo>
                <a:lnTo>
                  <a:pt x="320" y="349"/>
                </a:lnTo>
                <a:lnTo>
                  <a:pt x="320" y="350"/>
                </a:lnTo>
                <a:lnTo>
                  <a:pt x="319" y="350"/>
                </a:lnTo>
                <a:lnTo>
                  <a:pt x="319" y="351"/>
                </a:lnTo>
                <a:lnTo>
                  <a:pt x="318" y="352"/>
                </a:lnTo>
                <a:lnTo>
                  <a:pt x="318" y="353"/>
                </a:lnTo>
                <a:lnTo>
                  <a:pt x="318" y="354"/>
                </a:lnTo>
                <a:lnTo>
                  <a:pt x="317" y="355"/>
                </a:lnTo>
                <a:lnTo>
                  <a:pt x="317" y="356"/>
                </a:lnTo>
                <a:lnTo>
                  <a:pt x="317" y="356"/>
                </a:lnTo>
                <a:lnTo>
                  <a:pt x="333" y="363"/>
                </a:lnTo>
                <a:lnTo>
                  <a:pt x="333" y="363"/>
                </a:lnTo>
                <a:lnTo>
                  <a:pt x="333" y="362"/>
                </a:lnTo>
                <a:lnTo>
                  <a:pt x="334" y="361"/>
                </a:lnTo>
                <a:lnTo>
                  <a:pt x="334" y="360"/>
                </a:lnTo>
                <a:lnTo>
                  <a:pt x="334" y="360"/>
                </a:lnTo>
                <a:lnTo>
                  <a:pt x="335" y="359"/>
                </a:lnTo>
                <a:lnTo>
                  <a:pt x="335" y="358"/>
                </a:lnTo>
                <a:lnTo>
                  <a:pt x="335" y="357"/>
                </a:lnTo>
                <a:lnTo>
                  <a:pt x="336" y="357"/>
                </a:lnTo>
                <a:lnTo>
                  <a:pt x="336" y="356"/>
                </a:lnTo>
                <a:lnTo>
                  <a:pt x="336" y="355"/>
                </a:lnTo>
                <a:lnTo>
                  <a:pt x="337" y="354"/>
                </a:lnTo>
                <a:lnTo>
                  <a:pt x="337" y="354"/>
                </a:lnTo>
                <a:lnTo>
                  <a:pt x="338" y="353"/>
                </a:lnTo>
                <a:lnTo>
                  <a:pt x="338" y="352"/>
                </a:lnTo>
                <a:lnTo>
                  <a:pt x="338" y="352"/>
                </a:lnTo>
                <a:lnTo>
                  <a:pt x="339" y="351"/>
                </a:lnTo>
                <a:lnTo>
                  <a:pt x="339" y="350"/>
                </a:lnTo>
                <a:lnTo>
                  <a:pt x="340" y="349"/>
                </a:lnTo>
                <a:lnTo>
                  <a:pt x="340" y="349"/>
                </a:lnTo>
                <a:lnTo>
                  <a:pt x="340" y="348"/>
                </a:lnTo>
                <a:lnTo>
                  <a:pt x="325" y="339"/>
                </a:lnTo>
                <a:close/>
                <a:moveTo>
                  <a:pt x="306" y="392"/>
                </a:moveTo>
                <a:lnTo>
                  <a:pt x="306" y="392"/>
                </a:lnTo>
                <a:lnTo>
                  <a:pt x="306" y="393"/>
                </a:lnTo>
                <a:lnTo>
                  <a:pt x="306" y="394"/>
                </a:lnTo>
                <a:lnTo>
                  <a:pt x="306" y="395"/>
                </a:lnTo>
                <a:lnTo>
                  <a:pt x="306" y="396"/>
                </a:lnTo>
                <a:lnTo>
                  <a:pt x="305" y="396"/>
                </a:lnTo>
                <a:lnTo>
                  <a:pt x="305" y="397"/>
                </a:lnTo>
                <a:lnTo>
                  <a:pt x="305" y="398"/>
                </a:lnTo>
                <a:lnTo>
                  <a:pt x="305" y="399"/>
                </a:lnTo>
                <a:lnTo>
                  <a:pt x="305" y="400"/>
                </a:lnTo>
                <a:lnTo>
                  <a:pt x="305" y="401"/>
                </a:lnTo>
                <a:lnTo>
                  <a:pt x="305" y="402"/>
                </a:lnTo>
                <a:lnTo>
                  <a:pt x="305" y="403"/>
                </a:lnTo>
                <a:lnTo>
                  <a:pt x="305" y="404"/>
                </a:lnTo>
                <a:lnTo>
                  <a:pt x="304" y="405"/>
                </a:lnTo>
                <a:lnTo>
                  <a:pt x="304" y="406"/>
                </a:lnTo>
                <a:lnTo>
                  <a:pt x="304" y="407"/>
                </a:lnTo>
                <a:lnTo>
                  <a:pt x="304" y="408"/>
                </a:lnTo>
                <a:lnTo>
                  <a:pt x="304" y="409"/>
                </a:lnTo>
                <a:lnTo>
                  <a:pt x="304" y="410"/>
                </a:lnTo>
                <a:lnTo>
                  <a:pt x="304" y="410"/>
                </a:lnTo>
                <a:lnTo>
                  <a:pt x="322" y="411"/>
                </a:lnTo>
                <a:lnTo>
                  <a:pt x="322" y="411"/>
                </a:lnTo>
                <a:lnTo>
                  <a:pt x="322" y="410"/>
                </a:lnTo>
                <a:lnTo>
                  <a:pt x="322" y="409"/>
                </a:lnTo>
                <a:lnTo>
                  <a:pt x="322" y="408"/>
                </a:lnTo>
                <a:lnTo>
                  <a:pt x="322" y="407"/>
                </a:lnTo>
                <a:lnTo>
                  <a:pt x="322" y="406"/>
                </a:lnTo>
                <a:lnTo>
                  <a:pt x="322" y="406"/>
                </a:lnTo>
                <a:lnTo>
                  <a:pt x="322" y="405"/>
                </a:lnTo>
                <a:lnTo>
                  <a:pt x="322" y="404"/>
                </a:lnTo>
                <a:lnTo>
                  <a:pt x="322" y="403"/>
                </a:lnTo>
                <a:lnTo>
                  <a:pt x="322" y="402"/>
                </a:lnTo>
                <a:lnTo>
                  <a:pt x="323" y="401"/>
                </a:lnTo>
                <a:lnTo>
                  <a:pt x="323" y="400"/>
                </a:lnTo>
                <a:lnTo>
                  <a:pt x="323" y="400"/>
                </a:lnTo>
                <a:lnTo>
                  <a:pt x="323" y="399"/>
                </a:lnTo>
                <a:lnTo>
                  <a:pt x="323" y="398"/>
                </a:lnTo>
                <a:lnTo>
                  <a:pt x="323" y="397"/>
                </a:lnTo>
                <a:lnTo>
                  <a:pt x="323" y="396"/>
                </a:lnTo>
                <a:lnTo>
                  <a:pt x="323" y="395"/>
                </a:lnTo>
                <a:lnTo>
                  <a:pt x="323" y="395"/>
                </a:lnTo>
                <a:lnTo>
                  <a:pt x="306" y="392"/>
                </a:lnTo>
                <a:close/>
                <a:moveTo>
                  <a:pt x="307" y="447"/>
                </a:moveTo>
                <a:lnTo>
                  <a:pt x="307" y="447"/>
                </a:lnTo>
                <a:lnTo>
                  <a:pt x="307" y="448"/>
                </a:lnTo>
                <a:lnTo>
                  <a:pt x="307" y="449"/>
                </a:lnTo>
                <a:lnTo>
                  <a:pt x="308" y="450"/>
                </a:lnTo>
                <a:lnTo>
                  <a:pt x="308" y="451"/>
                </a:lnTo>
                <a:lnTo>
                  <a:pt x="308" y="451"/>
                </a:lnTo>
                <a:lnTo>
                  <a:pt x="308" y="452"/>
                </a:lnTo>
                <a:lnTo>
                  <a:pt x="308" y="453"/>
                </a:lnTo>
                <a:lnTo>
                  <a:pt x="309" y="454"/>
                </a:lnTo>
                <a:lnTo>
                  <a:pt x="309" y="455"/>
                </a:lnTo>
                <a:lnTo>
                  <a:pt x="309" y="456"/>
                </a:lnTo>
                <a:lnTo>
                  <a:pt x="309" y="457"/>
                </a:lnTo>
                <a:lnTo>
                  <a:pt x="310" y="458"/>
                </a:lnTo>
                <a:lnTo>
                  <a:pt x="310" y="459"/>
                </a:lnTo>
                <a:lnTo>
                  <a:pt x="310" y="460"/>
                </a:lnTo>
                <a:lnTo>
                  <a:pt x="310" y="461"/>
                </a:lnTo>
                <a:lnTo>
                  <a:pt x="311" y="461"/>
                </a:lnTo>
                <a:lnTo>
                  <a:pt x="311" y="462"/>
                </a:lnTo>
                <a:lnTo>
                  <a:pt x="311" y="463"/>
                </a:lnTo>
                <a:lnTo>
                  <a:pt x="311" y="464"/>
                </a:lnTo>
                <a:lnTo>
                  <a:pt x="312" y="465"/>
                </a:lnTo>
                <a:lnTo>
                  <a:pt x="312" y="466"/>
                </a:lnTo>
                <a:lnTo>
                  <a:pt x="329" y="460"/>
                </a:lnTo>
                <a:lnTo>
                  <a:pt x="328" y="460"/>
                </a:lnTo>
                <a:lnTo>
                  <a:pt x="328" y="459"/>
                </a:lnTo>
                <a:lnTo>
                  <a:pt x="328" y="458"/>
                </a:lnTo>
                <a:lnTo>
                  <a:pt x="328" y="457"/>
                </a:lnTo>
                <a:lnTo>
                  <a:pt x="327" y="456"/>
                </a:lnTo>
                <a:lnTo>
                  <a:pt x="327" y="456"/>
                </a:lnTo>
                <a:lnTo>
                  <a:pt x="327" y="455"/>
                </a:lnTo>
                <a:lnTo>
                  <a:pt x="327" y="454"/>
                </a:lnTo>
                <a:lnTo>
                  <a:pt x="327" y="453"/>
                </a:lnTo>
                <a:lnTo>
                  <a:pt x="326" y="452"/>
                </a:lnTo>
                <a:lnTo>
                  <a:pt x="326" y="452"/>
                </a:lnTo>
                <a:lnTo>
                  <a:pt x="326" y="451"/>
                </a:lnTo>
                <a:lnTo>
                  <a:pt x="326" y="450"/>
                </a:lnTo>
                <a:lnTo>
                  <a:pt x="325" y="449"/>
                </a:lnTo>
                <a:lnTo>
                  <a:pt x="325" y="448"/>
                </a:lnTo>
                <a:lnTo>
                  <a:pt x="325" y="447"/>
                </a:lnTo>
                <a:lnTo>
                  <a:pt x="325" y="447"/>
                </a:lnTo>
                <a:lnTo>
                  <a:pt x="325" y="446"/>
                </a:lnTo>
                <a:lnTo>
                  <a:pt x="325" y="445"/>
                </a:lnTo>
                <a:lnTo>
                  <a:pt x="324" y="444"/>
                </a:lnTo>
                <a:lnTo>
                  <a:pt x="324" y="444"/>
                </a:lnTo>
                <a:lnTo>
                  <a:pt x="307" y="447"/>
                </a:lnTo>
                <a:close/>
                <a:moveTo>
                  <a:pt x="328" y="499"/>
                </a:moveTo>
                <a:lnTo>
                  <a:pt x="328" y="499"/>
                </a:lnTo>
                <a:lnTo>
                  <a:pt x="328" y="499"/>
                </a:lnTo>
                <a:lnTo>
                  <a:pt x="329" y="500"/>
                </a:lnTo>
                <a:lnTo>
                  <a:pt x="329" y="501"/>
                </a:lnTo>
                <a:lnTo>
                  <a:pt x="330" y="502"/>
                </a:lnTo>
                <a:lnTo>
                  <a:pt x="330" y="503"/>
                </a:lnTo>
                <a:lnTo>
                  <a:pt x="331" y="503"/>
                </a:lnTo>
                <a:lnTo>
                  <a:pt x="331" y="504"/>
                </a:lnTo>
                <a:lnTo>
                  <a:pt x="332" y="505"/>
                </a:lnTo>
                <a:lnTo>
                  <a:pt x="332" y="506"/>
                </a:lnTo>
                <a:lnTo>
                  <a:pt x="333" y="506"/>
                </a:lnTo>
                <a:lnTo>
                  <a:pt x="333" y="507"/>
                </a:lnTo>
                <a:lnTo>
                  <a:pt x="334" y="508"/>
                </a:lnTo>
                <a:lnTo>
                  <a:pt x="334" y="509"/>
                </a:lnTo>
                <a:lnTo>
                  <a:pt x="335" y="509"/>
                </a:lnTo>
                <a:lnTo>
                  <a:pt x="336" y="510"/>
                </a:lnTo>
                <a:lnTo>
                  <a:pt x="336" y="511"/>
                </a:lnTo>
                <a:lnTo>
                  <a:pt x="337" y="511"/>
                </a:lnTo>
                <a:lnTo>
                  <a:pt x="337" y="512"/>
                </a:lnTo>
                <a:lnTo>
                  <a:pt x="338" y="513"/>
                </a:lnTo>
                <a:lnTo>
                  <a:pt x="338" y="514"/>
                </a:lnTo>
                <a:lnTo>
                  <a:pt x="339" y="514"/>
                </a:lnTo>
                <a:lnTo>
                  <a:pt x="353" y="503"/>
                </a:lnTo>
                <a:lnTo>
                  <a:pt x="352" y="502"/>
                </a:lnTo>
                <a:lnTo>
                  <a:pt x="352" y="502"/>
                </a:lnTo>
                <a:lnTo>
                  <a:pt x="351" y="501"/>
                </a:lnTo>
                <a:lnTo>
                  <a:pt x="351" y="501"/>
                </a:lnTo>
                <a:lnTo>
                  <a:pt x="350" y="500"/>
                </a:lnTo>
                <a:lnTo>
                  <a:pt x="350" y="499"/>
                </a:lnTo>
                <a:lnTo>
                  <a:pt x="349" y="499"/>
                </a:lnTo>
                <a:lnTo>
                  <a:pt x="349" y="498"/>
                </a:lnTo>
                <a:lnTo>
                  <a:pt x="348" y="497"/>
                </a:lnTo>
                <a:lnTo>
                  <a:pt x="348" y="497"/>
                </a:lnTo>
                <a:lnTo>
                  <a:pt x="347" y="496"/>
                </a:lnTo>
                <a:lnTo>
                  <a:pt x="347" y="495"/>
                </a:lnTo>
                <a:lnTo>
                  <a:pt x="346" y="495"/>
                </a:lnTo>
                <a:lnTo>
                  <a:pt x="346" y="494"/>
                </a:lnTo>
                <a:lnTo>
                  <a:pt x="345" y="493"/>
                </a:lnTo>
                <a:lnTo>
                  <a:pt x="345" y="493"/>
                </a:lnTo>
                <a:lnTo>
                  <a:pt x="344" y="492"/>
                </a:lnTo>
                <a:lnTo>
                  <a:pt x="344" y="491"/>
                </a:lnTo>
                <a:lnTo>
                  <a:pt x="343" y="491"/>
                </a:lnTo>
                <a:lnTo>
                  <a:pt x="343" y="490"/>
                </a:lnTo>
                <a:lnTo>
                  <a:pt x="343" y="490"/>
                </a:lnTo>
                <a:lnTo>
                  <a:pt x="328" y="499"/>
                </a:lnTo>
                <a:close/>
                <a:moveTo>
                  <a:pt x="366" y="540"/>
                </a:moveTo>
                <a:lnTo>
                  <a:pt x="366" y="540"/>
                </a:lnTo>
                <a:lnTo>
                  <a:pt x="366" y="540"/>
                </a:lnTo>
                <a:lnTo>
                  <a:pt x="367" y="541"/>
                </a:lnTo>
                <a:lnTo>
                  <a:pt x="368" y="541"/>
                </a:lnTo>
                <a:lnTo>
                  <a:pt x="369" y="542"/>
                </a:lnTo>
                <a:lnTo>
                  <a:pt x="369" y="542"/>
                </a:lnTo>
                <a:lnTo>
                  <a:pt x="370" y="543"/>
                </a:lnTo>
                <a:lnTo>
                  <a:pt x="371" y="543"/>
                </a:lnTo>
                <a:lnTo>
                  <a:pt x="372" y="544"/>
                </a:lnTo>
                <a:lnTo>
                  <a:pt x="372" y="544"/>
                </a:lnTo>
                <a:lnTo>
                  <a:pt x="373" y="545"/>
                </a:lnTo>
                <a:lnTo>
                  <a:pt x="374" y="545"/>
                </a:lnTo>
                <a:lnTo>
                  <a:pt x="375" y="546"/>
                </a:lnTo>
                <a:lnTo>
                  <a:pt x="375" y="546"/>
                </a:lnTo>
                <a:lnTo>
                  <a:pt x="376" y="547"/>
                </a:lnTo>
                <a:lnTo>
                  <a:pt x="377" y="547"/>
                </a:lnTo>
                <a:lnTo>
                  <a:pt x="378" y="548"/>
                </a:lnTo>
                <a:lnTo>
                  <a:pt x="379" y="548"/>
                </a:lnTo>
                <a:lnTo>
                  <a:pt x="379" y="549"/>
                </a:lnTo>
                <a:lnTo>
                  <a:pt x="380" y="549"/>
                </a:lnTo>
                <a:lnTo>
                  <a:pt x="381" y="550"/>
                </a:lnTo>
                <a:lnTo>
                  <a:pt x="382" y="550"/>
                </a:lnTo>
                <a:lnTo>
                  <a:pt x="390" y="535"/>
                </a:lnTo>
                <a:lnTo>
                  <a:pt x="390" y="534"/>
                </a:lnTo>
                <a:lnTo>
                  <a:pt x="389" y="534"/>
                </a:lnTo>
                <a:lnTo>
                  <a:pt x="388" y="534"/>
                </a:lnTo>
                <a:lnTo>
                  <a:pt x="388" y="533"/>
                </a:lnTo>
                <a:lnTo>
                  <a:pt x="387" y="533"/>
                </a:lnTo>
                <a:lnTo>
                  <a:pt x="386" y="532"/>
                </a:lnTo>
                <a:lnTo>
                  <a:pt x="385" y="532"/>
                </a:lnTo>
                <a:lnTo>
                  <a:pt x="385" y="531"/>
                </a:lnTo>
                <a:lnTo>
                  <a:pt x="384" y="531"/>
                </a:lnTo>
                <a:lnTo>
                  <a:pt x="383" y="531"/>
                </a:lnTo>
                <a:lnTo>
                  <a:pt x="383" y="530"/>
                </a:lnTo>
                <a:lnTo>
                  <a:pt x="382" y="530"/>
                </a:lnTo>
                <a:lnTo>
                  <a:pt x="381" y="529"/>
                </a:lnTo>
                <a:lnTo>
                  <a:pt x="381" y="529"/>
                </a:lnTo>
                <a:lnTo>
                  <a:pt x="380" y="528"/>
                </a:lnTo>
                <a:lnTo>
                  <a:pt x="379" y="528"/>
                </a:lnTo>
                <a:lnTo>
                  <a:pt x="379" y="527"/>
                </a:lnTo>
                <a:lnTo>
                  <a:pt x="378" y="527"/>
                </a:lnTo>
                <a:lnTo>
                  <a:pt x="377" y="526"/>
                </a:lnTo>
                <a:lnTo>
                  <a:pt x="377" y="526"/>
                </a:lnTo>
                <a:lnTo>
                  <a:pt x="376" y="526"/>
                </a:lnTo>
                <a:lnTo>
                  <a:pt x="366" y="540"/>
                </a:lnTo>
                <a:close/>
                <a:moveTo>
                  <a:pt x="416" y="564"/>
                </a:moveTo>
                <a:lnTo>
                  <a:pt x="416" y="564"/>
                </a:lnTo>
                <a:lnTo>
                  <a:pt x="416" y="564"/>
                </a:lnTo>
                <a:lnTo>
                  <a:pt x="417" y="565"/>
                </a:lnTo>
                <a:lnTo>
                  <a:pt x="418" y="565"/>
                </a:lnTo>
                <a:lnTo>
                  <a:pt x="419" y="565"/>
                </a:lnTo>
                <a:lnTo>
                  <a:pt x="420" y="565"/>
                </a:lnTo>
                <a:lnTo>
                  <a:pt x="421" y="566"/>
                </a:lnTo>
                <a:lnTo>
                  <a:pt x="422" y="566"/>
                </a:lnTo>
                <a:lnTo>
                  <a:pt x="423" y="566"/>
                </a:lnTo>
                <a:lnTo>
                  <a:pt x="424" y="566"/>
                </a:lnTo>
                <a:lnTo>
                  <a:pt x="424" y="567"/>
                </a:lnTo>
                <a:lnTo>
                  <a:pt x="425" y="567"/>
                </a:lnTo>
                <a:lnTo>
                  <a:pt x="426" y="567"/>
                </a:lnTo>
                <a:lnTo>
                  <a:pt x="427" y="567"/>
                </a:lnTo>
                <a:lnTo>
                  <a:pt x="428" y="567"/>
                </a:lnTo>
                <a:lnTo>
                  <a:pt x="429" y="567"/>
                </a:lnTo>
                <a:lnTo>
                  <a:pt x="430" y="568"/>
                </a:lnTo>
                <a:lnTo>
                  <a:pt x="431" y="568"/>
                </a:lnTo>
                <a:lnTo>
                  <a:pt x="432" y="568"/>
                </a:lnTo>
                <a:lnTo>
                  <a:pt x="433" y="568"/>
                </a:lnTo>
                <a:lnTo>
                  <a:pt x="434" y="568"/>
                </a:lnTo>
                <a:lnTo>
                  <a:pt x="434" y="568"/>
                </a:lnTo>
                <a:lnTo>
                  <a:pt x="437" y="551"/>
                </a:lnTo>
                <a:lnTo>
                  <a:pt x="437" y="551"/>
                </a:lnTo>
                <a:lnTo>
                  <a:pt x="436" y="551"/>
                </a:lnTo>
                <a:lnTo>
                  <a:pt x="435" y="551"/>
                </a:lnTo>
                <a:lnTo>
                  <a:pt x="434" y="550"/>
                </a:lnTo>
                <a:lnTo>
                  <a:pt x="433" y="550"/>
                </a:lnTo>
                <a:lnTo>
                  <a:pt x="432" y="550"/>
                </a:lnTo>
                <a:lnTo>
                  <a:pt x="431" y="550"/>
                </a:lnTo>
                <a:lnTo>
                  <a:pt x="431" y="550"/>
                </a:lnTo>
                <a:lnTo>
                  <a:pt x="430" y="550"/>
                </a:lnTo>
                <a:lnTo>
                  <a:pt x="429" y="549"/>
                </a:lnTo>
                <a:lnTo>
                  <a:pt x="428" y="549"/>
                </a:lnTo>
                <a:lnTo>
                  <a:pt x="427" y="549"/>
                </a:lnTo>
                <a:lnTo>
                  <a:pt x="427" y="549"/>
                </a:lnTo>
                <a:lnTo>
                  <a:pt x="426" y="549"/>
                </a:lnTo>
                <a:lnTo>
                  <a:pt x="425" y="549"/>
                </a:lnTo>
                <a:lnTo>
                  <a:pt x="424" y="548"/>
                </a:lnTo>
                <a:lnTo>
                  <a:pt x="423" y="548"/>
                </a:lnTo>
                <a:lnTo>
                  <a:pt x="422" y="548"/>
                </a:lnTo>
                <a:lnTo>
                  <a:pt x="422" y="548"/>
                </a:lnTo>
                <a:lnTo>
                  <a:pt x="421" y="548"/>
                </a:lnTo>
                <a:lnTo>
                  <a:pt x="421" y="547"/>
                </a:lnTo>
                <a:lnTo>
                  <a:pt x="416" y="564"/>
                </a:lnTo>
                <a:close/>
                <a:moveTo>
                  <a:pt x="471" y="569"/>
                </a:moveTo>
                <a:lnTo>
                  <a:pt x="471" y="569"/>
                </a:lnTo>
                <a:lnTo>
                  <a:pt x="472" y="569"/>
                </a:lnTo>
                <a:lnTo>
                  <a:pt x="473" y="569"/>
                </a:lnTo>
                <a:lnTo>
                  <a:pt x="474" y="569"/>
                </a:lnTo>
                <a:lnTo>
                  <a:pt x="475" y="569"/>
                </a:lnTo>
                <a:lnTo>
                  <a:pt x="476" y="569"/>
                </a:lnTo>
                <a:lnTo>
                  <a:pt x="477" y="569"/>
                </a:lnTo>
                <a:lnTo>
                  <a:pt x="478" y="569"/>
                </a:lnTo>
                <a:lnTo>
                  <a:pt x="479" y="569"/>
                </a:lnTo>
                <a:lnTo>
                  <a:pt x="480" y="568"/>
                </a:lnTo>
                <a:lnTo>
                  <a:pt x="480" y="568"/>
                </a:lnTo>
                <a:lnTo>
                  <a:pt x="481" y="568"/>
                </a:lnTo>
                <a:lnTo>
                  <a:pt x="482" y="568"/>
                </a:lnTo>
                <a:lnTo>
                  <a:pt x="483" y="568"/>
                </a:lnTo>
                <a:lnTo>
                  <a:pt x="484" y="568"/>
                </a:lnTo>
                <a:lnTo>
                  <a:pt x="485" y="567"/>
                </a:lnTo>
                <a:lnTo>
                  <a:pt x="486" y="567"/>
                </a:lnTo>
                <a:lnTo>
                  <a:pt x="487" y="567"/>
                </a:lnTo>
                <a:lnTo>
                  <a:pt x="488" y="567"/>
                </a:lnTo>
                <a:lnTo>
                  <a:pt x="489" y="567"/>
                </a:lnTo>
                <a:lnTo>
                  <a:pt x="490" y="567"/>
                </a:lnTo>
                <a:lnTo>
                  <a:pt x="490" y="567"/>
                </a:lnTo>
                <a:lnTo>
                  <a:pt x="486" y="549"/>
                </a:lnTo>
                <a:lnTo>
                  <a:pt x="486" y="549"/>
                </a:lnTo>
                <a:lnTo>
                  <a:pt x="485" y="549"/>
                </a:lnTo>
                <a:lnTo>
                  <a:pt x="484" y="550"/>
                </a:lnTo>
                <a:lnTo>
                  <a:pt x="484" y="550"/>
                </a:lnTo>
                <a:lnTo>
                  <a:pt x="483" y="550"/>
                </a:lnTo>
                <a:lnTo>
                  <a:pt x="482" y="550"/>
                </a:lnTo>
                <a:lnTo>
                  <a:pt x="481" y="550"/>
                </a:lnTo>
                <a:lnTo>
                  <a:pt x="480" y="550"/>
                </a:lnTo>
                <a:lnTo>
                  <a:pt x="479" y="551"/>
                </a:lnTo>
                <a:lnTo>
                  <a:pt x="479" y="551"/>
                </a:lnTo>
                <a:lnTo>
                  <a:pt x="478" y="551"/>
                </a:lnTo>
                <a:lnTo>
                  <a:pt x="477" y="551"/>
                </a:lnTo>
                <a:lnTo>
                  <a:pt x="476" y="551"/>
                </a:lnTo>
                <a:lnTo>
                  <a:pt x="475" y="551"/>
                </a:lnTo>
                <a:lnTo>
                  <a:pt x="474" y="551"/>
                </a:lnTo>
                <a:lnTo>
                  <a:pt x="474" y="551"/>
                </a:lnTo>
                <a:lnTo>
                  <a:pt x="473" y="552"/>
                </a:lnTo>
                <a:lnTo>
                  <a:pt x="472" y="552"/>
                </a:lnTo>
                <a:lnTo>
                  <a:pt x="471" y="552"/>
                </a:lnTo>
                <a:lnTo>
                  <a:pt x="470" y="552"/>
                </a:lnTo>
                <a:lnTo>
                  <a:pt x="470" y="552"/>
                </a:lnTo>
                <a:lnTo>
                  <a:pt x="471" y="569"/>
                </a:lnTo>
                <a:close/>
                <a:moveTo>
                  <a:pt x="525" y="554"/>
                </a:moveTo>
                <a:lnTo>
                  <a:pt x="525" y="554"/>
                </a:lnTo>
                <a:lnTo>
                  <a:pt x="525" y="554"/>
                </a:lnTo>
                <a:lnTo>
                  <a:pt x="526" y="554"/>
                </a:lnTo>
                <a:lnTo>
                  <a:pt x="527" y="553"/>
                </a:lnTo>
                <a:lnTo>
                  <a:pt x="528" y="553"/>
                </a:lnTo>
                <a:lnTo>
                  <a:pt x="528" y="552"/>
                </a:lnTo>
                <a:lnTo>
                  <a:pt x="529" y="552"/>
                </a:lnTo>
                <a:lnTo>
                  <a:pt x="530" y="552"/>
                </a:lnTo>
                <a:lnTo>
                  <a:pt x="531" y="551"/>
                </a:lnTo>
                <a:lnTo>
                  <a:pt x="532" y="551"/>
                </a:lnTo>
                <a:lnTo>
                  <a:pt x="533" y="550"/>
                </a:lnTo>
                <a:lnTo>
                  <a:pt x="533" y="550"/>
                </a:lnTo>
                <a:lnTo>
                  <a:pt x="534" y="549"/>
                </a:lnTo>
                <a:lnTo>
                  <a:pt x="535" y="549"/>
                </a:lnTo>
                <a:lnTo>
                  <a:pt x="536" y="548"/>
                </a:lnTo>
                <a:lnTo>
                  <a:pt x="537" y="548"/>
                </a:lnTo>
                <a:lnTo>
                  <a:pt x="537" y="547"/>
                </a:lnTo>
                <a:lnTo>
                  <a:pt x="538" y="547"/>
                </a:lnTo>
                <a:lnTo>
                  <a:pt x="539" y="546"/>
                </a:lnTo>
                <a:lnTo>
                  <a:pt x="540" y="546"/>
                </a:lnTo>
                <a:lnTo>
                  <a:pt x="540" y="545"/>
                </a:lnTo>
                <a:lnTo>
                  <a:pt x="541" y="545"/>
                </a:lnTo>
                <a:lnTo>
                  <a:pt x="532" y="530"/>
                </a:lnTo>
                <a:lnTo>
                  <a:pt x="531" y="531"/>
                </a:lnTo>
                <a:lnTo>
                  <a:pt x="530" y="531"/>
                </a:lnTo>
                <a:lnTo>
                  <a:pt x="529" y="531"/>
                </a:lnTo>
                <a:lnTo>
                  <a:pt x="529" y="532"/>
                </a:lnTo>
                <a:lnTo>
                  <a:pt x="528" y="532"/>
                </a:lnTo>
                <a:lnTo>
                  <a:pt x="527" y="533"/>
                </a:lnTo>
                <a:lnTo>
                  <a:pt x="527" y="533"/>
                </a:lnTo>
                <a:lnTo>
                  <a:pt x="526" y="534"/>
                </a:lnTo>
                <a:lnTo>
                  <a:pt x="525" y="534"/>
                </a:lnTo>
                <a:lnTo>
                  <a:pt x="525" y="534"/>
                </a:lnTo>
                <a:lnTo>
                  <a:pt x="524" y="535"/>
                </a:lnTo>
                <a:lnTo>
                  <a:pt x="523" y="535"/>
                </a:lnTo>
                <a:lnTo>
                  <a:pt x="522" y="536"/>
                </a:lnTo>
                <a:lnTo>
                  <a:pt x="522" y="536"/>
                </a:lnTo>
                <a:lnTo>
                  <a:pt x="521" y="536"/>
                </a:lnTo>
                <a:lnTo>
                  <a:pt x="520" y="537"/>
                </a:lnTo>
                <a:lnTo>
                  <a:pt x="520" y="537"/>
                </a:lnTo>
                <a:lnTo>
                  <a:pt x="519" y="538"/>
                </a:lnTo>
                <a:lnTo>
                  <a:pt x="518" y="538"/>
                </a:lnTo>
                <a:lnTo>
                  <a:pt x="517" y="538"/>
                </a:lnTo>
                <a:lnTo>
                  <a:pt x="517" y="538"/>
                </a:lnTo>
                <a:lnTo>
                  <a:pt x="525" y="554"/>
                </a:lnTo>
                <a:close/>
                <a:moveTo>
                  <a:pt x="570" y="521"/>
                </a:moveTo>
                <a:lnTo>
                  <a:pt x="570" y="521"/>
                </a:lnTo>
                <a:lnTo>
                  <a:pt x="570" y="521"/>
                </a:lnTo>
                <a:lnTo>
                  <a:pt x="570" y="520"/>
                </a:lnTo>
                <a:lnTo>
                  <a:pt x="571" y="519"/>
                </a:lnTo>
                <a:lnTo>
                  <a:pt x="572" y="518"/>
                </a:lnTo>
                <a:lnTo>
                  <a:pt x="572" y="518"/>
                </a:lnTo>
                <a:lnTo>
                  <a:pt x="573" y="517"/>
                </a:lnTo>
                <a:lnTo>
                  <a:pt x="574" y="516"/>
                </a:lnTo>
                <a:lnTo>
                  <a:pt x="574" y="516"/>
                </a:lnTo>
                <a:lnTo>
                  <a:pt x="575" y="515"/>
                </a:lnTo>
                <a:lnTo>
                  <a:pt x="575" y="514"/>
                </a:lnTo>
                <a:lnTo>
                  <a:pt x="576" y="514"/>
                </a:lnTo>
                <a:lnTo>
                  <a:pt x="576" y="513"/>
                </a:lnTo>
                <a:lnTo>
                  <a:pt x="577" y="512"/>
                </a:lnTo>
                <a:lnTo>
                  <a:pt x="578" y="511"/>
                </a:lnTo>
                <a:lnTo>
                  <a:pt x="578" y="511"/>
                </a:lnTo>
                <a:lnTo>
                  <a:pt x="579" y="510"/>
                </a:lnTo>
                <a:lnTo>
                  <a:pt x="579" y="509"/>
                </a:lnTo>
                <a:lnTo>
                  <a:pt x="580" y="509"/>
                </a:lnTo>
                <a:lnTo>
                  <a:pt x="580" y="508"/>
                </a:lnTo>
                <a:lnTo>
                  <a:pt x="581" y="507"/>
                </a:lnTo>
                <a:lnTo>
                  <a:pt x="581" y="506"/>
                </a:lnTo>
                <a:lnTo>
                  <a:pt x="567" y="496"/>
                </a:lnTo>
                <a:lnTo>
                  <a:pt x="567" y="497"/>
                </a:lnTo>
                <a:lnTo>
                  <a:pt x="566" y="497"/>
                </a:lnTo>
                <a:lnTo>
                  <a:pt x="566" y="498"/>
                </a:lnTo>
                <a:lnTo>
                  <a:pt x="565" y="499"/>
                </a:lnTo>
                <a:lnTo>
                  <a:pt x="565" y="499"/>
                </a:lnTo>
                <a:lnTo>
                  <a:pt x="564" y="500"/>
                </a:lnTo>
                <a:lnTo>
                  <a:pt x="564" y="501"/>
                </a:lnTo>
                <a:lnTo>
                  <a:pt x="563" y="501"/>
                </a:lnTo>
                <a:lnTo>
                  <a:pt x="563" y="502"/>
                </a:lnTo>
                <a:lnTo>
                  <a:pt x="562" y="502"/>
                </a:lnTo>
                <a:lnTo>
                  <a:pt x="562" y="503"/>
                </a:lnTo>
                <a:lnTo>
                  <a:pt x="561" y="504"/>
                </a:lnTo>
                <a:lnTo>
                  <a:pt x="561" y="504"/>
                </a:lnTo>
                <a:lnTo>
                  <a:pt x="560" y="505"/>
                </a:lnTo>
                <a:lnTo>
                  <a:pt x="560" y="506"/>
                </a:lnTo>
                <a:lnTo>
                  <a:pt x="559" y="506"/>
                </a:lnTo>
                <a:lnTo>
                  <a:pt x="559" y="507"/>
                </a:lnTo>
                <a:lnTo>
                  <a:pt x="558" y="507"/>
                </a:lnTo>
                <a:lnTo>
                  <a:pt x="557" y="508"/>
                </a:lnTo>
                <a:lnTo>
                  <a:pt x="557" y="509"/>
                </a:lnTo>
                <a:lnTo>
                  <a:pt x="557" y="509"/>
                </a:lnTo>
                <a:lnTo>
                  <a:pt x="570" y="521"/>
                </a:lnTo>
                <a:close/>
                <a:moveTo>
                  <a:pt x="599" y="474"/>
                </a:moveTo>
                <a:lnTo>
                  <a:pt x="599" y="474"/>
                </a:lnTo>
                <a:lnTo>
                  <a:pt x="600" y="473"/>
                </a:lnTo>
                <a:lnTo>
                  <a:pt x="600" y="472"/>
                </a:lnTo>
                <a:lnTo>
                  <a:pt x="600" y="471"/>
                </a:lnTo>
                <a:lnTo>
                  <a:pt x="601" y="470"/>
                </a:lnTo>
                <a:lnTo>
                  <a:pt x="601" y="470"/>
                </a:lnTo>
                <a:lnTo>
                  <a:pt x="601" y="469"/>
                </a:lnTo>
                <a:lnTo>
                  <a:pt x="602" y="468"/>
                </a:lnTo>
                <a:lnTo>
                  <a:pt x="602" y="467"/>
                </a:lnTo>
                <a:lnTo>
                  <a:pt x="602" y="466"/>
                </a:lnTo>
                <a:lnTo>
                  <a:pt x="603" y="465"/>
                </a:lnTo>
                <a:lnTo>
                  <a:pt x="603" y="464"/>
                </a:lnTo>
                <a:lnTo>
                  <a:pt x="603" y="463"/>
                </a:lnTo>
                <a:lnTo>
                  <a:pt x="603" y="462"/>
                </a:lnTo>
                <a:lnTo>
                  <a:pt x="604" y="461"/>
                </a:lnTo>
                <a:lnTo>
                  <a:pt x="604" y="461"/>
                </a:lnTo>
                <a:lnTo>
                  <a:pt x="604" y="460"/>
                </a:lnTo>
                <a:lnTo>
                  <a:pt x="604" y="459"/>
                </a:lnTo>
                <a:lnTo>
                  <a:pt x="605" y="458"/>
                </a:lnTo>
                <a:lnTo>
                  <a:pt x="605" y="457"/>
                </a:lnTo>
                <a:lnTo>
                  <a:pt x="605" y="456"/>
                </a:lnTo>
                <a:lnTo>
                  <a:pt x="605" y="456"/>
                </a:lnTo>
                <a:lnTo>
                  <a:pt x="588" y="452"/>
                </a:lnTo>
                <a:lnTo>
                  <a:pt x="588" y="452"/>
                </a:lnTo>
                <a:lnTo>
                  <a:pt x="588" y="452"/>
                </a:lnTo>
                <a:lnTo>
                  <a:pt x="588" y="453"/>
                </a:lnTo>
                <a:lnTo>
                  <a:pt x="588" y="454"/>
                </a:lnTo>
                <a:lnTo>
                  <a:pt x="587" y="455"/>
                </a:lnTo>
                <a:lnTo>
                  <a:pt x="587" y="456"/>
                </a:lnTo>
                <a:lnTo>
                  <a:pt x="587" y="456"/>
                </a:lnTo>
                <a:lnTo>
                  <a:pt x="587" y="457"/>
                </a:lnTo>
                <a:lnTo>
                  <a:pt x="586" y="458"/>
                </a:lnTo>
                <a:lnTo>
                  <a:pt x="586" y="459"/>
                </a:lnTo>
                <a:lnTo>
                  <a:pt x="586" y="460"/>
                </a:lnTo>
                <a:lnTo>
                  <a:pt x="586" y="460"/>
                </a:lnTo>
                <a:lnTo>
                  <a:pt x="585" y="461"/>
                </a:lnTo>
                <a:lnTo>
                  <a:pt x="585" y="462"/>
                </a:lnTo>
                <a:lnTo>
                  <a:pt x="585" y="463"/>
                </a:lnTo>
                <a:lnTo>
                  <a:pt x="584" y="463"/>
                </a:lnTo>
                <a:lnTo>
                  <a:pt x="584" y="464"/>
                </a:lnTo>
                <a:lnTo>
                  <a:pt x="584" y="465"/>
                </a:lnTo>
                <a:lnTo>
                  <a:pt x="584" y="466"/>
                </a:lnTo>
                <a:lnTo>
                  <a:pt x="583" y="467"/>
                </a:lnTo>
                <a:lnTo>
                  <a:pt x="583" y="467"/>
                </a:lnTo>
                <a:lnTo>
                  <a:pt x="599" y="474"/>
                </a:lnTo>
                <a:close/>
                <a:moveTo>
                  <a:pt x="610" y="419"/>
                </a:moveTo>
                <a:lnTo>
                  <a:pt x="610" y="419"/>
                </a:lnTo>
                <a:lnTo>
                  <a:pt x="610" y="419"/>
                </a:lnTo>
                <a:lnTo>
                  <a:pt x="610" y="418"/>
                </a:lnTo>
                <a:lnTo>
                  <a:pt x="610" y="417"/>
                </a:lnTo>
                <a:lnTo>
                  <a:pt x="610" y="416"/>
                </a:lnTo>
                <a:lnTo>
                  <a:pt x="610" y="415"/>
                </a:lnTo>
                <a:lnTo>
                  <a:pt x="610" y="414"/>
                </a:lnTo>
                <a:lnTo>
                  <a:pt x="610" y="413"/>
                </a:lnTo>
                <a:lnTo>
                  <a:pt x="610" y="412"/>
                </a:lnTo>
                <a:lnTo>
                  <a:pt x="610" y="411"/>
                </a:lnTo>
                <a:lnTo>
                  <a:pt x="610" y="410"/>
                </a:lnTo>
                <a:lnTo>
                  <a:pt x="610" y="409"/>
                </a:lnTo>
                <a:lnTo>
                  <a:pt x="610" y="408"/>
                </a:lnTo>
                <a:lnTo>
                  <a:pt x="610" y="407"/>
                </a:lnTo>
                <a:lnTo>
                  <a:pt x="610" y="406"/>
                </a:lnTo>
                <a:lnTo>
                  <a:pt x="610" y="405"/>
                </a:lnTo>
                <a:lnTo>
                  <a:pt x="610" y="404"/>
                </a:lnTo>
                <a:lnTo>
                  <a:pt x="610" y="403"/>
                </a:lnTo>
                <a:lnTo>
                  <a:pt x="610" y="402"/>
                </a:lnTo>
                <a:lnTo>
                  <a:pt x="609" y="401"/>
                </a:lnTo>
                <a:lnTo>
                  <a:pt x="609" y="400"/>
                </a:lnTo>
                <a:lnTo>
                  <a:pt x="592" y="402"/>
                </a:lnTo>
                <a:lnTo>
                  <a:pt x="592" y="403"/>
                </a:lnTo>
                <a:lnTo>
                  <a:pt x="592" y="404"/>
                </a:lnTo>
                <a:lnTo>
                  <a:pt x="592" y="405"/>
                </a:lnTo>
                <a:lnTo>
                  <a:pt x="592" y="406"/>
                </a:lnTo>
                <a:lnTo>
                  <a:pt x="592" y="406"/>
                </a:lnTo>
                <a:lnTo>
                  <a:pt x="592" y="407"/>
                </a:lnTo>
                <a:lnTo>
                  <a:pt x="592" y="408"/>
                </a:lnTo>
                <a:lnTo>
                  <a:pt x="592" y="409"/>
                </a:lnTo>
                <a:lnTo>
                  <a:pt x="592" y="410"/>
                </a:lnTo>
                <a:lnTo>
                  <a:pt x="593" y="411"/>
                </a:lnTo>
                <a:lnTo>
                  <a:pt x="593" y="412"/>
                </a:lnTo>
                <a:lnTo>
                  <a:pt x="593" y="413"/>
                </a:lnTo>
                <a:lnTo>
                  <a:pt x="593" y="413"/>
                </a:lnTo>
                <a:lnTo>
                  <a:pt x="593" y="414"/>
                </a:lnTo>
                <a:lnTo>
                  <a:pt x="593" y="415"/>
                </a:lnTo>
                <a:lnTo>
                  <a:pt x="593" y="416"/>
                </a:lnTo>
                <a:lnTo>
                  <a:pt x="593" y="417"/>
                </a:lnTo>
                <a:lnTo>
                  <a:pt x="593" y="418"/>
                </a:lnTo>
                <a:lnTo>
                  <a:pt x="593" y="419"/>
                </a:lnTo>
                <a:lnTo>
                  <a:pt x="593" y="419"/>
                </a:lnTo>
                <a:lnTo>
                  <a:pt x="610" y="419"/>
                </a:lnTo>
                <a:close/>
                <a:moveTo>
                  <a:pt x="601" y="364"/>
                </a:moveTo>
                <a:lnTo>
                  <a:pt x="601" y="364"/>
                </a:lnTo>
                <a:lnTo>
                  <a:pt x="601" y="363"/>
                </a:lnTo>
                <a:lnTo>
                  <a:pt x="600" y="363"/>
                </a:lnTo>
                <a:lnTo>
                  <a:pt x="600" y="362"/>
                </a:lnTo>
                <a:lnTo>
                  <a:pt x="600" y="361"/>
                </a:lnTo>
                <a:lnTo>
                  <a:pt x="599" y="360"/>
                </a:lnTo>
                <a:lnTo>
                  <a:pt x="599" y="359"/>
                </a:lnTo>
                <a:lnTo>
                  <a:pt x="599" y="358"/>
                </a:lnTo>
                <a:lnTo>
                  <a:pt x="598" y="357"/>
                </a:lnTo>
                <a:lnTo>
                  <a:pt x="598" y="356"/>
                </a:lnTo>
                <a:lnTo>
                  <a:pt x="598" y="356"/>
                </a:lnTo>
                <a:lnTo>
                  <a:pt x="597" y="355"/>
                </a:lnTo>
                <a:lnTo>
                  <a:pt x="597" y="354"/>
                </a:lnTo>
                <a:lnTo>
                  <a:pt x="596" y="353"/>
                </a:lnTo>
                <a:lnTo>
                  <a:pt x="596" y="352"/>
                </a:lnTo>
                <a:lnTo>
                  <a:pt x="596" y="351"/>
                </a:lnTo>
                <a:lnTo>
                  <a:pt x="595" y="350"/>
                </a:lnTo>
                <a:lnTo>
                  <a:pt x="595" y="350"/>
                </a:lnTo>
                <a:lnTo>
                  <a:pt x="594" y="349"/>
                </a:lnTo>
                <a:lnTo>
                  <a:pt x="594" y="348"/>
                </a:lnTo>
                <a:lnTo>
                  <a:pt x="594" y="347"/>
                </a:lnTo>
                <a:lnTo>
                  <a:pt x="593" y="347"/>
                </a:lnTo>
                <a:lnTo>
                  <a:pt x="578" y="355"/>
                </a:lnTo>
                <a:lnTo>
                  <a:pt x="578" y="355"/>
                </a:lnTo>
                <a:lnTo>
                  <a:pt x="578" y="356"/>
                </a:lnTo>
                <a:lnTo>
                  <a:pt x="579" y="357"/>
                </a:lnTo>
                <a:lnTo>
                  <a:pt x="579" y="357"/>
                </a:lnTo>
                <a:lnTo>
                  <a:pt x="579" y="358"/>
                </a:lnTo>
                <a:lnTo>
                  <a:pt x="580" y="359"/>
                </a:lnTo>
                <a:lnTo>
                  <a:pt x="580" y="360"/>
                </a:lnTo>
                <a:lnTo>
                  <a:pt x="580" y="360"/>
                </a:lnTo>
                <a:lnTo>
                  <a:pt x="581" y="361"/>
                </a:lnTo>
                <a:lnTo>
                  <a:pt x="581" y="362"/>
                </a:lnTo>
                <a:lnTo>
                  <a:pt x="581" y="363"/>
                </a:lnTo>
                <a:lnTo>
                  <a:pt x="582" y="363"/>
                </a:lnTo>
                <a:lnTo>
                  <a:pt x="582" y="364"/>
                </a:lnTo>
                <a:lnTo>
                  <a:pt x="582" y="365"/>
                </a:lnTo>
                <a:lnTo>
                  <a:pt x="583" y="366"/>
                </a:lnTo>
                <a:lnTo>
                  <a:pt x="583" y="366"/>
                </a:lnTo>
                <a:lnTo>
                  <a:pt x="583" y="367"/>
                </a:lnTo>
                <a:lnTo>
                  <a:pt x="584" y="368"/>
                </a:lnTo>
                <a:lnTo>
                  <a:pt x="584" y="369"/>
                </a:lnTo>
                <a:lnTo>
                  <a:pt x="584" y="370"/>
                </a:lnTo>
                <a:lnTo>
                  <a:pt x="584" y="370"/>
                </a:lnTo>
                <a:lnTo>
                  <a:pt x="601" y="364"/>
                </a:lnTo>
                <a:close/>
                <a:moveTo>
                  <a:pt x="573" y="316"/>
                </a:moveTo>
                <a:lnTo>
                  <a:pt x="573" y="316"/>
                </a:lnTo>
                <a:lnTo>
                  <a:pt x="572" y="316"/>
                </a:lnTo>
                <a:lnTo>
                  <a:pt x="572" y="315"/>
                </a:lnTo>
                <a:lnTo>
                  <a:pt x="571" y="315"/>
                </a:lnTo>
                <a:lnTo>
                  <a:pt x="570" y="314"/>
                </a:lnTo>
                <a:lnTo>
                  <a:pt x="570" y="313"/>
                </a:lnTo>
                <a:lnTo>
                  <a:pt x="569" y="313"/>
                </a:lnTo>
                <a:lnTo>
                  <a:pt x="569" y="312"/>
                </a:lnTo>
                <a:lnTo>
                  <a:pt x="568" y="311"/>
                </a:lnTo>
                <a:lnTo>
                  <a:pt x="567" y="311"/>
                </a:lnTo>
                <a:lnTo>
                  <a:pt x="567" y="310"/>
                </a:lnTo>
                <a:lnTo>
                  <a:pt x="566" y="309"/>
                </a:lnTo>
                <a:lnTo>
                  <a:pt x="565" y="309"/>
                </a:lnTo>
                <a:lnTo>
                  <a:pt x="565" y="308"/>
                </a:lnTo>
                <a:lnTo>
                  <a:pt x="564" y="307"/>
                </a:lnTo>
                <a:lnTo>
                  <a:pt x="563" y="307"/>
                </a:lnTo>
                <a:lnTo>
                  <a:pt x="563" y="306"/>
                </a:lnTo>
                <a:lnTo>
                  <a:pt x="562" y="305"/>
                </a:lnTo>
                <a:lnTo>
                  <a:pt x="561" y="305"/>
                </a:lnTo>
                <a:lnTo>
                  <a:pt x="561" y="304"/>
                </a:lnTo>
                <a:lnTo>
                  <a:pt x="560" y="304"/>
                </a:lnTo>
                <a:lnTo>
                  <a:pt x="559" y="303"/>
                </a:lnTo>
                <a:lnTo>
                  <a:pt x="548" y="316"/>
                </a:lnTo>
                <a:lnTo>
                  <a:pt x="548" y="317"/>
                </a:lnTo>
                <a:lnTo>
                  <a:pt x="549" y="317"/>
                </a:lnTo>
                <a:lnTo>
                  <a:pt x="549" y="318"/>
                </a:lnTo>
                <a:lnTo>
                  <a:pt x="550" y="318"/>
                </a:lnTo>
                <a:lnTo>
                  <a:pt x="551" y="319"/>
                </a:lnTo>
                <a:lnTo>
                  <a:pt x="551" y="319"/>
                </a:lnTo>
                <a:lnTo>
                  <a:pt x="552" y="320"/>
                </a:lnTo>
                <a:lnTo>
                  <a:pt x="552" y="320"/>
                </a:lnTo>
                <a:lnTo>
                  <a:pt x="553" y="321"/>
                </a:lnTo>
                <a:lnTo>
                  <a:pt x="554" y="322"/>
                </a:lnTo>
                <a:lnTo>
                  <a:pt x="554" y="322"/>
                </a:lnTo>
                <a:lnTo>
                  <a:pt x="555" y="323"/>
                </a:lnTo>
                <a:lnTo>
                  <a:pt x="555" y="323"/>
                </a:lnTo>
                <a:lnTo>
                  <a:pt x="556" y="324"/>
                </a:lnTo>
                <a:lnTo>
                  <a:pt x="556" y="325"/>
                </a:lnTo>
                <a:lnTo>
                  <a:pt x="557" y="325"/>
                </a:lnTo>
                <a:lnTo>
                  <a:pt x="557" y="326"/>
                </a:lnTo>
                <a:lnTo>
                  <a:pt x="558" y="326"/>
                </a:lnTo>
                <a:lnTo>
                  <a:pt x="559" y="327"/>
                </a:lnTo>
                <a:lnTo>
                  <a:pt x="559" y="328"/>
                </a:lnTo>
                <a:lnTo>
                  <a:pt x="559" y="328"/>
                </a:lnTo>
                <a:lnTo>
                  <a:pt x="573" y="316"/>
                </a:lnTo>
                <a:close/>
                <a:moveTo>
                  <a:pt x="529" y="282"/>
                </a:moveTo>
                <a:lnTo>
                  <a:pt x="529" y="282"/>
                </a:lnTo>
                <a:lnTo>
                  <a:pt x="528" y="281"/>
                </a:lnTo>
                <a:lnTo>
                  <a:pt x="528" y="281"/>
                </a:lnTo>
                <a:lnTo>
                  <a:pt x="527" y="281"/>
                </a:lnTo>
                <a:lnTo>
                  <a:pt x="526" y="280"/>
                </a:lnTo>
                <a:lnTo>
                  <a:pt x="525" y="280"/>
                </a:lnTo>
                <a:lnTo>
                  <a:pt x="524" y="279"/>
                </a:lnTo>
                <a:lnTo>
                  <a:pt x="524" y="279"/>
                </a:lnTo>
                <a:lnTo>
                  <a:pt x="523" y="278"/>
                </a:lnTo>
                <a:lnTo>
                  <a:pt x="522" y="278"/>
                </a:lnTo>
                <a:lnTo>
                  <a:pt x="521" y="278"/>
                </a:lnTo>
                <a:lnTo>
                  <a:pt x="520" y="277"/>
                </a:lnTo>
                <a:lnTo>
                  <a:pt x="519" y="277"/>
                </a:lnTo>
                <a:lnTo>
                  <a:pt x="518" y="277"/>
                </a:lnTo>
                <a:lnTo>
                  <a:pt x="518" y="276"/>
                </a:lnTo>
                <a:lnTo>
                  <a:pt x="517" y="276"/>
                </a:lnTo>
                <a:lnTo>
                  <a:pt x="516" y="275"/>
                </a:lnTo>
                <a:lnTo>
                  <a:pt x="515" y="275"/>
                </a:lnTo>
                <a:lnTo>
                  <a:pt x="514" y="275"/>
                </a:lnTo>
                <a:lnTo>
                  <a:pt x="513" y="274"/>
                </a:lnTo>
                <a:lnTo>
                  <a:pt x="512" y="274"/>
                </a:lnTo>
                <a:lnTo>
                  <a:pt x="512" y="274"/>
                </a:lnTo>
                <a:lnTo>
                  <a:pt x="506" y="290"/>
                </a:lnTo>
                <a:lnTo>
                  <a:pt x="506" y="290"/>
                </a:lnTo>
                <a:lnTo>
                  <a:pt x="507" y="291"/>
                </a:lnTo>
                <a:lnTo>
                  <a:pt x="508" y="291"/>
                </a:lnTo>
                <a:lnTo>
                  <a:pt x="508" y="291"/>
                </a:lnTo>
                <a:lnTo>
                  <a:pt x="509" y="292"/>
                </a:lnTo>
                <a:lnTo>
                  <a:pt x="510" y="292"/>
                </a:lnTo>
                <a:lnTo>
                  <a:pt x="511" y="292"/>
                </a:lnTo>
                <a:lnTo>
                  <a:pt x="511" y="293"/>
                </a:lnTo>
                <a:lnTo>
                  <a:pt x="512" y="293"/>
                </a:lnTo>
                <a:lnTo>
                  <a:pt x="513" y="293"/>
                </a:lnTo>
                <a:lnTo>
                  <a:pt x="514" y="294"/>
                </a:lnTo>
                <a:lnTo>
                  <a:pt x="514" y="294"/>
                </a:lnTo>
                <a:lnTo>
                  <a:pt x="515" y="294"/>
                </a:lnTo>
                <a:lnTo>
                  <a:pt x="516" y="295"/>
                </a:lnTo>
                <a:lnTo>
                  <a:pt x="517" y="295"/>
                </a:lnTo>
                <a:lnTo>
                  <a:pt x="517" y="295"/>
                </a:lnTo>
                <a:lnTo>
                  <a:pt x="518" y="296"/>
                </a:lnTo>
                <a:lnTo>
                  <a:pt x="519" y="296"/>
                </a:lnTo>
                <a:lnTo>
                  <a:pt x="520" y="297"/>
                </a:lnTo>
                <a:lnTo>
                  <a:pt x="520" y="297"/>
                </a:lnTo>
                <a:lnTo>
                  <a:pt x="521" y="297"/>
                </a:lnTo>
                <a:lnTo>
                  <a:pt x="529" y="282"/>
                </a:lnTo>
                <a:close/>
                <a:moveTo>
                  <a:pt x="457" y="231"/>
                </a:moveTo>
                <a:lnTo>
                  <a:pt x="457" y="231"/>
                </a:lnTo>
                <a:cubicBezTo>
                  <a:pt x="354" y="231"/>
                  <a:pt x="271" y="314"/>
                  <a:pt x="271" y="417"/>
                </a:cubicBezTo>
                <a:cubicBezTo>
                  <a:pt x="271" y="520"/>
                  <a:pt x="354" y="603"/>
                  <a:pt x="457" y="603"/>
                </a:cubicBezTo>
                <a:cubicBezTo>
                  <a:pt x="560" y="603"/>
                  <a:pt x="643" y="520"/>
                  <a:pt x="643" y="417"/>
                </a:cubicBezTo>
                <a:cubicBezTo>
                  <a:pt x="643" y="314"/>
                  <a:pt x="560" y="231"/>
                  <a:pt x="457" y="231"/>
                </a:cubicBezTo>
                <a:close/>
                <a:moveTo>
                  <a:pt x="30" y="153"/>
                </a:moveTo>
                <a:lnTo>
                  <a:pt x="30" y="153"/>
                </a:lnTo>
                <a:cubicBezTo>
                  <a:pt x="66" y="150"/>
                  <a:pt x="102" y="148"/>
                  <a:pt x="138" y="147"/>
                </a:cubicBezTo>
                <a:cubicBezTo>
                  <a:pt x="114" y="146"/>
                  <a:pt x="89" y="144"/>
                  <a:pt x="65" y="141"/>
                </a:cubicBezTo>
                <a:cubicBezTo>
                  <a:pt x="49" y="139"/>
                  <a:pt x="35" y="128"/>
                  <a:pt x="35" y="111"/>
                </a:cubicBezTo>
                <a:cubicBezTo>
                  <a:pt x="35" y="87"/>
                  <a:pt x="35" y="63"/>
                  <a:pt x="35" y="39"/>
                </a:cubicBezTo>
                <a:cubicBezTo>
                  <a:pt x="35" y="23"/>
                  <a:pt x="49" y="11"/>
                  <a:pt x="65" y="9"/>
                </a:cubicBezTo>
                <a:cubicBezTo>
                  <a:pt x="163" y="0"/>
                  <a:pt x="260" y="1"/>
                  <a:pt x="358" y="9"/>
                </a:cubicBezTo>
                <a:cubicBezTo>
                  <a:pt x="374" y="11"/>
                  <a:pt x="388" y="23"/>
                  <a:pt x="388" y="39"/>
                </a:cubicBezTo>
                <a:cubicBezTo>
                  <a:pt x="388" y="63"/>
                  <a:pt x="388" y="87"/>
                  <a:pt x="388" y="111"/>
                </a:cubicBezTo>
                <a:cubicBezTo>
                  <a:pt x="388" y="128"/>
                  <a:pt x="374" y="139"/>
                  <a:pt x="358" y="141"/>
                </a:cubicBezTo>
                <a:cubicBezTo>
                  <a:pt x="323" y="145"/>
                  <a:pt x="287" y="147"/>
                  <a:pt x="252" y="149"/>
                </a:cubicBezTo>
                <a:cubicBezTo>
                  <a:pt x="276" y="150"/>
                  <a:pt x="299" y="151"/>
                  <a:pt x="323" y="153"/>
                </a:cubicBezTo>
                <a:cubicBezTo>
                  <a:pt x="339" y="155"/>
                  <a:pt x="353" y="167"/>
                  <a:pt x="353" y="183"/>
                </a:cubicBezTo>
                <a:lnTo>
                  <a:pt x="353" y="218"/>
                </a:lnTo>
                <a:cubicBezTo>
                  <a:pt x="333" y="229"/>
                  <a:pt x="314" y="242"/>
                  <a:pt x="299" y="258"/>
                </a:cubicBezTo>
                <a:cubicBezTo>
                  <a:pt x="289" y="268"/>
                  <a:pt x="280" y="278"/>
                  <a:pt x="272" y="290"/>
                </a:cubicBezTo>
                <a:cubicBezTo>
                  <a:pt x="191" y="296"/>
                  <a:pt x="111" y="294"/>
                  <a:pt x="30" y="285"/>
                </a:cubicBezTo>
                <a:cubicBezTo>
                  <a:pt x="13" y="283"/>
                  <a:pt x="0" y="272"/>
                  <a:pt x="0" y="255"/>
                </a:cubicBezTo>
                <a:cubicBezTo>
                  <a:pt x="0" y="231"/>
                  <a:pt x="0" y="207"/>
                  <a:pt x="0" y="183"/>
                </a:cubicBezTo>
                <a:cubicBezTo>
                  <a:pt x="0" y="167"/>
                  <a:pt x="13" y="155"/>
                  <a:pt x="30" y="15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17" name="Freeform 17"/>
          <p:cNvSpPr>
            <a:spLocks noEditPoints="1"/>
          </p:cNvSpPr>
          <p:nvPr/>
        </p:nvSpPr>
        <p:spPr bwMode="auto">
          <a:xfrm>
            <a:off x="5361095" y="1793045"/>
            <a:ext cx="452390" cy="483968"/>
          </a:xfrm>
          <a:custGeom>
            <a:avLst/>
            <a:gdLst>
              <a:gd name="T0" fmla="*/ 224 w 593"/>
              <a:gd name="T1" fmla="*/ 394 h 633"/>
              <a:gd name="T2" fmla="*/ 213 w 593"/>
              <a:gd name="T3" fmla="*/ 358 h 633"/>
              <a:gd name="T4" fmla="*/ 259 w 593"/>
              <a:gd name="T5" fmla="*/ 173 h 633"/>
              <a:gd name="T6" fmla="*/ 307 w 593"/>
              <a:gd name="T7" fmla="*/ 323 h 633"/>
              <a:gd name="T8" fmla="*/ 367 w 593"/>
              <a:gd name="T9" fmla="*/ 149 h 633"/>
              <a:gd name="T10" fmla="*/ 234 w 593"/>
              <a:gd name="T11" fmla="*/ 296 h 633"/>
              <a:gd name="T12" fmla="*/ 223 w 593"/>
              <a:gd name="T13" fmla="*/ 315 h 633"/>
              <a:gd name="T14" fmla="*/ 304 w 593"/>
              <a:gd name="T15" fmla="*/ 363 h 633"/>
              <a:gd name="T16" fmla="*/ 391 w 593"/>
              <a:gd name="T17" fmla="*/ 127 h 633"/>
              <a:gd name="T18" fmla="*/ 395 w 593"/>
              <a:gd name="T19" fmla="*/ 81 h 633"/>
              <a:gd name="T20" fmla="*/ 391 w 593"/>
              <a:gd name="T21" fmla="*/ 127 h 633"/>
              <a:gd name="T22" fmla="*/ 463 w 593"/>
              <a:gd name="T23" fmla="*/ 149 h 633"/>
              <a:gd name="T24" fmla="*/ 417 w 593"/>
              <a:gd name="T25" fmla="*/ 154 h 633"/>
              <a:gd name="T26" fmla="*/ 338 w 593"/>
              <a:gd name="T27" fmla="*/ 107 h 633"/>
              <a:gd name="T28" fmla="*/ 319 w 593"/>
              <a:gd name="T29" fmla="*/ 65 h 633"/>
              <a:gd name="T30" fmla="*/ 338 w 593"/>
              <a:gd name="T31" fmla="*/ 107 h 633"/>
              <a:gd name="T32" fmla="*/ 261 w 593"/>
              <a:gd name="T33" fmla="*/ 79 h 633"/>
              <a:gd name="T34" fmla="*/ 266 w 593"/>
              <a:gd name="T35" fmla="*/ 125 h 633"/>
              <a:gd name="T36" fmla="*/ 435 w 593"/>
              <a:gd name="T37" fmla="*/ 226 h 633"/>
              <a:gd name="T38" fmla="*/ 477 w 593"/>
              <a:gd name="T39" fmla="*/ 207 h 633"/>
              <a:gd name="T40" fmla="*/ 435 w 593"/>
              <a:gd name="T41" fmla="*/ 226 h 633"/>
              <a:gd name="T42" fmla="*/ 218 w 593"/>
              <a:gd name="T43" fmla="*/ 324 h 633"/>
              <a:gd name="T44" fmla="*/ 206 w 593"/>
              <a:gd name="T45" fmla="*/ 344 h 633"/>
              <a:gd name="T46" fmla="*/ 288 w 593"/>
              <a:gd name="T47" fmla="*/ 391 h 633"/>
              <a:gd name="T48" fmla="*/ 216 w 593"/>
              <a:gd name="T49" fmla="*/ 633 h 633"/>
              <a:gd name="T50" fmla="*/ 231 w 593"/>
              <a:gd name="T51" fmla="*/ 37 h 633"/>
              <a:gd name="T52" fmla="*/ 564 w 593"/>
              <a:gd name="T53" fmla="*/ 180 h 633"/>
              <a:gd name="T54" fmla="*/ 569 w 593"/>
              <a:gd name="T55" fmla="*/ 276 h 633"/>
              <a:gd name="T56" fmla="*/ 586 w 593"/>
              <a:gd name="T57" fmla="*/ 396 h 633"/>
              <a:gd name="T58" fmla="*/ 565 w 593"/>
              <a:gd name="T59" fmla="*/ 498 h 633"/>
              <a:gd name="T60" fmla="*/ 442 w 593"/>
              <a:gd name="T61" fmla="*/ 526 h 633"/>
              <a:gd name="T62" fmla="*/ 216 w 593"/>
              <a:gd name="T63" fmla="*/ 633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93" h="633">
                <a:moveTo>
                  <a:pt x="213" y="358"/>
                </a:moveTo>
                <a:cubicBezTo>
                  <a:pt x="207" y="371"/>
                  <a:pt x="212" y="387"/>
                  <a:pt x="224" y="394"/>
                </a:cubicBezTo>
                <a:cubicBezTo>
                  <a:pt x="235" y="400"/>
                  <a:pt x="248" y="398"/>
                  <a:pt x="257" y="391"/>
                </a:cubicBezTo>
                <a:lnTo>
                  <a:pt x="213" y="358"/>
                </a:lnTo>
                <a:close/>
                <a:moveTo>
                  <a:pt x="367" y="149"/>
                </a:moveTo>
                <a:cubicBezTo>
                  <a:pt x="328" y="126"/>
                  <a:pt x="279" y="137"/>
                  <a:pt x="259" y="173"/>
                </a:cubicBezTo>
                <a:cubicBezTo>
                  <a:pt x="238" y="210"/>
                  <a:pt x="265" y="250"/>
                  <a:pt x="246" y="288"/>
                </a:cubicBezTo>
                <a:lnTo>
                  <a:pt x="307" y="323"/>
                </a:lnTo>
                <a:cubicBezTo>
                  <a:pt x="330" y="288"/>
                  <a:pt x="380" y="291"/>
                  <a:pt x="401" y="255"/>
                </a:cubicBezTo>
                <a:cubicBezTo>
                  <a:pt x="421" y="219"/>
                  <a:pt x="406" y="172"/>
                  <a:pt x="367" y="149"/>
                </a:cubicBezTo>
                <a:close/>
                <a:moveTo>
                  <a:pt x="301" y="346"/>
                </a:moveTo>
                <a:lnTo>
                  <a:pt x="234" y="296"/>
                </a:lnTo>
                <a:cubicBezTo>
                  <a:pt x="229" y="292"/>
                  <a:pt x="223" y="293"/>
                  <a:pt x="219" y="299"/>
                </a:cubicBezTo>
                <a:cubicBezTo>
                  <a:pt x="216" y="304"/>
                  <a:pt x="218" y="312"/>
                  <a:pt x="223" y="315"/>
                </a:cubicBezTo>
                <a:lnTo>
                  <a:pt x="289" y="366"/>
                </a:lnTo>
                <a:cubicBezTo>
                  <a:pt x="295" y="370"/>
                  <a:pt x="301" y="368"/>
                  <a:pt x="304" y="363"/>
                </a:cubicBezTo>
                <a:cubicBezTo>
                  <a:pt x="307" y="357"/>
                  <a:pt x="306" y="350"/>
                  <a:pt x="301" y="346"/>
                </a:cubicBezTo>
                <a:close/>
                <a:moveTo>
                  <a:pt x="391" y="127"/>
                </a:moveTo>
                <a:lnTo>
                  <a:pt x="412" y="90"/>
                </a:lnTo>
                <a:lnTo>
                  <a:pt x="395" y="81"/>
                </a:lnTo>
                <a:lnTo>
                  <a:pt x="374" y="117"/>
                </a:lnTo>
                <a:lnTo>
                  <a:pt x="391" y="127"/>
                </a:lnTo>
                <a:close/>
                <a:moveTo>
                  <a:pt x="426" y="170"/>
                </a:moveTo>
                <a:lnTo>
                  <a:pt x="463" y="149"/>
                </a:lnTo>
                <a:lnTo>
                  <a:pt x="453" y="133"/>
                </a:lnTo>
                <a:lnTo>
                  <a:pt x="417" y="154"/>
                </a:lnTo>
                <a:lnTo>
                  <a:pt x="426" y="170"/>
                </a:lnTo>
                <a:close/>
                <a:moveTo>
                  <a:pt x="338" y="107"/>
                </a:moveTo>
                <a:lnTo>
                  <a:pt x="338" y="65"/>
                </a:lnTo>
                <a:lnTo>
                  <a:pt x="319" y="65"/>
                </a:lnTo>
                <a:lnTo>
                  <a:pt x="319" y="107"/>
                </a:lnTo>
                <a:lnTo>
                  <a:pt x="338" y="107"/>
                </a:lnTo>
                <a:close/>
                <a:moveTo>
                  <a:pt x="282" y="116"/>
                </a:moveTo>
                <a:lnTo>
                  <a:pt x="261" y="79"/>
                </a:lnTo>
                <a:lnTo>
                  <a:pt x="245" y="89"/>
                </a:lnTo>
                <a:lnTo>
                  <a:pt x="266" y="125"/>
                </a:lnTo>
                <a:lnTo>
                  <a:pt x="282" y="116"/>
                </a:lnTo>
                <a:close/>
                <a:moveTo>
                  <a:pt x="435" y="226"/>
                </a:moveTo>
                <a:lnTo>
                  <a:pt x="477" y="226"/>
                </a:lnTo>
                <a:lnTo>
                  <a:pt x="477" y="207"/>
                </a:lnTo>
                <a:lnTo>
                  <a:pt x="436" y="207"/>
                </a:lnTo>
                <a:lnTo>
                  <a:pt x="435" y="226"/>
                </a:lnTo>
                <a:close/>
                <a:moveTo>
                  <a:pt x="284" y="375"/>
                </a:moveTo>
                <a:lnTo>
                  <a:pt x="218" y="324"/>
                </a:lnTo>
                <a:cubicBezTo>
                  <a:pt x="213" y="320"/>
                  <a:pt x="206" y="322"/>
                  <a:pt x="203" y="327"/>
                </a:cubicBezTo>
                <a:cubicBezTo>
                  <a:pt x="200" y="333"/>
                  <a:pt x="201" y="340"/>
                  <a:pt x="206" y="344"/>
                </a:cubicBezTo>
                <a:lnTo>
                  <a:pt x="273" y="394"/>
                </a:lnTo>
                <a:cubicBezTo>
                  <a:pt x="278" y="398"/>
                  <a:pt x="285" y="397"/>
                  <a:pt x="288" y="391"/>
                </a:cubicBezTo>
                <a:cubicBezTo>
                  <a:pt x="291" y="386"/>
                  <a:pt x="289" y="378"/>
                  <a:pt x="284" y="375"/>
                </a:cubicBezTo>
                <a:close/>
                <a:moveTo>
                  <a:pt x="216" y="633"/>
                </a:moveTo>
                <a:cubicBezTo>
                  <a:pt x="223" y="583"/>
                  <a:pt x="223" y="530"/>
                  <a:pt x="210" y="483"/>
                </a:cubicBezTo>
                <a:cubicBezTo>
                  <a:pt x="0" y="365"/>
                  <a:pt x="55" y="92"/>
                  <a:pt x="231" y="37"/>
                </a:cubicBezTo>
                <a:cubicBezTo>
                  <a:pt x="324" y="0"/>
                  <a:pt x="450" y="22"/>
                  <a:pt x="533" y="105"/>
                </a:cubicBezTo>
                <a:cubicBezTo>
                  <a:pt x="593" y="165"/>
                  <a:pt x="564" y="180"/>
                  <a:pt x="564" y="180"/>
                </a:cubicBezTo>
                <a:lnTo>
                  <a:pt x="551" y="187"/>
                </a:lnTo>
                <a:cubicBezTo>
                  <a:pt x="558" y="216"/>
                  <a:pt x="571" y="268"/>
                  <a:pt x="569" y="276"/>
                </a:cubicBezTo>
                <a:cubicBezTo>
                  <a:pt x="567" y="285"/>
                  <a:pt x="556" y="295"/>
                  <a:pt x="556" y="295"/>
                </a:cubicBezTo>
                <a:lnTo>
                  <a:pt x="586" y="396"/>
                </a:lnTo>
                <a:lnTo>
                  <a:pt x="559" y="407"/>
                </a:lnTo>
                <a:cubicBezTo>
                  <a:pt x="565" y="439"/>
                  <a:pt x="568" y="466"/>
                  <a:pt x="565" y="498"/>
                </a:cubicBezTo>
                <a:cubicBezTo>
                  <a:pt x="565" y="503"/>
                  <a:pt x="547" y="519"/>
                  <a:pt x="532" y="520"/>
                </a:cubicBezTo>
                <a:lnTo>
                  <a:pt x="442" y="526"/>
                </a:lnTo>
                <a:lnTo>
                  <a:pt x="448" y="633"/>
                </a:lnTo>
                <a:lnTo>
                  <a:pt x="216" y="6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18" name="Freeform 18"/>
          <p:cNvSpPr>
            <a:spLocks noEditPoints="1"/>
          </p:cNvSpPr>
          <p:nvPr/>
        </p:nvSpPr>
        <p:spPr bwMode="auto">
          <a:xfrm>
            <a:off x="3308865" y="1813954"/>
            <a:ext cx="433924" cy="459954"/>
          </a:xfrm>
          <a:custGeom>
            <a:avLst/>
            <a:gdLst>
              <a:gd name="T0" fmla="*/ 283 w 568"/>
              <a:gd name="T1" fmla="*/ 574 h 601"/>
              <a:gd name="T2" fmla="*/ 284 w 568"/>
              <a:gd name="T3" fmla="*/ 333 h 601"/>
              <a:gd name="T4" fmla="*/ 453 w 568"/>
              <a:gd name="T5" fmla="*/ 301 h 601"/>
              <a:gd name="T6" fmla="*/ 347 w 568"/>
              <a:gd name="T7" fmla="*/ 343 h 601"/>
              <a:gd name="T8" fmla="*/ 95 w 568"/>
              <a:gd name="T9" fmla="*/ 214 h 601"/>
              <a:gd name="T10" fmla="*/ 127 w 568"/>
              <a:gd name="T11" fmla="*/ 218 h 601"/>
              <a:gd name="T12" fmla="*/ 168 w 568"/>
              <a:gd name="T13" fmla="*/ 222 h 601"/>
              <a:gd name="T14" fmla="*/ 167 w 568"/>
              <a:gd name="T15" fmla="*/ 195 h 601"/>
              <a:gd name="T16" fmla="*/ 284 w 568"/>
              <a:gd name="T17" fmla="*/ 303 h 601"/>
              <a:gd name="T18" fmla="*/ 413 w 568"/>
              <a:gd name="T19" fmla="*/ 209 h 601"/>
              <a:gd name="T20" fmla="*/ 442 w 568"/>
              <a:gd name="T21" fmla="*/ 204 h 601"/>
              <a:gd name="T22" fmla="*/ 458 w 568"/>
              <a:gd name="T23" fmla="*/ 210 h 601"/>
              <a:gd name="T24" fmla="*/ 416 w 568"/>
              <a:gd name="T25" fmla="*/ 256 h 601"/>
              <a:gd name="T26" fmla="*/ 489 w 568"/>
              <a:gd name="T27" fmla="*/ 341 h 601"/>
              <a:gd name="T28" fmla="*/ 467 w 568"/>
              <a:gd name="T29" fmla="*/ 263 h 601"/>
              <a:gd name="T30" fmla="*/ 467 w 568"/>
              <a:gd name="T31" fmla="*/ 500 h 601"/>
              <a:gd name="T32" fmla="*/ 494 w 568"/>
              <a:gd name="T33" fmla="*/ 494 h 601"/>
              <a:gd name="T34" fmla="*/ 310 w 568"/>
              <a:gd name="T35" fmla="*/ 595 h 601"/>
              <a:gd name="T36" fmla="*/ 285 w 568"/>
              <a:gd name="T37" fmla="*/ 601 h 601"/>
              <a:gd name="T38" fmla="*/ 75 w 568"/>
              <a:gd name="T39" fmla="*/ 494 h 601"/>
              <a:gd name="T40" fmla="*/ 102 w 568"/>
              <a:gd name="T41" fmla="*/ 500 h 601"/>
              <a:gd name="T42" fmla="*/ 102 w 568"/>
              <a:gd name="T43" fmla="*/ 263 h 601"/>
              <a:gd name="T44" fmla="*/ 80 w 568"/>
              <a:gd name="T45" fmla="*/ 341 h 601"/>
              <a:gd name="T46" fmla="*/ 142 w 568"/>
              <a:gd name="T47" fmla="*/ 252 h 601"/>
              <a:gd name="T48" fmla="*/ 62 w 568"/>
              <a:gd name="T49" fmla="*/ 400 h 601"/>
              <a:gd name="T50" fmla="*/ 74 w 568"/>
              <a:gd name="T51" fmla="*/ 424 h 601"/>
              <a:gd name="T52" fmla="*/ 85 w 568"/>
              <a:gd name="T53" fmla="*/ 446 h 601"/>
              <a:gd name="T54" fmla="*/ 45 w 568"/>
              <a:gd name="T55" fmla="*/ 475 h 601"/>
              <a:gd name="T56" fmla="*/ 28 w 568"/>
              <a:gd name="T57" fmla="*/ 377 h 601"/>
              <a:gd name="T58" fmla="*/ 54 w 568"/>
              <a:gd name="T59" fmla="*/ 333 h 601"/>
              <a:gd name="T60" fmla="*/ 473 w 568"/>
              <a:gd name="T61" fmla="*/ 381 h 601"/>
              <a:gd name="T62" fmla="*/ 463 w 568"/>
              <a:gd name="T63" fmla="*/ 406 h 601"/>
              <a:gd name="T64" fmla="*/ 455 w 568"/>
              <a:gd name="T65" fmla="*/ 431 h 601"/>
              <a:gd name="T66" fmla="*/ 450 w 568"/>
              <a:gd name="T67" fmla="*/ 450 h 601"/>
              <a:gd name="T68" fmla="*/ 482 w 568"/>
              <a:gd name="T69" fmla="*/ 363 h 601"/>
              <a:gd name="T70" fmla="*/ 513 w 568"/>
              <a:gd name="T71" fmla="*/ 360 h 601"/>
              <a:gd name="T72" fmla="*/ 282 w 568"/>
              <a:gd name="T73" fmla="*/ 0 h 601"/>
              <a:gd name="T74" fmla="*/ 418 w 568"/>
              <a:gd name="T75" fmla="*/ 107 h 601"/>
              <a:gd name="T76" fmla="*/ 394 w 568"/>
              <a:gd name="T77" fmla="*/ 179 h 601"/>
              <a:gd name="T78" fmla="*/ 365 w 568"/>
              <a:gd name="T79" fmla="*/ 81 h 601"/>
              <a:gd name="T80" fmla="*/ 194 w 568"/>
              <a:gd name="T81" fmla="*/ 183 h 601"/>
              <a:gd name="T82" fmla="*/ 152 w 568"/>
              <a:gd name="T83" fmla="*/ 154 h 601"/>
              <a:gd name="T84" fmla="*/ 198 w 568"/>
              <a:gd name="T85" fmla="*/ 41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68" h="601">
                <a:moveTo>
                  <a:pt x="266" y="331"/>
                </a:moveTo>
                <a:lnTo>
                  <a:pt x="266" y="571"/>
                </a:lnTo>
                <a:cubicBezTo>
                  <a:pt x="272" y="573"/>
                  <a:pt x="277" y="575"/>
                  <a:pt x="283" y="574"/>
                </a:cubicBezTo>
                <a:cubicBezTo>
                  <a:pt x="290" y="574"/>
                  <a:pt x="297" y="572"/>
                  <a:pt x="303" y="570"/>
                </a:cubicBezTo>
                <a:lnTo>
                  <a:pt x="303" y="331"/>
                </a:lnTo>
                <a:cubicBezTo>
                  <a:pt x="297" y="332"/>
                  <a:pt x="290" y="333"/>
                  <a:pt x="284" y="333"/>
                </a:cubicBezTo>
                <a:cubicBezTo>
                  <a:pt x="278" y="333"/>
                  <a:pt x="272" y="332"/>
                  <a:pt x="266" y="331"/>
                </a:cubicBezTo>
                <a:close/>
                <a:moveTo>
                  <a:pt x="347" y="343"/>
                </a:moveTo>
                <a:lnTo>
                  <a:pt x="453" y="301"/>
                </a:lnTo>
                <a:lnTo>
                  <a:pt x="453" y="345"/>
                </a:lnTo>
                <a:lnTo>
                  <a:pt x="347" y="386"/>
                </a:lnTo>
                <a:lnTo>
                  <a:pt x="347" y="343"/>
                </a:lnTo>
                <a:close/>
                <a:moveTo>
                  <a:pt x="142" y="252"/>
                </a:moveTo>
                <a:lnTo>
                  <a:pt x="99" y="228"/>
                </a:lnTo>
                <a:cubicBezTo>
                  <a:pt x="94" y="225"/>
                  <a:pt x="93" y="219"/>
                  <a:pt x="95" y="214"/>
                </a:cubicBezTo>
                <a:cubicBezTo>
                  <a:pt x="98" y="209"/>
                  <a:pt x="104" y="208"/>
                  <a:pt x="109" y="210"/>
                </a:cubicBezTo>
                <a:lnTo>
                  <a:pt x="149" y="233"/>
                </a:lnTo>
                <a:lnTo>
                  <a:pt x="127" y="218"/>
                </a:lnTo>
                <a:cubicBezTo>
                  <a:pt x="123" y="215"/>
                  <a:pt x="122" y="209"/>
                  <a:pt x="125" y="204"/>
                </a:cubicBezTo>
                <a:cubicBezTo>
                  <a:pt x="128" y="200"/>
                  <a:pt x="134" y="199"/>
                  <a:pt x="138" y="202"/>
                </a:cubicBezTo>
                <a:lnTo>
                  <a:pt x="168" y="222"/>
                </a:lnTo>
                <a:lnTo>
                  <a:pt x="154" y="209"/>
                </a:lnTo>
                <a:cubicBezTo>
                  <a:pt x="150" y="205"/>
                  <a:pt x="149" y="199"/>
                  <a:pt x="153" y="195"/>
                </a:cubicBezTo>
                <a:cubicBezTo>
                  <a:pt x="157" y="191"/>
                  <a:pt x="163" y="191"/>
                  <a:pt x="167" y="195"/>
                </a:cubicBezTo>
                <a:lnTo>
                  <a:pt x="282" y="303"/>
                </a:lnTo>
                <a:cubicBezTo>
                  <a:pt x="283" y="303"/>
                  <a:pt x="283" y="303"/>
                  <a:pt x="283" y="304"/>
                </a:cubicBezTo>
                <a:cubicBezTo>
                  <a:pt x="283" y="303"/>
                  <a:pt x="284" y="303"/>
                  <a:pt x="284" y="303"/>
                </a:cubicBezTo>
                <a:lnTo>
                  <a:pt x="399" y="195"/>
                </a:lnTo>
                <a:cubicBezTo>
                  <a:pt x="403" y="191"/>
                  <a:pt x="409" y="191"/>
                  <a:pt x="413" y="195"/>
                </a:cubicBezTo>
                <a:cubicBezTo>
                  <a:pt x="417" y="199"/>
                  <a:pt x="417" y="205"/>
                  <a:pt x="413" y="209"/>
                </a:cubicBezTo>
                <a:lnTo>
                  <a:pt x="399" y="222"/>
                </a:lnTo>
                <a:lnTo>
                  <a:pt x="428" y="202"/>
                </a:lnTo>
                <a:cubicBezTo>
                  <a:pt x="432" y="199"/>
                  <a:pt x="438" y="200"/>
                  <a:pt x="442" y="204"/>
                </a:cubicBezTo>
                <a:cubicBezTo>
                  <a:pt x="445" y="209"/>
                  <a:pt x="444" y="215"/>
                  <a:pt x="439" y="218"/>
                </a:cubicBezTo>
                <a:lnTo>
                  <a:pt x="417" y="233"/>
                </a:lnTo>
                <a:lnTo>
                  <a:pt x="458" y="210"/>
                </a:lnTo>
                <a:cubicBezTo>
                  <a:pt x="462" y="208"/>
                  <a:pt x="468" y="209"/>
                  <a:pt x="471" y="214"/>
                </a:cubicBezTo>
                <a:cubicBezTo>
                  <a:pt x="474" y="219"/>
                  <a:pt x="472" y="225"/>
                  <a:pt x="467" y="228"/>
                </a:cubicBezTo>
                <a:lnTo>
                  <a:pt x="416" y="256"/>
                </a:lnTo>
                <a:lnTo>
                  <a:pt x="494" y="224"/>
                </a:lnTo>
                <a:lnTo>
                  <a:pt x="494" y="342"/>
                </a:lnTo>
                <a:cubicBezTo>
                  <a:pt x="492" y="342"/>
                  <a:pt x="491" y="342"/>
                  <a:pt x="489" y="341"/>
                </a:cubicBezTo>
                <a:lnTo>
                  <a:pt x="473" y="339"/>
                </a:lnTo>
                <a:lnTo>
                  <a:pt x="467" y="351"/>
                </a:lnTo>
                <a:lnTo>
                  <a:pt x="467" y="263"/>
                </a:lnTo>
                <a:lnTo>
                  <a:pt x="329" y="322"/>
                </a:lnTo>
                <a:lnTo>
                  <a:pt x="329" y="559"/>
                </a:lnTo>
                <a:lnTo>
                  <a:pt x="467" y="500"/>
                </a:lnTo>
                <a:lnTo>
                  <a:pt x="467" y="483"/>
                </a:lnTo>
                <a:cubicBezTo>
                  <a:pt x="472" y="486"/>
                  <a:pt x="477" y="488"/>
                  <a:pt x="482" y="490"/>
                </a:cubicBezTo>
                <a:cubicBezTo>
                  <a:pt x="486" y="492"/>
                  <a:pt x="490" y="493"/>
                  <a:pt x="494" y="494"/>
                </a:cubicBezTo>
                <a:lnTo>
                  <a:pt x="494" y="518"/>
                </a:lnTo>
                <a:lnTo>
                  <a:pt x="321" y="591"/>
                </a:lnTo>
                <a:cubicBezTo>
                  <a:pt x="318" y="592"/>
                  <a:pt x="314" y="594"/>
                  <a:pt x="310" y="595"/>
                </a:cubicBezTo>
                <a:lnTo>
                  <a:pt x="303" y="598"/>
                </a:lnTo>
                <a:lnTo>
                  <a:pt x="303" y="598"/>
                </a:lnTo>
                <a:cubicBezTo>
                  <a:pt x="297" y="599"/>
                  <a:pt x="291" y="601"/>
                  <a:pt x="285" y="601"/>
                </a:cubicBezTo>
                <a:cubicBezTo>
                  <a:pt x="271" y="601"/>
                  <a:pt x="258" y="598"/>
                  <a:pt x="247" y="590"/>
                </a:cubicBezTo>
                <a:lnTo>
                  <a:pt x="75" y="518"/>
                </a:lnTo>
                <a:lnTo>
                  <a:pt x="75" y="494"/>
                </a:lnTo>
                <a:cubicBezTo>
                  <a:pt x="79" y="493"/>
                  <a:pt x="83" y="492"/>
                  <a:pt x="87" y="490"/>
                </a:cubicBezTo>
                <a:cubicBezTo>
                  <a:pt x="91" y="488"/>
                  <a:pt x="96" y="486"/>
                  <a:pt x="102" y="483"/>
                </a:cubicBezTo>
                <a:lnTo>
                  <a:pt x="102" y="500"/>
                </a:lnTo>
                <a:lnTo>
                  <a:pt x="240" y="559"/>
                </a:lnTo>
                <a:lnTo>
                  <a:pt x="240" y="322"/>
                </a:lnTo>
                <a:lnTo>
                  <a:pt x="102" y="263"/>
                </a:lnTo>
                <a:lnTo>
                  <a:pt x="102" y="351"/>
                </a:lnTo>
                <a:lnTo>
                  <a:pt x="95" y="339"/>
                </a:lnTo>
                <a:lnTo>
                  <a:pt x="80" y="341"/>
                </a:lnTo>
                <a:cubicBezTo>
                  <a:pt x="78" y="342"/>
                  <a:pt x="77" y="342"/>
                  <a:pt x="75" y="342"/>
                </a:cubicBezTo>
                <a:lnTo>
                  <a:pt x="75" y="224"/>
                </a:lnTo>
                <a:lnTo>
                  <a:pt x="142" y="252"/>
                </a:lnTo>
                <a:close/>
                <a:moveTo>
                  <a:pt x="86" y="363"/>
                </a:moveTo>
                <a:cubicBezTo>
                  <a:pt x="89" y="369"/>
                  <a:pt x="91" y="375"/>
                  <a:pt x="94" y="381"/>
                </a:cubicBezTo>
                <a:lnTo>
                  <a:pt x="62" y="400"/>
                </a:lnTo>
                <a:lnTo>
                  <a:pt x="97" y="387"/>
                </a:lnTo>
                <a:cubicBezTo>
                  <a:pt x="99" y="393"/>
                  <a:pt x="102" y="399"/>
                  <a:pt x="104" y="406"/>
                </a:cubicBezTo>
                <a:lnTo>
                  <a:pt x="74" y="424"/>
                </a:lnTo>
                <a:lnTo>
                  <a:pt x="106" y="411"/>
                </a:lnTo>
                <a:cubicBezTo>
                  <a:pt x="108" y="418"/>
                  <a:pt x="110" y="424"/>
                  <a:pt x="112" y="431"/>
                </a:cubicBezTo>
                <a:lnTo>
                  <a:pt x="85" y="446"/>
                </a:lnTo>
                <a:lnTo>
                  <a:pt x="113" y="435"/>
                </a:lnTo>
                <a:cubicBezTo>
                  <a:pt x="115" y="440"/>
                  <a:pt x="116" y="445"/>
                  <a:pt x="117" y="450"/>
                </a:cubicBezTo>
                <a:cubicBezTo>
                  <a:pt x="111" y="454"/>
                  <a:pt x="66" y="483"/>
                  <a:pt x="45" y="475"/>
                </a:cubicBezTo>
                <a:cubicBezTo>
                  <a:pt x="23" y="467"/>
                  <a:pt x="2" y="437"/>
                  <a:pt x="1" y="410"/>
                </a:cubicBezTo>
                <a:cubicBezTo>
                  <a:pt x="0" y="383"/>
                  <a:pt x="70" y="366"/>
                  <a:pt x="86" y="363"/>
                </a:cubicBezTo>
                <a:close/>
                <a:moveTo>
                  <a:pt x="28" y="377"/>
                </a:moveTo>
                <a:lnTo>
                  <a:pt x="45" y="369"/>
                </a:lnTo>
                <a:lnTo>
                  <a:pt x="54" y="360"/>
                </a:lnTo>
                <a:lnTo>
                  <a:pt x="54" y="333"/>
                </a:lnTo>
                <a:cubicBezTo>
                  <a:pt x="38" y="340"/>
                  <a:pt x="31" y="356"/>
                  <a:pt x="28" y="377"/>
                </a:cubicBezTo>
                <a:close/>
                <a:moveTo>
                  <a:pt x="482" y="363"/>
                </a:moveTo>
                <a:cubicBezTo>
                  <a:pt x="479" y="369"/>
                  <a:pt x="476" y="375"/>
                  <a:pt x="473" y="381"/>
                </a:cubicBezTo>
                <a:lnTo>
                  <a:pt x="505" y="400"/>
                </a:lnTo>
                <a:lnTo>
                  <a:pt x="471" y="387"/>
                </a:lnTo>
                <a:cubicBezTo>
                  <a:pt x="468" y="393"/>
                  <a:pt x="465" y="399"/>
                  <a:pt x="463" y="406"/>
                </a:cubicBezTo>
                <a:lnTo>
                  <a:pt x="493" y="424"/>
                </a:lnTo>
                <a:lnTo>
                  <a:pt x="461" y="411"/>
                </a:lnTo>
                <a:cubicBezTo>
                  <a:pt x="459" y="418"/>
                  <a:pt x="457" y="424"/>
                  <a:pt x="455" y="431"/>
                </a:cubicBezTo>
                <a:lnTo>
                  <a:pt x="482" y="446"/>
                </a:lnTo>
                <a:lnTo>
                  <a:pt x="454" y="435"/>
                </a:lnTo>
                <a:cubicBezTo>
                  <a:pt x="453" y="440"/>
                  <a:pt x="451" y="445"/>
                  <a:pt x="450" y="450"/>
                </a:cubicBezTo>
                <a:cubicBezTo>
                  <a:pt x="456" y="454"/>
                  <a:pt x="501" y="483"/>
                  <a:pt x="523" y="475"/>
                </a:cubicBezTo>
                <a:cubicBezTo>
                  <a:pt x="544" y="467"/>
                  <a:pt x="566" y="437"/>
                  <a:pt x="567" y="410"/>
                </a:cubicBezTo>
                <a:cubicBezTo>
                  <a:pt x="568" y="383"/>
                  <a:pt x="497" y="366"/>
                  <a:pt x="482" y="363"/>
                </a:cubicBezTo>
                <a:close/>
                <a:moveTo>
                  <a:pt x="540" y="377"/>
                </a:moveTo>
                <a:lnTo>
                  <a:pt x="522" y="369"/>
                </a:lnTo>
                <a:lnTo>
                  <a:pt x="513" y="360"/>
                </a:lnTo>
                <a:lnTo>
                  <a:pt x="513" y="333"/>
                </a:lnTo>
                <a:cubicBezTo>
                  <a:pt x="529" y="340"/>
                  <a:pt x="536" y="356"/>
                  <a:pt x="540" y="377"/>
                </a:cubicBezTo>
                <a:close/>
                <a:moveTo>
                  <a:pt x="282" y="0"/>
                </a:moveTo>
                <a:cubicBezTo>
                  <a:pt x="315" y="0"/>
                  <a:pt x="344" y="16"/>
                  <a:pt x="366" y="41"/>
                </a:cubicBezTo>
                <a:cubicBezTo>
                  <a:pt x="379" y="58"/>
                  <a:pt x="390" y="78"/>
                  <a:pt x="395" y="101"/>
                </a:cubicBezTo>
                <a:cubicBezTo>
                  <a:pt x="403" y="99"/>
                  <a:pt x="415" y="98"/>
                  <a:pt x="418" y="107"/>
                </a:cubicBezTo>
                <a:cubicBezTo>
                  <a:pt x="423" y="120"/>
                  <a:pt x="421" y="151"/>
                  <a:pt x="412" y="154"/>
                </a:cubicBezTo>
                <a:cubicBezTo>
                  <a:pt x="408" y="156"/>
                  <a:pt x="403" y="156"/>
                  <a:pt x="398" y="155"/>
                </a:cubicBezTo>
                <a:cubicBezTo>
                  <a:pt x="398" y="163"/>
                  <a:pt x="396" y="171"/>
                  <a:pt x="394" y="179"/>
                </a:cubicBezTo>
                <a:cubicBezTo>
                  <a:pt x="386" y="180"/>
                  <a:pt x="378" y="182"/>
                  <a:pt x="370" y="183"/>
                </a:cubicBezTo>
                <a:cubicBezTo>
                  <a:pt x="375" y="169"/>
                  <a:pt x="377" y="154"/>
                  <a:pt x="377" y="138"/>
                </a:cubicBezTo>
                <a:cubicBezTo>
                  <a:pt x="377" y="117"/>
                  <a:pt x="373" y="98"/>
                  <a:pt x="365" y="81"/>
                </a:cubicBezTo>
                <a:cubicBezTo>
                  <a:pt x="301" y="132"/>
                  <a:pt x="218" y="95"/>
                  <a:pt x="197" y="86"/>
                </a:cubicBezTo>
                <a:cubicBezTo>
                  <a:pt x="190" y="101"/>
                  <a:pt x="187" y="119"/>
                  <a:pt x="187" y="138"/>
                </a:cubicBezTo>
                <a:cubicBezTo>
                  <a:pt x="187" y="154"/>
                  <a:pt x="189" y="169"/>
                  <a:pt x="194" y="183"/>
                </a:cubicBezTo>
                <a:cubicBezTo>
                  <a:pt x="186" y="181"/>
                  <a:pt x="178" y="180"/>
                  <a:pt x="170" y="179"/>
                </a:cubicBezTo>
                <a:cubicBezTo>
                  <a:pt x="168" y="171"/>
                  <a:pt x="167" y="163"/>
                  <a:pt x="166" y="155"/>
                </a:cubicBezTo>
                <a:cubicBezTo>
                  <a:pt x="161" y="156"/>
                  <a:pt x="156" y="156"/>
                  <a:pt x="152" y="154"/>
                </a:cubicBezTo>
                <a:cubicBezTo>
                  <a:pt x="143" y="151"/>
                  <a:pt x="141" y="120"/>
                  <a:pt x="146" y="107"/>
                </a:cubicBezTo>
                <a:cubicBezTo>
                  <a:pt x="149" y="98"/>
                  <a:pt x="161" y="99"/>
                  <a:pt x="169" y="101"/>
                </a:cubicBezTo>
                <a:cubicBezTo>
                  <a:pt x="174" y="78"/>
                  <a:pt x="185" y="58"/>
                  <a:pt x="198" y="41"/>
                </a:cubicBezTo>
                <a:cubicBezTo>
                  <a:pt x="220" y="16"/>
                  <a:pt x="249" y="0"/>
                  <a:pt x="2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19" name="Freeform 19"/>
          <p:cNvSpPr>
            <a:spLocks noEditPoints="1"/>
          </p:cNvSpPr>
          <p:nvPr/>
        </p:nvSpPr>
        <p:spPr bwMode="auto">
          <a:xfrm>
            <a:off x="2289812" y="1812042"/>
            <a:ext cx="487474" cy="461802"/>
          </a:xfrm>
          <a:custGeom>
            <a:avLst/>
            <a:gdLst>
              <a:gd name="T0" fmla="*/ 522 w 638"/>
              <a:gd name="T1" fmla="*/ 59 h 603"/>
              <a:gd name="T2" fmla="*/ 520 w 638"/>
              <a:gd name="T3" fmla="*/ 186 h 603"/>
              <a:gd name="T4" fmla="*/ 301 w 638"/>
              <a:gd name="T5" fmla="*/ 186 h 603"/>
              <a:gd name="T6" fmla="*/ 299 w 638"/>
              <a:gd name="T7" fmla="*/ 129 h 603"/>
              <a:gd name="T8" fmla="*/ 299 w 638"/>
              <a:gd name="T9" fmla="*/ 119 h 603"/>
              <a:gd name="T10" fmla="*/ 301 w 638"/>
              <a:gd name="T11" fmla="*/ 54 h 603"/>
              <a:gd name="T12" fmla="*/ 305 w 638"/>
              <a:gd name="T13" fmla="*/ 27 h 603"/>
              <a:gd name="T14" fmla="*/ 273 w 638"/>
              <a:gd name="T15" fmla="*/ 59 h 603"/>
              <a:gd name="T16" fmla="*/ 263 w 638"/>
              <a:gd name="T17" fmla="*/ 113 h 603"/>
              <a:gd name="T18" fmla="*/ 111 w 638"/>
              <a:gd name="T19" fmla="*/ 94 h 603"/>
              <a:gd name="T20" fmla="*/ 112 w 638"/>
              <a:gd name="T21" fmla="*/ 207 h 603"/>
              <a:gd name="T22" fmla="*/ 117 w 638"/>
              <a:gd name="T23" fmla="*/ 207 h 603"/>
              <a:gd name="T24" fmla="*/ 148 w 638"/>
              <a:gd name="T25" fmla="*/ 339 h 603"/>
              <a:gd name="T26" fmla="*/ 155 w 638"/>
              <a:gd name="T27" fmla="*/ 339 h 603"/>
              <a:gd name="T28" fmla="*/ 185 w 638"/>
              <a:gd name="T29" fmla="*/ 223 h 603"/>
              <a:gd name="T30" fmla="*/ 185 w 638"/>
              <a:gd name="T31" fmla="*/ 127 h 603"/>
              <a:gd name="T32" fmla="*/ 263 w 638"/>
              <a:gd name="T33" fmla="*/ 136 h 603"/>
              <a:gd name="T34" fmla="*/ 282 w 638"/>
              <a:gd name="T35" fmla="*/ 204 h 603"/>
              <a:gd name="T36" fmla="*/ 305 w 638"/>
              <a:gd name="T37" fmla="*/ 214 h 603"/>
              <a:gd name="T38" fmla="*/ 539 w 638"/>
              <a:gd name="T39" fmla="*/ 204 h 603"/>
              <a:gd name="T40" fmla="*/ 539 w 638"/>
              <a:gd name="T41" fmla="*/ 36 h 603"/>
              <a:gd name="T42" fmla="*/ 520 w 638"/>
              <a:gd name="T43" fmla="*/ 221 h 603"/>
              <a:gd name="T44" fmla="*/ 523 w 638"/>
              <a:gd name="T45" fmla="*/ 341 h 603"/>
              <a:gd name="T46" fmla="*/ 367 w 638"/>
              <a:gd name="T47" fmla="*/ 249 h 603"/>
              <a:gd name="T48" fmla="*/ 334 w 638"/>
              <a:gd name="T49" fmla="*/ 249 h 603"/>
              <a:gd name="T50" fmla="*/ 520 w 638"/>
              <a:gd name="T51" fmla="*/ 221 h 603"/>
              <a:gd name="T52" fmla="*/ 158 w 638"/>
              <a:gd name="T53" fmla="*/ 438 h 603"/>
              <a:gd name="T54" fmla="*/ 113 w 638"/>
              <a:gd name="T55" fmla="*/ 373 h 603"/>
              <a:gd name="T56" fmla="*/ 361 w 638"/>
              <a:gd name="T57" fmla="*/ 438 h 603"/>
              <a:gd name="T58" fmla="*/ 316 w 638"/>
              <a:gd name="T59" fmla="*/ 373 h 603"/>
              <a:gd name="T60" fmla="*/ 567 w 638"/>
              <a:gd name="T61" fmla="*/ 438 h 603"/>
              <a:gd name="T62" fmla="*/ 522 w 638"/>
              <a:gd name="T63" fmla="*/ 373 h 603"/>
              <a:gd name="T64" fmla="*/ 200 w 638"/>
              <a:gd name="T65" fmla="*/ 487 h 603"/>
              <a:gd name="T66" fmla="*/ 221 w 638"/>
              <a:gd name="T67" fmla="*/ 527 h 603"/>
              <a:gd name="T68" fmla="*/ 265 w 638"/>
              <a:gd name="T69" fmla="*/ 448 h 603"/>
              <a:gd name="T70" fmla="*/ 403 w 638"/>
              <a:gd name="T71" fmla="*/ 527 h 603"/>
              <a:gd name="T72" fmla="*/ 433 w 638"/>
              <a:gd name="T73" fmla="*/ 527 h 603"/>
              <a:gd name="T74" fmla="*/ 570 w 638"/>
              <a:gd name="T75" fmla="*/ 448 h 603"/>
              <a:gd name="T76" fmla="*/ 614 w 638"/>
              <a:gd name="T77" fmla="*/ 527 h 603"/>
              <a:gd name="T78" fmla="*/ 638 w 638"/>
              <a:gd name="T79" fmla="*/ 549 h 603"/>
              <a:gd name="T80" fmla="*/ 608 w 638"/>
              <a:gd name="T81" fmla="*/ 549 h 603"/>
              <a:gd name="T82" fmla="*/ 433 w 638"/>
              <a:gd name="T83" fmla="*/ 549 h 603"/>
              <a:gd name="T84" fmla="*/ 403 w 638"/>
              <a:gd name="T85" fmla="*/ 549 h 603"/>
              <a:gd name="T86" fmla="*/ 227 w 638"/>
              <a:gd name="T87" fmla="*/ 549 h 603"/>
              <a:gd name="T88" fmla="*/ 200 w 638"/>
              <a:gd name="T89" fmla="*/ 549 h 603"/>
              <a:gd name="T90" fmla="*/ 24 w 638"/>
              <a:gd name="T91" fmla="*/ 549 h 603"/>
              <a:gd name="T92" fmla="*/ 24 w 638"/>
              <a:gd name="T93" fmla="*/ 527 h 603"/>
              <a:gd name="T94" fmla="*/ 152 w 638"/>
              <a:gd name="T95" fmla="*/ 0 h 603"/>
              <a:gd name="T96" fmla="*/ 108 w 638"/>
              <a:gd name="T97" fmla="*/ 44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38" h="603">
                <a:moveTo>
                  <a:pt x="516" y="53"/>
                </a:moveTo>
                <a:cubicBezTo>
                  <a:pt x="517" y="53"/>
                  <a:pt x="519" y="53"/>
                  <a:pt x="520" y="54"/>
                </a:cubicBezTo>
                <a:cubicBezTo>
                  <a:pt x="522" y="56"/>
                  <a:pt x="522" y="57"/>
                  <a:pt x="522" y="59"/>
                </a:cubicBezTo>
                <a:lnTo>
                  <a:pt x="522" y="181"/>
                </a:lnTo>
                <a:cubicBezTo>
                  <a:pt x="522" y="183"/>
                  <a:pt x="522" y="185"/>
                  <a:pt x="520" y="186"/>
                </a:cubicBezTo>
                <a:lnTo>
                  <a:pt x="520" y="186"/>
                </a:lnTo>
                <a:cubicBezTo>
                  <a:pt x="519" y="187"/>
                  <a:pt x="517" y="188"/>
                  <a:pt x="516" y="188"/>
                </a:cubicBezTo>
                <a:lnTo>
                  <a:pt x="305" y="188"/>
                </a:lnTo>
                <a:cubicBezTo>
                  <a:pt x="303" y="188"/>
                  <a:pt x="302" y="187"/>
                  <a:pt x="301" y="186"/>
                </a:cubicBezTo>
                <a:lnTo>
                  <a:pt x="300" y="186"/>
                </a:lnTo>
                <a:cubicBezTo>
                  <a:pt x="299" y="185"/>
                  <a:pt x="299" y="183"/>
                  <a:pt x="299" y="181"/>
                </a:cubicBezTo>
                <a:lnTo>
                  <a:pt x="299" y="129"/>
                </a:lnTo>
                <a:lnTo>
                  <a:pt x="403" y="107"/>
                </a:lnTo>
                <a:lnTo>
                  <a:pt x="403" y="105"/>
                </a:lnTo>
                <a:lnTo>
                  <a:pt x="299" y="119"/>
                </a:lnTo>
                <a:lnTo>
                  <a:pt x="299" y="59"/>
                </a:lnTo>
                <a:cubicBezTo>
                  <a:pt x="299" y="57"/>
                  <a:pt x="299" y="56"/>
                  <a:pt x="300" y="54"/>
                </a:cubicBezTo>
                <a:lnTo>
                  <a:pt x="301" y="54"/>
                </a:lnTo>
                <a:cubicBezTo>
                  <a:pt x="302" y="53"/>
                  <a:pt x="303" y="53"/>
                  <a:pt x="305" y="53"/>
                </a:cubicBezTo>
                <a:lnTo>
                  <a:pt x="516" y="53"/>
                </a:lnTo>
                <a:close/>
                <a:moveTo>
                  <a:pt x="305" y="27"/>
                </a:moveTo>
                <a:cubicBezTo>
                  <a:pt x="296" y="27"/>
                  <a:pt x="288" y="30"/>
                  <a:pt x="282" y="36"/>
                </a:cubicBezTo>
                <a:lnTo>
                  <a:pt x="282" y="36"/>
                </a:lnTo>
                <a:cubicBezTo>
                  <a:pt x="276" y="42"/>
                  <a:pt x="273" y="50"/>
                  <a:pt x="273" y="59"/>
                </a:cubicBezTo>
                <a:lnTo>
                  <a:pt x="273" y="122"/>
                </a:lnTo>
                <a:lnTo>
                  <a:pt x="263" y="124"/>
                </a:lnTo>
                <a:lnTo>
                  <a:pt x="263" y="113"/>
                </a:lnTo>
                <a:lnTo>
                  <a:pt x="217" y="113"/>
                </a:lnTo>
                <a:lnTo>
                  <a:pt x="185" y="94"/>
                </a:lnTo>
                <a:lnTo>
                  <a:pt x="111" y="94"/>
                </a:lnTo>
                <a:cubicBezTo>
                  <a:pt x="96" y="94"/>
                  <a:pt x="84" y="106"/>
                  <a:pt x="84" y="121"/>
                </a:cubicBezTo>
                <a:lnTo>
                  <a:pt x="84" y="207"/>
                </a:lnTo>
                <a:lnTo>
                  <a:pt x="112" y="207"/>
                </a:lnTo>
                <a:lnTo>
                  <a:pt x="112" y="144"/>
                </a:lnTo>
                <a:lnTo>
                  <a:pt x="117" y="144"/>
                </a:lnTo>
                <a:lnTo>
                  <a:pt x="117" y="207"/>
                </a:lnTo>
                <a:lnTo>
                  <a:pt x="117" y="223"/>
                </a:lnTo>
                <a:lnTo>
                  <a:pt x="117" y="339"/>
                </a:lnTo>
                <a:lnTo>
                  <a:pt x="148" y="339"/>
                </a:lnTo>
                <a:lnTo>
                  <a:pt x="148" y="243"/>
                </a:lnTo>
                <a:lnTo>
                  <a:pt x="155" y="243"/>
                </a:lnTo>
                <a:lnTo>
                  <a:pt x="155" y="339"/>
                </a:lnTo>
                <a:lnTo>
                  <a:pt x="185" y="339"/>
                </a:lnTo>
                <a:lnTo>
                  <a:pt x="185" y="322"/>
                </a:lnTo>
                <a:lnTo>
                  <a:pt x="185" y="223"/>
                </a:lnTo>
                <a:lnTo>
                  <a:pt x="185" y="207"/>
                </a:lnTo>
                <a:lnTo>
                  <a:pt x="185" y="144"/>
                </a:lnTo>
                <a:lnTo>
                  <a:pt x="185" y="127"/>
                </a:lnTo>
                <a:lnTo>
                  <a:pt x="217" y="144"/>
                </a:lnTo>
                <a:lnTo>
                  <a:pt x="263" y="144"/>
                </a:lnTo>
                <a:lnTo>
                  <a:pt x="263" y="136"/>
                </a:lnTo>
                <a:lnTo>
                  <a:pt x="273" y="134"/>
                </a:lnTo>
                <a:lnTo>
                  <a:pt x="273" y="181"/>
                </a:lnTo>
                <a:cubicBezTo>
                  <a:pt x="273" y="190"/>
                  <a:pt x="276" y="198"/>
                  <a:pt x="282" y="204"/>
                </a:cubicBezTo>
                <a:lnTo>
                  <a:pt x="282" y="204"/>
                </a:lnTo>
                <a:lnTo>
                  <a:pt x="282" y="204"/>
                </a:lnTo>
                <a:cubicBezTo>
                  <a:pt x="288" y="210"/>
                  <a:pt x="296" y="214"/>
                  <a:pt x="305" y="214"/>
                </a:cubicBezTo>
                <a:lnTo>
                  <a:pt x="516" y="214"/>
                </a:lnTo>
                <a:cubicBezTo>
                  <a:pt x="525" y="214"/>
                  <a:pt x="533" y="210"/>
                  <a:pt x="539" y="204"/>
                </a:cubicBezTo>
                <a:lnTo>
                  <a:pt x="539" y="204"/>
                </a:lnTo>
                <a:cubicBezTo>
                  <a:pt x="545" y="198"/>
                  <a:pt x="548" y="190"/>
                  <a:pt x="548" y="181"/>
                </a:cubicBezTo>
                <a:lnTo>
                  <a:pt x="548" y="59"/>
                </a:lnTo>
                <a:cubicBezTo>
                  <a:pt x="548" y="50"/>
                  <a:pt x="545" y="42"/>
                  <a:pt x="539" y="36"/>
                </a:cubicBezTo>
                <a:cubicBezTo>
                  <a:pt x="533" y="30"/>
                  <a:pt x="525" y="27"/>
                  <a:pt x="516" y="27"/>
                </a:cubicBezTo>
                <a:lnTo>
                  <a:pt x="305" y="27"/>
                </a:lnTo>
                <a:close/>
                <a:moveTo>
                  <a:pt x="520" y="221"/>
                </a:moveTo>
                <a:lnTo>
                  <a:pt x="520" y="249"/>
                </a:lnTo>
                <a:lnTo>
                  <a:pt x="497" y="249"/>
                </a:lnTo>
                <a:lnTo>
                  <a:pt x="523" y="341"/>
                </a:lnTo>
                <a:lnTo>
                  <a:pt x="490" y="341"/>
                </a:lnTo>
                <a:lnTo>
                  <a:pt x="464" y="249"/>
                </a:lnTo>
                <a:lnTo>
                  <a:pt x="367" y="249"/>
                </a:lnTo>
                <a:lnTo>
                  <a:pt x="341" y="341"/>
                </a:lnTo>
                <a:lnTo>
                  <a:pt x="308" y="341"/>
                </a:lnTo>
                <a:lnTo>
                  <a:pt x="334" y="249"/>
                </a:lnTo>
                <a:lnTo>
                  <a:pt x="306" y="249"/>
                </a:lnTo>
                <a:lnTo>
                  <a:pt x="306" y="221"/>
                </a:lnTo>
                <a:lnTo>
                  <a:pt x="520" y="221"/>
                </a:lnTo>
                <a:close/>
                <a:moveTo>
                  <a:pt x="113" y="373"/>
                </a:moveTo>
                <a:cubicBezTo>
                  <a:pt x="139" y="373"/>
                  <a:pt x="161" y="394"/>
                  <a:pt x="161" y="421"/>
                </a:cubicBezTo>
                <a:cubicBezTo>
                  <a:pt x="161" y="427"/>
                  <a:pt x="160" y="433"/>
                  <a:pt x="158" y="438"/>
                </a:cubicBezTo>
                <a:lnTo>
                  <a:pt x="68" y="438"/>
                </a:lnTo>
                <a:cubicBezTo>
                  <a:pt x="66" y="433"/>
                  <a:pt x="65" y="427"/>
                  <a:pt x="65" y="421"/>
                </a:cubicBezTo>
                <a:cubicBezTo>
                  <a:pt x="65" y="394"/>
                  <a:pt x="86" y="373"/>
                  <a:pt x="113" y="373"/>
                </a:cubicBezTo>
                <a:close/>
                <a:moveTo>
                  <a:pt x="316" y="373"/>
                </a:moveTo>
                <a:cubicBezTo>
                  <a:pt x="342" y="373"/>
                  <a:pt x="364" y="394"/>
                  <a:pt x="364" y="421"/>
                </a:cubicBezTo>
                <a:cubicBezTo>
                  <a:pt x="364" y="427"/>
                  <a:pt x="363" y="433"/>
                  <a:pt x="361" y="438"/>
                </a:cubicBezTo>
                <a:lnTo>
                  <a:pt x="271" y="438"/>
                </a:lnTo>
                <a:cubicBezTo>
                  <a:pt x="269" y="433"/>
                  <a:pt x="268" y="427"/>
                  <a:pt x="268" y="421"/>
                </a:cubicBezTo>
                <a:cubicBezTo>
                  <a:pt x="268" y="394"/>
                  <a:pt x="289" y="373"/>
                  <a:pt x="316" y="373"/>
                </a:cubicBezTo>
                <a:close/>
                <a:moveTo>
                  <a:pt x="522" y="373"/>
                </a:moveTo>
                <a:cubicBezTo>
                  <a:pt x="548" y="373"/>
                  <a:pt x="570" y="394"/>
                  <a:pt x="570" y="421"/>
                </a:cubicBezTo>
                <a:cubicBezTo>
                  <a:pt x="570" y="427"/>
                  <a:pt x="569" y="433"/>
                  <a:pt x="567" y="438"/>
                </a:cubicBezTo>
                <a:lnTo>
                  <a:pt x="477" y="438"/>
                </a:lnTo>
                <a:cubicBezTo>
                  <a:pt x="475" y="433"/>
                  <a:pt x="474" y="427"/>
                  <a:pt x="474" y="421"/>
                </a:cubicBezTo>
                <a:cubicBezTo>
                  <a:pt x="474" y="394"/>
                  <a:pt x="495" y="373"/>
                  <a:pt x="522" y="373"/>
                </a:cubicBezTo>
                <a:close/>
                <a:moveTo>
                  <a:pt x="62" y="448"/>
                </a:moveTo>
                <a:lnTo>
                  <a:pt x="161" y="448"/>
                </a:lnTo>
                <a:cubicBezTo>
                  <a:pt x="182" y="448"/>
                  <a:pt x="200" y="466"/>
                  <a:pt x="200" y="487"/>
                </a:cubicBezTo>
                <a:lnTo>
                  <a:pt x="200" y="527"/>
                </a:lnTo>
                <a:lnTo>
                  <a:pt x="203" y="527"/>
                </a:lnTo>
                <a:lnTo>
                  <a:pt x="221" y="527"/>
                </a:lnTo>
                <a:lnTo>
                  <a:pt x="227" y="527"/>
                </a:lnTo>
                <a:lnTo>
                  <a:pt x="227" y="487"/>
                </a:lnTo>
                <a:cubicBezTo>
                  <a:pt x="227" y="466"/>
                  <a:pt x="244" y="448"/>
                  <a:pt x="265" y="448"/>
                </a:cubicBezTo>
                <a:lnTo>
                  <a:pt x="364" y="448"/>
                </a:lnTo>
                <a:cubicBezTo>
                  <a:pt x="385" y="448"/>
                  <a:pt x="403" y="466"/>
                  <a:pt x="403" y="487"/>
                </a:cubicBezTo>
                <a:lnTo>
                  <a:pt x="403" y="527"/>
                </a:lnTo>
                <a:lnTo>
                  <a:pt x="409" y="527"/>
                </a:lnTo>
                <a:lnTo>
                  <a:pt x="424" y="527"/>
                </a:lnTo>
                <a:lnTo>
                  <a:pt x="433" y="527"/>
                </a:lnTo>
                <a:lnTo>
                  <a:pt x="433" y="487"/>
                </a:lnTo>
                <a:cubicBezTo>
                  <a:pt x="433" y="466"/>
                  <a:pt x="450" y="448"/>
                  <a:pt x="471" y="448"/>
                </a:cubicBezTo>
                <a:lnTo>
                  <a:pt x="570" y="448"/>
                </a:lnTo>
                <a:cubicBezTo>
                  <a:pt x="591" y="448"/>
                  <a:pt x="608" y="466"/>
                  <a:pt x="608" y="487"/>
                </a:cubicBezTo>
                <a:lnTo>
                  <a:pt x="608" y="527"/>
                </a:lnTo>
                <a:lnTo>
                  <a:pt x="614" y="527"/>
                </a:lnTo>
                <a:lnTo>
                  <a:pt x="630" y="527"/>
                </a:lnTo>
                <a:lnTo>
                  <a:pt x="638" y="527"/>
                </a:lnTo>
                <a:lnTo>
                  <a:pt x="638" y="549"/>
                </a:lnTo>
                <a:lnTo>
                  <a:pt x="630" y="549"/>
                </a:lnTo>
                <a:lnTo>
                  <a:pt x="614" y="549"/>
                </a:lnTo>
                <a:lnTo>
                  <a:pt x="608" y="549"/>
                </a:lnTo>
                <a:lnTo>
                  <a:pt x="608" y="603"/>
                </a:lnTo>
                <a:lnTo>
                  <a:pt x="433" y="603"/>
                </a:lnTo>
                <a:lnTo>
                  <a:pt x="433" y="549"/>
                </a:lnTo>
                <a:lnTo>
                  <a:pt x="424" y="549"/>
                </a:lnTo>
                <a:lnTo>
                  <a:pt x="409" y="549"/>
                </a:lnTo>
                <a:lnTo>
                  <a:pt x="403" y="549"/>
                </a:lnTo>
                <a:lnTo>
                  <a:pt x="403" y="603"/>
                </a:lnTo>
                <a:lnTo>
                  <a:pt x="227" y="603"/>
                </a:lnTo>
                <a:lnTo>
                  <a:pt x="227" y="549"/>
                </a:lnTo>
                <a:lnTo>
                  <a:pt x="221" y="549"/>
                </a:lnTo>
                <a:lnTo>
                  <a:pt x="203" y="549"/>
                </a:lnTo>
                <a:lnTo>
                  <a:pt x="200" y="549"/>
                </a:lnTo>
                <a:lnTo>
                  <a:pt x="200" y="603"/>
                </a:lnTo>
                <a:lnTo>
                  <a:pt x="24" y="603"/>
                </a:lnTo>
                <a:lnTo>
                  <a:pt x="24" y="549"/>
                </a:lnTo>
                <a:lnTo>
                  <a:pt x="0" y="549"/>
                </a:lnTo>
                <a:lnTo>
                  <a:pt x="0" y="527"/>
                </a:lnTo>
                <a:lnTo>
                  <a:pt x="24" y="527"/>
                </a:lnTo>
                <a:lnTo>
                  <a:pt x="24" y="487"/>
                </a:lnTo>
                <a:cubicBezTo>
                  <a:pt x="24" y="466"/>
                  <a:pt x="41" y="448"/>
                  <a:pt x="62" y="448"/>
                </a:cubicBezTo>
                <a:close/>
                <a:moveTo>
                  <a:pt x="152" y="0"/>
                </a:moveTo>
                <a:cubicBezTo>
                  <a:pt x="176" y="0"/>
                  <a:pt x="196" y="20"/>
                  <a:pt x="196" y="44"/>
                </a:cubicBezTo>
                <a:cubicBezTo>
                  <a:pt x="196" y="69"/>
                  <a:pt x="176" y="88"/>
                  <a:pt x="152" y="88"/>
                </a:cubicBezTo>
                <a:cubicBezTo>
                  <a:pt x="127" y="88"/>
                  <a:pt x="108" y="69"/>
                  <a:pt x="108" y="44"/>
                </a:cubicBezTo>
                <a:cubicBezTo>
                  <a:pt x="108" y="20"/>
                  <a:pt x="127" y="0"/>
                  <a:pt x="15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20" name="Freeform 20"/>
          <p:cNvSpPr>
            <a:spLocks noEditPoints="1"/>
          </p:cNvSpPr>
          <p:nvPr/>
        </p:nvSpPr>
        <p:spPr bwMode="auto">
          <a:xfrm>
            <a:off x="1211275" y="1815737"/>
            <a:ext cx="568718" cy="454412"/>
          </a:xfrm>
          <a:custGeom>
            <a:avLst/>
            <a:gdLst>
              <a:gd name="T0" fmla="*/ 575 w 745"/>
              <a:gd name="T1" fmla="*/ 570 h 594"/>
              <a:gd name="T2" fmla="*/ 0 w 745"/>
              <a:gd name="T3" fmla="*/ 570 h 594"/>
              <a:gd name="T4" fmla="*/ 298 w 745"/>
              <a:gd name="T5" fmla="*/ 220 h 594"/>
              <a:gd name="T6" fmla="*/ 288 w 745"/>
              <a:gd name="T7" fmla="*/ 209 h 594"/>
              <a:gd name="T8" fmla="*/ 544 w 745"/>
              <a:gd name="T9" fmla="*/ 245 h 594"/>
              <a:gd name="T10" fmla="*/ 32 w 745"/>
              <a:gd name="T11" fmla="*/ 201 h 594"/>
              <a:gd name="T12" fmla="*/ 205 w 745"/>
              <a:gd name="T13" fmla="*/ 430 h 594"/>
              <a:gd name="T14" fmla="*/ 98 w 745"/>
              <a:gd name="T15" fmla="*/ 362 h 594"/>
              <a:gd name="T16" fmla="*/ 98 w 745"/>
              <a:gd name="T17" fmla="*/ 385 h 594"/>
              <a:gd name="T18" fmla="*/ 312 w 745"/>
              <a:gd name="T19" fmla="*/ 317 h 594"/>
              <a:gd name="T20" fmla="*/ 98 w 745"/>
              <a:gd name="T21" fmla="*/ 317 h 594"/>
              <a:gd name="T22" fmla="*/ 312 w 745"/>
              <a:gd name="T23" fmla="*/ 296 h 594"/>
              <a:gd name="T24" fmla="*/ 552 w 745"/>
              <a:gd name="T25" fmla="*/ 249 h 594"/>
              <a:gd name="T26" fmla="*/ 552 w 745"/>
              <a:gd name="T27" fmla="*/ 249 h 594"/>
              <a:gd name="T28" fmla="*/ 552 w 745"/>
              <a:gd name="T29" fmla="*/ 37 h 594"/>
              <a:gd name="T30" fmla="*/ 338 w 745"/>
              <a:gd name="T31" fmla="*/ 134 h 594"/>
              <a:gd name="T32" fmla="*/ 583 w 745"/>
              <a:gd name="T33" fmla="*/ 148 h 594"/>
              <a:gd name="T34" fmla="*/ 373 w 745"/>
              <a:gd name="T35" fmla="*/ 103 h 594"/>
              <a:gd name="T36" fmla="*/ 591 w 745"/>
              <a:gd name="T37" fmla="*/ 258 h 594"/>
              <a:gd name="T38" fmla="*/ 675 w 745"/>
              <a:gd name="T39" fmla="*/ 154 h 594"/>
              <a:gd name="T40" fmla="*/ 698 w 745"/>
              <a:gd name="T41" fmla="*/ 179 h 594"/>
              <a:gd name="T42" fmla="*/ 685 w 745"/>
              <a:gd name="T43" fmla="*/ 152 h 594"/>
              <a:gd name="T44" fmla="*/ 681 w 745"/>
              <a:gd name="T45" fmla="*/ 290 h 594"/>
              <a:gd name="T46" fmla="*/ 680 w 745"/>
              <a:gd name="T47" fmla="*/ 319 h 594"/>
              <a:gd name="T48" fmla="*/ 703 w 745"/>
              <a:gd name="T49" fmla="*/ 319 h 594"/>
              <a:gd name="T50" fmla="*/ 702 w 745"/>
              <a:gd name="T51" fmla="*/ 290 h 594"/>
              <a:gd name="T52" fmla="*/ 698 w 745"/>
              <a:gd name="T53" fmla="*/ 229 h 594"/>
              <a:gd name="T54" fmla="*/ 344 w 745"/>
              <a:gd name="T55" fmla="*/ 320 h 594"/>
              <a:gd name="T56" fmla="*/ 376 w 745"/>
              <a:gd name="T57" fmla="*/ 447 h 594"/>
              <a:gd name="T58" fmla="*/ 389 w 745"/>
              <a:gd name="T59" fmla="*/ 436 h 594"/>
              <a:gd name="T60" fmla="*/ 394 w 745"/>
              <a:gd name="T61" fmla="*/ 420 h 594"/>
              <a:gd name="T62" fmla="*/ 409 w 745"/>
              <a:gd name="T63" fmla="*/ 430 h 594"/>
              <a:gd name="T64" fmla="*/ 420 w 745"/>
              <a:gd name="T65" fmla="*/ 455 h 594"/>
              <a:gd name="T66" fmla="*/ 434 w 745"/>
              <a:gd name="T67" fmla="*/ 465 h 594"/>
              <a:gd name="T68" fmla="*/ 455 w 745"/>
              <a:gd name="T69" fmla="*/ 462 h 594"/>
              <a:gd name="T70" fmla="*/ 451 w 745"/>
              <a:gd name="T71" fmla="*/ 450 h 594"/>
              <a:gd name="T72" fmla="*/ 440 w 745"/>
              <a:gd name="T73" fmla="*/ 425 h 594"/>
              <a:gd name="T74" fmla="*/ 425 w 745"/>
              <a:gd name="T75" fmla="*/ 415 h 594"/>
              <a:gd name="T76" fmla="*/ 463 w 745"/>
              <a:gd name="T77" fmla="*/ 395 h 594"/>
              <a:gd name="T78" fmla="*/ 448 w 745"/>
              <a:gd name="T79" fmla="*/ 390 h 594"/>
              <a:gd name="T80" fmla="*/ 438 w 745"/>
              <a:gd name="T81" fmla="*/ 377 h 594"/>
              <a:gd name="T82" fmla="*/ 422 w 745"/>
              <a:gd name="T83" fmla="*/ 373 h 594"/>
              <a:gd name="T84" fmla="*/ 411 w 745"/>
              <a:gd name="T85" fmla="*/ 359 h 594"/>
              <a:gd name="T86" fmla="*/ 395 w 745"/>
              <a:gd name="T87" fmla="*/ 355 h 594"/>
              <a:gd name="T88" fmla="*/ 385 w 745"/>
              <a:gd name="T89" fmla="*/ 342 h 594"/>
              <a:gd name="T90" fmla="*/ 369 w 745"/>
              <a:gd name="T91" fmla="*/ 337 h 594"/>
              <a:gd name="T92" fmla="*/ 359 w 745"/>
              <a:gd name="T93" fmla="*/ 324 h 594"/>
              <a:gd name="T94" fmla="*/ 69 w 745"/>
              <a:gd name="T95" fmla="*/ 239 h 594"/>
              <a:gd name="T96" fmla="*/ 69 w 745"/>
              <a:gd name="T97" fmla="*/ 497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745" h="594">
                <a:moveTo>
                  <a:pt x="0" y="549"/>
                </a:moveTo>
                <a:lnTo>
                  <a:pt x="575" y="549"/>
                </a:lnTo>
                <a:lnTo>
                  <a:pt x="575" y="570"/>
                </a:lnTo>
                <a:cubicBezTo>
                  <a:pt x="575" y="583"/>
                  <a:pt x="565" y="594"/>
                  <a:pt x="551" y="594"/>
                </a:cubicBezTo>
                <a:lnTo>
                  <a:pt x="24" y="594"/>
                </a:lnTo>
                <a:cubicBezTo>
                  <a:pt x="11" y="594"/>
                  <a:pt x="0" y="583"/>
                  <a:pt x="0" y="570"/>
                </a:cubicBezTo>
                <a:lnTo>
                  <a:pt x="0" y="549"/>
                </a:lnTo>
                <a:close/>
                <a:moveTo>
                  <a:pt x="288" y="209"/>
                </a:moveTo>
                <a:cubicBezTo>
                  <a:pt x="294" y="209"/>
                  <a:pt x="298" y="214"/>
                  <a:pt x="298" y="220"/>
                </a:cubicBezTo>
                <a:cubicBezTo>
                  <a:pt x="298" y="226"/>
                  <a:pt x="294" y="230"/>
                  <a:pt x="288" y="230"/>
                </a:cubicBezTo>
                <a:cubicBezTo>
                  <a:pt x="282" y="230"/>
                  <a:pt x="277" y="226"/>
                  <a:pt x="277" y="220"/>
                </a:cubicBezTo>
                <a:cubicBezTo>
                  <a:pt x="277" y="214"/>
                  <a:pt x="282" y="209"/>
                  <a:pt x="288" y="209"/>
                </a:cubicBezTo>
                <a:close/>
                <a:moveTo>
                  <a:pt x="32" y="201"/>
                </a:moveTo>
                <a:lnTo>
                  <a:pt x="355" y="201"/>
                </a:lnTo>
                <a:cubicBezTo>
                  <a:pt x="421" y="205"/>
                  <a:pt x="483" y="217"/>
                  <a:pt x="544" y="245"/>
                </a:cubicBezTo>
                <a:lnTo>
                  <a:pt x="544" y="536"/>
                </a:lnTo>
                <a:lnTo>
                  <a:pt x="32" y="536"/>
                </a:lnTo>
                <a:lnTo>
                  <a:pt x="32" y="201"/>
                </a:lnTo>
                <a:close/>
                <a:moveTo>
                  <a:pt x="98" y="407"/>
                </a:moveTo>
                <a:lnTo>
                  <a:pt x="205" y="407"/>
                </a:lnTo>
                <a:lnTo>
                  <a:pt x="205" y="430"/>
                </a:lnTo>
                <a:lnTo>
                  <a:pt x="98" y="430"/>
                </a:lnTo>
                <a:lnTo>
                  <a:pt x="98" y="407"/>
                </a:lnTo>
                <a:close/>
                <a:moveTo>
                  <a:pt x="98" y="362"/>
                </a:moveTo>
                <a:lnTo>
                  <a:pt x="312" y="362"/>
                </a:lnTo>
                <a:lnTo>
                  <a:pt x="312" y="385"/>
                </a:lnTo>
                <a:lnTo>
                  <a:pt x="98" y="385"/>
                </a:lnTo>
                <a:lnTo>
                  <a:pt x="98" y="362"/>
                </a:lnTo>
                <a:close/>
                <a:moveTo>
                  <a:pt x="98" y="317"/>
                </a:moveTo>
                <a:lnTo>
                  <a:pt x="312" y="317"/>
                </a:lnTo>
                <a:lnTo>
                  <a:pt x="312" y="340"/>
                </a:lnTo>
                <a:lnTo>
                  <a:pt x="98" y="340"/>
                </a:lnTo>
                <a:lnTo>
                  <a:pt x="98" y="317"/>
                </a:lnTo>
                <a:close/>
                <a:moveTo>
                  <a:pt x="98" y="273"/>
                </a:moveTo>
                <a:lnTo>
                  <a:pt x="312" y="273"/>
                </a:lnTo>
                <a:lnTo>
                  <a:pt x="312" y="296"/>
                </a:lnTo>
                <a:lnTo>
                  <a:pt x="98" y="296"/>
                </a:lnTo>
                <a:lnTo>
                  <a:pt x="98" y="273"/>
                </a:lnTo>
                <a:close/>
                <a:moveTo>
                  <a:pt x="552" y="249"/>
                </a:moveTo>
                <a:cubicBezTo>
                  <a:pt x="560" y="252"/>
                  <a:pt x="579" y="262"/>
                  <a:pt x="584" y="265"/>
                </a:cubicBezTo>
                <a:cubicBezTo>
                  <a:pt x="598" y="274"/>
                  <a:pt x="563" y="279"/>
                  <a:pt x="552" y="280"/>
                </a:cubicBezTo>
                <a:lnTo>
                  <a:pt x="552" y="249"/>
                </a:lnTo>
                <a:close/>
                <a:moveTo>
                  <a:pt x="675" y="154"/>
                </a:moveTo>
                <a:cubicBezTo>
                  <a:pt x="644" y="120"/>
                  <a:pt x="613" y="85"/>
                  <a:pt x="581" y="50"/>
                </a:cubicBezTo>
                <a:cubicBezTo>
                  <a:pt x="571" y="39"/>
                  <a:pt x="566" y="39"/>
                  <a:pt x="552" y="37"/>
                </a:cubicBezTo>
                <a:lnTo>
                  <a:pt x="227" y="1"/>
                </a:lnTo>
                <a:cubicBezTo>
                  <a:pt x="221" y="0"/>
                  <a:pt x="218" y="4"/>
                  <a:pt x="223" y="9"/>
                </a:cubicBezTo>
                <a:lnTo>
                  <a:pt x="338" y="134"/>
                </a:lnTo>
                <a:cubicBezTo>
                  <a:pt x="357" y="97"/>
                  <a:pt x="370" y="78"/>
                  <a:pt x="429" y="85"/>
                </a:cubicBezTo>
                <a:cubicBezTo>
                  <a:pt x="469" y="90"/>
                  <a:pt x="498" y="98"/>
                  <a:pt x="536" y="113"/>
                </a:cubicBezTo>
                <a:cubicBezTo>
                  <a:pt x="559" y="122"/>
                  <a:pt x="572" y="129"/>
                  <a:pt x="583" y="148"/>
                </a:cubicBezTo>
                <a:cubicBezTo>
                  <a:pt x="574" y="136"/>
                  <a:pt x="558" y="128"/>
                  <a:pt x="541" y="121"/>
                </a:cubicBezTo>
                <a:cubicBezTo>
                  <a:pt x="507" y="107"/>
                  <a:pt x="469" y="98"/>
                  <a:pt x="432" y="93"/>
                </a:cubicBezTo>
                <a:cubicBezTo>
                  <a:pt x="410" y="91"/>
                  <a:pt x="388" y="91"/>
                  <a:pt x="373" y="103"/>
                </a:cubicBezTo>
                <a:cubicBezTo>
                  <a:pt x="360" y="113"/>
                  <a:pt x="340" y="158"/>
                  <a:pt x="331" y="175"/>
                </a:cubicBezTo>
                <a:cubicBezTo>
                  <a:pt x="326" y="187"/>
                  <a:pt x="333" y="191"/>
                  <a:pt x="342" y="191"/>
                </a:cubicBezTo>
                <a:cubicBezTo>
                  <a:pt x="429" y="195"/>
                  <a:pt x="513" y="218"/>
                  <a:pt x="591" y="258"/>
                </a:cubicBezTo>
                <a:lnTo>
                  <a:pt x="592" y="214"/>
                </a:lnTo>
                <a:cubicBezTo>
                  <a:pt x="620" y="218"/>
                  <a:pt x="647" y="222"/>
                  <a:pt x="675" y="226"/>
                </a:cubicBezTo>
                <a:lnTo>
                  <a:pt x="675" y="154"/>
                </a:lnTo>
                <a:close/>
                <a:moveTo>
                  <a:pt x="738" y="234"/>
                </a:moveTo>
                <a:cubicBezTo>
                  <a:pt x="742" y="235"/>
                  <a:pt x="745" y="230"/>
                  <a:pt x="741" y="226"/>
                </a:cubicBezTo>
                <a:cubicBezTo>
                  <a:pt x="727" y="210"/>
                  <a:pt x="712" y="195"/>
                  <a:pt x="698" y="179"/>
                </a:cubicBezTo>
                <a:lnTo>
                  <a:pt x="698" y="158"/>
                </a:lnTo>
                <a:cubicBezTo>
                  <a:pt x="698" y="155"/>
                  <a:pt x="695" y="152"/>
                  <a:pt x="691" y="152"/>
                </a:cubicBezTo>
                <a:lnTo>
                  <a:pt x="685" y="152"/>
                </a:lnTo>
                <a:lnTo>
                  <a:pt x="685" y="277"/>
                </a:lnTo>
                <a:cubicBezTo>
                  <a:pt x="683" y="278"/>
                  <a:pt x="682" y="279"/>
                  <a:pt x="682" y="282"/>
                </a:cubicBezTo>
                <a:lnTo>
                  <a:pt x="681" y="290"/>
                </a:lnTo>
                <a:cubicBezTo>
                  <a:pt x="681" y="295"/>
                  <a:pt x="683" y="296"/>
                  <a:pt x="683" y="300"/>
                </a:cubicBezTo>
                <a:lnTo>
                  <a:pt x="682" y="310"/>
                </a:lnTo>
                <a:cubicBezTo>
                  <a:pt x="682" y="313"/>
                  <a:pt x="680" y="315"/>
                  <a:pt x="680" y="319"/>
                </a:cubicBezTo>
                <a:lnTo>
                  <a:pt x="671" y="393"/>
                </a:lnTo>
                <a:cubicBezTo>
                  <a:pt x="675" y="401"/>
                  <a:pt x="707" y="402"/>
                  <a:pt x="712" y="393"/>
                </a:cubicBezTo>
                <a:lnTo>
                  <a:pt x="703" y="319"/>
                </a:lnTo>
                <a:cubicBezTo>
                  <a:pt x="703" y="315"/>
                  <a:pt x="701" y="314"/>
                  <a:pt x="700" y="310"/>
                </a:cubicBezTo>
                <a:lnTo>
                  <a:pt x="700" y="300"/>
                </a:lnTo>
                <a:cubicBezTo>
                  <a:pt x="700" y="296"/>
                  <a:pt x="702" y="296"/>
                  <a:pt x="702" y="290"/>
                </a:cubicBezTo>
                <a:lnTo>
                  <a:pt x="701" y="282"/>
                </a:lnTo>
                <a:cubicBezTo>
                  <a:pt x="701" y="279"/>
                  <a:pt x="700" y="278"/>
                  <a:pt x="697" y="277"/>
                </a:cubicBezTo>
                <a:lnTo>
                  <a:pt x="698" y="229"/>
                </a:lnTo>
                <a:cubicBezTo>
                  <a:pt x="711" y="231"/>
                  <a:pt x="724" y="232"/>
                  <a:pt x="738" y="234"/>
                </a:cubicBezTo>
                <a:close/>
                <a:moveTo>
                  <a:pt x="351" y="318"/>
                </a:moveTo>
                <a:lnTo>
                  <a:pt x="344" y="320"/>
                </a:lnTo>
                <a:lnTo>
                  <a:pt x="370" y="455"/>
                </a:lnTo>
                <a:lnTo>
                  <a:pt x="378" y="453"/>
                </a:lnTo>
                <a:lnTo>
                  <a:pt x="376" y="447"/>
                </a:lnTo>
                <a:lnTo>
                  <a:pt x="383" y="445"/>
                </a:lnTo>
                <a:lnTo>
                  <a:pt x="382" y="438"/>
                </a:lnTo>
                <a:lnTo>
                  <a:pt x="389" y="436"/>
                </a:lnTo>
                <a:lnTo>
                  <a:pt x="388" y="429"/>
                </a:lnTo>
                <a:lnTo>
                  <a:pt x="395" y="428"/>
                </a:lnTo>
                <a:lnTo>
                  <a:pt x="394" y="420"/>
                </a:lnTo>
                <a:lnTo>
                  <a:pt x="400" y="419"/>
                </a:lnTo>
                <a:lnTo>
                  <a:pt x="403" y="432"/>
                </a:lnTo>
                <a:lnTo>
                  <a:pt x="409" y="430"/>
                </a:lnTo>
                <a:lnTo>
                  <a:pt x="412" y="443"/>
                </a:lnTo>
                <a:lnTo>
                  <a:pt x="418" y="442"/>
                </a:lnTo>
                <a:lnTo>
                  <a:pt x="420" y="455"/>
                </a:lnTo>
                <a:lnTo>
                  <a:pt x="427" y="453"/>
                </a:lnTo>
                <a:lnTo>
                  <a:pt x="429" y="466"/>
                </a:lnTo>
                <a:lnTo>
                  <a:pt x="434" y="465"/>
                </a:lnTo>
                <a:lnTo>
                  <a:pt x="435" y="472"/>
                </a:lnTo>
                <a:lnTo>
                  <a:pt x="457" y="468"/>
                </a:lnTo>
                <a:lnTo>
                  <a:pt x="455" y="462"/>
                </a:lnTo>
                <a:lnTo>
                  <a:pt x="460" y="461"/>
                </a:lnTo>
                <a:lnTo>
                  <a:pt x="458" y="448"/>
                </a:lnTo>
                <a:lnTo>
                  <a:pt x="451" y="450"/>
                </a:lnTo>
                <a:lnTo>
                  <a:pt x="449" y="437"/>
                </a:lnTo>
                <a:lnTo>
                  <a:pt x="443" y="438"/>
                </a:lnTo>
                <a:lnTo>
                  <a:pt x="440" y="425"/>
                </a:lnTo>
                <a:lnTo>
                  <a:pt x="434" y="427"/>
                </a:lnTo>
                <a:lnTo>
                  <a:pt x="432" y="414"/>
                </a:lnTo>
                <a:lnTo>
                  <a:pt x="425" y="415"/>
                </a:lnTo>
                <a:lnTo>
                  <a:pt x="424" y="409"/>
                </a:lnTo>
                <a:lnTo>
                  <a:pt x="465" y="401"/>
                </a:lnTo>
                <a:lnTo>
                  <a:pt x="463" y="395"/>
                </a:lnTo>
                <a:lnTo>
                  <a:pt x="457" y="396"/>
                </a:lnTo>
                <a:lnTo>
                  <a:pt x="455" y="389"/>
                </a:lnTo>
                <a:lnTo>
                  <a:pt x="448" y="390"/>
                </a:lnTo>
                <a:lnTo>
                  <a:pt x="446" y="383"/>
                </a:lnTo>
                <a:lnTo>
                  <a:pt x="439" y="384"/>
                </a:lnTo>
                <a:lnTo>
                  <a:pt x="438" y="377"/>
                </a:lnTo>
                <a:lnTo>
                  <a:pt x="430" y="378"/>
                </a:lnTo>
                <a:lnTo>
                  <a:pt x="429" y="371"/>
                </a:lnTo>
                <a:lnTo>
                  <a:pt x="422" y="373"/>
                </a:lnTo>
                <a:lnTo>
                  <a:pt x="420" y="365"/>
                </a:lnTo>
                <a:lnTo>
                  <a:pt x="413" y="367"/>
                </a:lnTo>
                <a:lnTo>
                  <a:pt x="411" y="359"/>
                </a:lnTo>
                <a:lnTo>
                  <a:pt x="404" y="361"/>
                </a:lnTo>
                <a:lnTo>
                  <a:pt x="403" y="354"/>
                </a:lnTo>
                <a:lnTo>
                  <a:pt x="395" y="355"/>
                </a:lnTo>
                <a:lnTo>
                  <a:pt x="394" y="348"/>
                </a:lnTo>
                <a:lnTo>
                  <a:pt x="387" y="349"/>
                </a:lnTo>
                <a:lnTo>
                  <a:pt x="385" y="342"/>
                </a:lnTo>
                <a:lnTo>
                  <a:pt x="378" y="343"/>
                </a:lnTo>
                <a:lnTo>
                  <a:pt x="377" y="336"/>
                </a:lnTo>
                <a:lnTo>
                  <a:pt x="369" y="337"/>
                </a:lnTo>
                <a:lnTo>
                  <a:pt x="368" y="330"/>
                </a:lnTo>
                <a:lnTo>
                  <a:pt x="360" y="331"/>
                </a:lnTo>
                <a:lnTo>
                  <a:pt x="359" y="324"/>
                </a:lnTo>
                <a:lnTo>
                  <a:pt x="353" y="325"/>
                </a:lnTo>
                <a:lnTo>
                  <a:pt x="351" y="318"/>
                </a:lnTo>
                <a:close/>
                <a:moveTo>
                  <a:pt x="69" y="239"/>
                </a:moveTo>
                <a:lnTo>
                  <a:pt x="506" y="239"/>
                </a:lnTo>
                <a:lnTo>
                  <a:pt x="506" y="497"/>
                </a:lnTo>
                <a:lnTo>
                  <a:pt x="69" y="497"/>
                </a:lnTo>
                <a:lnTo>
                  <a:pt x="69" y="23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21" name="Freeform 21"/>
          <p:cNvSpPr>
            <a:spLocks noEditPoints="1"/>
          </p:cNvSpPr>
          <p:nvPr/>
        </p:nvSpPr>
        <p:spPr bwMode="auto">
          <a:xfrm>
            <a:off x="4405278" y="1082400"/>
            <a:ext cx="306518" cy="465498"/>
          </a:xfrm>
          <a:custGeom>
            <a:avLst/>
            <a:gdLst>
              <a:gd name="T0" fmla="*/ 72 w 401"/>
              <a:gd name="T1" fmla="*/ 59 h 610"/>
              <a:gd name="T2" fmla="*/ 92 w 401"/>
              <a:gd name="T3" fmla="*/ 27 h 610"/>
              <a:gd name="T4" fmla="*/ 130 w 401"/>
              <a:gd name="T5" fmla="*/ 23 h 610"/>
              <a:gd name="T6" fmla="*/ 110 w 401"/>
              <a:gd name="T7" fmla="*/ 55 h 610"/>
              <a:gd name="T8" fmla="*/ 72 w 401"/>
              <a:gd name="T9" fmla="*/ 59 h 610"/>
              <a:gd name="T10" fmla="*/ 150 w 401"/>
              <a:gd name="T11" fmla="*/ 453 h 610"/>
              <a:gd name="T12" fmla="*/ 194 w 401"/>
              <a:gd name="T13" fmla="*/ 458 h 610"/>
              <a:gd name="T14" fmla="*/ 291 w 401"/>
              <a:gd name="T15" fmla="*/ 431 h 610"/>
              <a:gd name="T16" fmla="*/ 297 w 401"/>
              <a:gd name="T17" fmla="*/ 408 h 610"/>
              <a:gd name="T18" fmla="*/ 275 w 401"/>
              <a:gd name="T19" fmla="*/ 403 h 610"/>
              <a:gd name="T20" fmla="*/ 158 w 401"/>
              <a:gd name="T21" fmla="*/ 422 h 610"/>
              <a:gd name="T22" fmla="*/ 62 w 401"/>
              <a:gd name="T23" fmla="*/ 353 h 610"/>
              <a:gd name="T24" fmla="*/ 43 w 401"/>
              <a:gd name="T25" fmla="*/ 236 h 610"/>
              <a:gd name="T26" fmla="*/ 103 w 401"/>
              <a:gd name="T27" fmla="*/ 146 h 610"/>
              <a:gd name="T28" fmla="*/ 207 w 401"/>
              <a:gd name="T29" fmla="*/ 316 h 610"/>
              <a:gd name="T30" fmla="*/ 208 w 401"/>
              <a:gd name="T31" fmla="*/ 318 h 610"/>
              <a:gd name="T32" fmla="*/ 208 w 401"/>
              <a:gd name="T33" fmla="*/ 318 h 610"/>
              <a:gd name="T34" fmla="*/ 267 w 401"/>
              <a:gd name="T35" fmla="*/ 311 h 610"/>
              <a:gd name="T36" fmla="*/ 299 w 401"/>
              <a:gd name="T37" fmla="*/ 262 h 610"/>
              <a:gd name="T38" fmla="*/ 300 w 401"/>
              <a:gd name="T39" fmla="*/ 261 h 610"/>
              <a:gd name="T40" fmla="*/ 147 w 401"/>
              <a:gd name="T41" fmla="*/ 14 h 610"/>
              <a:gd name="T42" fmla="*/ 147 w 401"/>
              <a:gd name="T43" fmla="*/ 14 h 610"/>
              <a:gd name="T44" fmla="*/ 147 w 401"/>
              <a:gd name="T45" fmla="*/ 13 h 610"/>
              <a:gd name="T46" fmla="*/ 87 w 401"/>
              <a:gd name="T47" fmla="*/ 18 h 610"/>
              <a:gd name="T48" fmla="*/ 55 w 401"/>
              <a:gd name="T49" fmla="*/ 69 h 610"/>
              <a:gd name="T50" fmla="*/ 56 w 401"/>
              <a:gd name="T51" fmla="*/ 70 h 610"/>
              <a:gd name="T52" fmla="*/ 56 w 401"/>
              <a:gd name="T53" fmla="*/ 70 h 610"/>
              <a:gd name="T54" fmla="*/ 86 w 401"/>
              <a:gd name="T55" fmla="*/ 119 h 610"/>
              <a:gd name="T56" fmla="*/ 12 w 401"/>
              <a:gd name="T57" fmla="*/ 228 h 610"/>
              <a:gd name="T58" fmla="*/ 35 w 401"/>
              <a:gd name="T59" fmla="*/ 369 h 610"/>
              <a:gd name="T60" fmla="*/ 150 w 401"/>
              <a:gd name="T61" fmla="*/ 453 h 610"/>
              <a:gd name="T62" fmla="*/ 386 w 401"/>
              <a:gd name="T63" fmla="*/ 356 h 610"/>
              <a:gd name="T64" fmla="*/ 163 w 401"/>
              <a:gd name="T65" fmla="*/ 356 h 610"/>
              <a:gd name="T66" fmla="*/ 148 w 401"/>
              <a:gd name="T67" fmla="*/ 371 h 610"/>
              <a:gd name="T68" fmla="*/ 163 w 401"/>
              <a:gd name="T69" fmla="*/ 387 h 610"/>
              <a:gd name="T70" fmla="*/ 386 w 401"/>
              <a:gd name="T71" fmla="*/ 387 h 610"/>
              <a:gd name="T72" fmla="*/ 401 w 401"/>
              <a:gd name="T73" fmla="*/ 371 h 610"/>
              <a:gd name="T74" fmla="*/ 386 w 401"/>
              <a:gd name="T75" fmla="*/ 356 h 610"/>
              <a:gd name="T76" fmla="*/ 202 w 401"/>
              <a:gd name="T77" fmla="*/ 506 h 610"/>
              <a:gd name="T78" fmla="*/ 183 w 401"/>
              <a:gd name="T79" fmla="*/ 526 h 610"/>
              <a:gd name="T80" fmla="*/ 163 w 401"/>
              <a:gd name="T81" fmla="*/ 506 h 610"/>
              <a:gd name="T82" fmla="*/ 183 w 401"/>
              <a:gd name="T83" fmla="*/ 487 h 610"/>
              <a:gd name="T84" fmla="*/ 202 w 401"/>
              <a:gd name="T85" fmla="*/ 506 h 610"/>
              <a:gd name="T86" fmla="*/ 142 w 401"/>
              <a:gd name="T87" fmla="*/ 506 h 610"/>
              <a:gd name="T88" fmla="*/ 183 w 401"/>
              <a:gd name="T89" fmla="*/ 547 h 610"/>
              <a:gd name="T90" fmla="*/ 223 w 401"/>
              <a:gd name="T91" fmla="*/ 506 h 610"/>
              <a:gd name="T92" fmla="*/ 183 w 401"/>
              <a:gd name="T93" fmla="*/ 466 h 610"/>
              <a:gd name="T94" fmla="*/ 142 w 401"/>
              <a:gd name="T95" fmla="*/ 506 h 610"/>
              <a:gd name="T96" fmla="*/ 237 w 401"/>
              <a:gd name="T97" fmla="*/ 525 h 610"/>
              <a:gd name="T98" fmla="*/ 183 w 401"/>
              <a:gd name="T99" fmla="*/ 564 h 610"/>
              <a:gd name="T100" fmla="*/ 128 w 401"/>
              <a:gd name="T101" fmla="*/ 525 h 610"/>
              <a:gd name="T102" fmla="*/ 55 w 401"/>
              <a:gd name="T103" fmla="*/ 594 h 610"/>
              <a:gd name="T104" fmla="*/ 54 w 401"/>
              <a:gd name="T105" fmla="*/ 605 h 610"/>
              <a:gd name="T106" fmla="*/ 64 w 401"/>
              <a:gd name="T107" fmla="*/ 610 h 610"/>
              <a:gd name="T108" fmla="*/ 302 w 401"/>
              <a:gd name="T109" fmla="*/ 610 h 610"/>
              <a:gd name="T110" fmla="*/ 302 w 401"/>
              <a:gd name="T111" fmla="*/ 610 h 610"/>
              <a:gd name="T112" fmla="*/ 312 w 401"/>
              <a:gd name="T113" fmla="*/ 599 h 610"/>
              <a:gd name="T114" fmla="*/ 310 w 401"/>
              <a:gd name="T115" fmla="*/ 593 h 610"/>
              <a:gd name="T116" fmla="*/ 237 w 401"/>
              <a:gd name="T117" fmla="*/ 525 h 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1" h="610">
                <a:moveTo>
                  <a:pt x="72" y="59"/>
                </a:moveTo>
                <a:cubicBezTo>
                  <a:pt x="67" y="51"/>
                  <a:pt x="76" y="36"/>
                  <a:pt x="92" y="27"/>
                </a:cubicBezTo>
                <a:cubicBezTo>
                  <a:pt x="108" y="17"/>
                  <a:pt x="125" y="15"/>
                  <a:pt x="130" y="23"/>
                </a:cubicBezTo>
                <a:cubicBezTo>
                  <a:pt x="134" y="31"/>
                  <a:pt x="126" y="45"/>
                  <a:pt x="110" y="55"/>
                </a:cubicBezTo>
                <a:cubicBezTo>
                  <a:pt x="94" y="65"/>
                  <a:pt x="77" y="67"/>
                  <a:pt x="72" y="59"/>
                </a:cubicBezTo>
                <a:close/>
                <a:moveTo>
                  <a:pt x="150" y="453"/>
                </a:moveTo>
                <a:cubicBezTo>
                  <a:pt x="165" y="457"/>
                  <a:pt x="179" y="458"/>
                  <a:pt x="194" y="458"/>
                </a:cubicBezTo>
                <a:cubicBezTo>
                  <a:pt x="228" y="458"/>
                  <a:pt x="262" y="449"/>
                  <a:pt x="291" y="431"/>
                </a:cubicBezTo>
                <a:cubicBezTo>
                  <a:pt x="299" y="426"/>
                  <a:pt x="301" y="416"/>
                  <a:pt x="297" y="408"/>
                </a:cubicBezTo>
                <a:cubicBezTo>
                  <a:pt x="292" y="401"/>
                  <a:pt x="282" y="399"/>
                  <a:pt x="275" y="403"/>
                </a:cubicBezTo>
                <a:cubicBezTo>
                  <a:pt x="239" y="425"/>
                  <a:pt x="198" y="432"/>
                  <a:pt x="158" y="422"/>
                </a:cubicBezTo>
                <a:cubicBezTo>
                  <a:pt x="118" y="412"/>
                  <a:pt x="84" y="388"/>
                  <a:pt x="62" y="353"/>
                </a:cubicBezTo>
                <a:cubicBezTo>
                  <a:pt x="40" y="317"/>
                  <a:pt x="34" y="276"/>
                  <a:pt x="43" y="236"/>
                </a:cubicBezTo>
                <a:cubicBezTo>
                  <a:pt x="52" y="199"/>
                  <a:pt x="73" y="168"/>
                  <a:pt x="103" y="146"/>
                </a:cubicBezTo>
                <a:lnTo>
                  <a:pt x="207" y="316"/>
                </a:lnTo>
                <a:lnTo>
                  <a:pt x="208" y="318"/>
                </a:lnTo>
                <a:lnTo>
                  <a:pt x="208" y="318"/>
                </a:lnTo>
                <a:cubicBezTo>
                  <a:pt x="217" y="328"/>
                  <a:pt x="243" y="325"/>
                  <a:pt x="267" y="311"/>
                </a:cubicBezTo>
                <a:cubicBezTo>
                  <a:pt x="291" y="296"/>
                  <a:pt x="305" y="274"/>
                  <a:pt x="299" y="262"/>
                </a:cubicBezTo>
                <a:lnTo>
                  <a:pt x="300" y="261"/>
                </a:lnTo>
                <a:lnTo>
                  <a:pt x="147" y="14"/>
                </a:lnTo>
                <a:lnTo>
                  <a:pt x="147" y="14"/>
                </a:lnTo>
                <a:cubicBezTo>
                  <a:pt x="147" y="13"/>
                  <a:pt x="147" y="13"/>
                  <a:pt x="147" y="13"/>
                </a:cubicBezTo>
                <a:cubicBezTo>
                  <a:pt x="139" y="0"/>
                  <a:pt x="112" y="3"/>
                  <a:pt x="87" y="18"/>
                </a:cubicBezTo>
                <a:cubicBezTo>
                  <a:pt x="62" y="34"/>
                  <a:pt x="48" y="57"/>
                  <a:pt x="55" y="69"/>
                </a:cubicBezTo>
                <a:cubicBezTo>
                  <a:pt x="55" y="69"/>
                  <a:pt x="56" y="70"/>
                  <a:pt x="56" y="70"/>
                </a:cubicBezTo>
                <a:lnTo>
                  <a:pt x="56" y="70"/>
                </a:lnTo>
                <a:lnTo>
                  <a:pt x="86" y="119"/>
                </a:lnTo>
                <a:cubicBezTo>
                  <a:pt x="49" y="145"/>
                  <a:pt x="23" y="184"/>
                  <a:pt x="12" y="228"/>
                </a:cubicBezTo>
                <a:cubicBezTo>
                  <a:pt x="0" y="277"/>
                  <a:pt x="9" y="327"/>
                  <a:pt x="35" y="369"/>
                </a:cubicBezTo>
                <a:cubicBezTo>
                  <a:pt x="61" y="412"/>
                  <a:pt x="102" y="442"/>
                  <a:pt x="150" y="453"/>
                </a:cubicBezTo>
                <a:close/>
                <a:moveTo>
                  <a:pt x="386" y="356"/>
                </a:moveTo>
                <a:lnTo>
                  <a:pt x="163" y="356"/>
                </a:lnTo>
                <a:cubicBezTo>
                  <a:pt x="155" y="356"/>
                  <a:pt x="148" y="363"/>
                  <a:pt x="148" y="371"/>
                </a:cubicBezTo>
                <a:cubicBezTo>
                  <a:pt x="148" y="380"/>
                  <a:pt x="155" y="387"/>
                  <a:pt x="163" y="387"/>
                </a:cubicBezTo>
                <a:lnTo>
                  <a:pt x="386" y="387"/>
                </a:lnTo>
                <a:cubicBezTo>
                  <a:pt x="394" y="387"/>
                  <a:pt x="401" y="380"/>
                  <a:pt x="401" y="371"/>
                </a:cubicBezTo>
                <a:cubicBezTo>
                  <a:pt x="401" y="363"/>
                  <a:pt x="394" y="356"/>
                  <a:pt x="386" y="356"/>
                </a:cubicBezTo>
                <a:close/>
                <a:moveTo>
                  <a:pt x="202" y="506"/>
                </a:moveTo>
                <a:cubicBezTo>
                  <a:pt x="202" y="517"/>
                  <a:pt x="193" y="526"/>
                  <a:pt x="183" y="526"/>
                </a:cubicBezTo>
                <a:cubicBezTo>
                  <a:pt x="172" y="526"/>
                  <a:pt x="163" y="517"/>
                  <a:pt x="163" y="506"/>
                </a:cubicBezTo>
                <a:cubicBezTo>
                  <a:pt x="163" y="495"/>
                  <a:pt x="172" y="487"/>
                  <a:pt x="183" y="487"/>
                </a:cubicBezTo>
                <a:cubicBezTo>
                  <a:pt x="193" y="487"/>
                  <a:pt x="202" y="495"/>
                  <a:pt x="202" y="506"/>
                </a:cubicBezTo>
                <a:close/>
                <a:moveTo>
                  <a:pt x="142" y="506"/>
                </a:moveTo>
                <a:cubicBezTo>
                  <a:pt x="142" y="529"/>
                  <a:pt x="160" y="547"/>
                  <a:pt x="183" y="547"/>
                </a:cubicBezTo>
                <a:cubicBezTo>
                  <a:pt x="205" y="547"/>
                  <a:pt x="223" y="529"/>
                  <a:pt x="223" y="506"/>
                </a:cubicBezTo>
                <a:cubicBezTo>
                  <a:pt x="223" y="484"/>
                  <a:pt x="205" y="466"/>
                  <a:pt x="183" y="466"/>
                </a:cubicBezTo>
                <a:cubicBezTo>
                  <a:pt x="160" y="466"/>
                  <a:pt x="142" y="484"/>
                  <a:pt x="142" y="506"/>
                </a:cubicBezTo>
                <a:close/>
                <a:moveTo>
                  <a:pt x="237" y="525"/>
                </a:moveTo>
                <a:cubicBezTo>
                  <a:pt x="229" y="548"/>
                  <a:pt x="208" y="564"/>
                  <a:pt x="183" y="564"/>
                </a:cubicBezTo>
                <a:cubicBezTo>
                  <a:pt x="157" y="564"/>
                  <a:pt x="136" y="548"/>
                  <a:pt x="128" y="525"/>
                </a:cubicBezTo>
                <a:cubicBezTo>
                  <a:pt x="85" y="548"/>
                  <a:pt x="56" y="591"/>
                  <a:pt x="55" y="594"/>
                </a:cubicBezTo>
                <a:cubicBezTo>
                  <a:pt x="52" y="597"/>
                  <a:pt x="52" y="601"/>
                  <a:pt x="54" y="605"/>
                </a:cubicBezTo>
                <a:cubicBezTo>
                  <a:pt x="56" y="608"/>
                  <a:pt x="60" y="610"/>
                  <a:pt x="64" y="610"/>
                </a:cubicBezTo>
                <a:lnTo>
                  <a:pt x="302" y="610"/>
                </a:lnTo>
                <a:lnTo>
                  <a:pt x="302" y="610"/>
                </a:lnTo>
                <a:cubicBezTo>
                  <a:pt x="308" y="610"/>
                  <a:pt x="312" y="605"/>
                  <a:pt x="312" y="599"/>
                </a:cubicBezTo>
                <a:cubicBezTo>
                  <a:pt x="312" y="597"/>
                  <a:pt x="312" y="595"/>
                  <a:pt x="310" y="593"/>
                </a:cubicBezTo>
                <a:cubicBezTo>
                  <a:pt x="306" y="587"/>
                  <a:pt x="278" y="547"/>
                  <a:pt x="237" y="52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22" name="Freeform 22"/>
          <p:cNvSpPr>
            <a:spLocks noEditPoints="1"/>
          </p:cNvSpPr>
          <p:nvPr/>
        </p:nvSpPr>
        <p:spPr bwMode="auto">
          <a:xfrm>
            <a:off x="6520801" y="1849491"/>
            <a:ext cx="467162" cy="463652"/>
          </a:xfrm>
          <a:custGeom>
            <a:avLst/>
            <a:gdLst>
              <a:gd name="T0" fmla="*/ 553 w 612"/>
              <a:gd name="T1" fmla="*/ 521 h 605"/>
              <a:gd name="T2" fmla="*/ 490 w 612"/>
              <a:gd name="T3" fmla="*/ 521 h 605"/>
              <a:gd name="T4" fmla="*/ 590 w 612"/>
              <a:gd name="T5" fmla="*/ 59 h 605"/>
              <a:gd name="T6" fmla="*/ 508 w 612"/>
              <a:gd name="T7" fmla="*/ 0 h 605"/>
              <a:gd name="T8" fmla="*/ 288 w 612"/>
              <a:gd name="T9" fmla="*/ 196 h 605"/>
              <a:gd name="T10" fmla="*/ 256 w 612"/>
              <a:gd name="T11" fmla="*/ 241 h 605"/>
              <a:gd name="T12" fmla="*/ 229 w 612"/>
              <a:gd name="T13" fmla="*/ 254 h 605"/>
              <a:gd name="T14" fmla="*/ 232 w 612"/>
              <a:gd name="T15" fmla="*/ 338 h 605"/>
              <a:gd name="T16" fmla="*/ 55 w 612"/>
              <a:gd name="T17" fmla="*/ 492 h 605"/>
              <a:gd name="T18" fmla="*/ 35 w 612"/>
              <a:gd name="T19" fmla="*/ 605 h 605"/>
              <a:gd name="T20" fmla="*/ 127 w 612"/>
              <a:gd name="T21" fmla="*/ 513 h 605"/>
              <a:gd name="T22" fmla="*/ 271 w 612"/>
              <a:gd name="T23" fmla="*/ 377 h 605"/>
              <a:gd name="T24" fmla="*/ 352 w 612"/>
              <a:gd name="T25" fmla="*/ 377 h 605"/>
              <a:gd name="T26" fmla="*/ 375 w 612"/>
              <a:gd name="T27" fmla="*/ 326 h 605"/>
              <a:gd name="T28" fmla="*/ 410 w 612"/>
              <a:gd name="T29" fmla="*/ 319 h 605"/>
              <a:gd name="T30" fmla="*/ 590 w 612"/>
              <a:gd name="T31" fmla="*/ 59 h 605"/>
              <a:gd name="T32" fmla="*/ 239 w 612"/>
              <a:gd name="T33" fmla="*/ 197 h 605"/>
              <a:gd name="T34" fmla="*/ 246 w 612"/>
              <a:gd name="T35" fmla="*/ 190 h 605"/>
              <a:gd name="T36" fmla="*/ 266 w 612"/>
              <a:gd name="T37" fmla="*/ 171 h 605"/>
              <a:gd name="T38" fmla="*/ 131 w 612"/>
              <a:gd name="T39" fmla="*/ 1 h 605"/>
              <a:gd name="T40" fmla="*/ 171 w 612"/>
              <a:gd name="T41" fmla="*/ 97 h 605"/>
              <a:gd name="T42" fmla="*/ 13 w 612"/>
              <a:gd name="T43" fmla="*/ 118 h 605"/>
              <a:gd name="T44" fmla="*/ 141 w 612"/>
              <a:gd name="T45" fmla="*/ 272 h 605"/>
              <a:gd name="T46" fmla="*/ 185 w 612"/>
              <a:gd name="T47" fmla="*/ 263 h 605"/>
              <a:gd name="T48" fmla="*/ 221 w 612"/>
              <a:gd name="T49" fmla="*/ 215 h 605"/>
              <a:gd name="T50" fmla="*/ 409 w 612"/>
              <a:gd name="T51" fmla="*/ 368 h 605"/>
              <a:gd name="T52" fmla="*/ 376 w 612"/>
              <a:gd name="T53" fmla="*/ 401 h 605"/>
              <a:gd name="T54" fmla="*/ 451 w 612"/>
              <a:gd name="T55" fmla="*/ 529 h 605"/>
              <a:gd name="T56" fmla="*/ 529 w 612"/>
              <a:gd name="T57" fmla="*/ 605 h 605"/>
              <a:gd name="T58" fmla="*/ 597 w 612"/>
              <a:gd name="T59" fmla="*/ 502 h 605"/>
              <a:gd name="T60" fmla="*/ 427 w 612"/>
              <a:gd name="T61" fmla="*/ 350 h 605"/>
              <a:gd name="T62" fmla="*/ 401 w 612"/>
              <a:gd name="T63" fmla="*/ 352 h 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12" h="605">
                <a:moveTo>
                  <a:pt x="522" y="490"/>
                </a:moveTo>
                <a:cubicBezTo>
                  <a:pt x="539" y="490"/>
                  <a:pt x="553" y="504"/>
                  <a:pt x="553" y="521"/>
                </a:cubicBezTo>
                <a:cubicBezTo>
                  <a:pt x="553" y="539"/>
                  <a:pt x="539" y="553"/>
                  <a:pt x="522" y="553"/>
                </a:cubicBezTo>
                <a:cubicBezTo>
                  <a:pt x="504" y="553"/>
                  <a:pt x="490" y="539"/>
                  <a:pt x="490" y="521"/>
                </a:cubicBezTo>
                <a:cubicBezTo>
                  <a:pt x="490" y="504"/>
                  <a:pt x="504" y="490"/>
                  <a:pt x="522" y="490"/>
                </a:cubicBezTo>
                <a:close/>
                <a:moveTo>
                  <a:pt x="590" y="59"/>
                </a:moveTo>
                <a:lnTo>
                  <a:pt x="548" y="17"/>
                </a:lnTo>
                <a:cubicBezTo>
                  <a:pt x="537" y="5"/>
                  <a:pt x="522" y="0"/>
                  <a:pt x="508" y="0"/>
                </a:cubicBezTo>
                <a:cubicBezTo>
                  <a:pt x="493" y="0"/>
                  <a:pt x="478" y="5"/>
                  <a:pt x="467" y="17"/>
                </a:cubicBezTo>
                <a:lnTo>
                  <a:pt x="288" y="196"/>
                </a:lnTo>
                <a:cubicBezTo>
                  <a:pt x="293" y="207"/>
                  <a:pt x="289" y="223"/>
                  <a:pt x="281" y="231"/>
                </a:cubicBezTo>
                <a:cubicBezTo>
                  <a:pt x="275" y="237"/>
                  <a:pt x="265" y="241"/>
                  <a:pt x="256" y="241"/>
                </a:cubicBezTo>
                <a:cubicBezTo>
                  <a:pt x="252" y="241"/>
                  <a:pt x="249" y="240"/>
                  <a:pt x="245" y="239"/>
                </a:cubicBezTo>
                <a:lnTo>
                  <a:pt x="229" y="254"/>
                </a:lnTo>
                <a:cubicBezTo>
                  <a:pt x="207" y="277"/>
                  <a:pt x="207" y="313"/>
                  <a:pt x="229" y="335"/>
                </a:cubicBezTo>
                <a:lnTo>
                  <a:pt x="232" y="338"/>
                </a:lnTo>
                <a:lnTo>
                  <a:pt x="92" y="478"/>
                </a:lnTo>
                <a:lnTo>
                  <a:pt x="55" y="492"/>
                </a:lnTo>
                <a:lnTo>
                  <a:pt x="0" y="570"/>
                </a:lnTo>
                <a:lnTo>
                  <a:pt x="35" y="605"/>
                </a:lnTo>
                <a:lnTo>
                  <a:pt x="113" y="551"/>
                </a:lnTo>
                <a:lnTo>
                  <a:pt x="127" y="513"/>
                </a:lnTo>
                <a:lnTo>
                  <a:pt x="267" y="373"/>
                </a:lnTo>
                <a:lnTo>
                  <a:pt x="271" y="377"/>
                </a:lnTo>
                <a:cubicBezTo>
                  <a:pt x="283" y="388"/>
                  <a:pt x="297" y="394"/>
                  <a:pt x="312" y="394"/>
                </a:cubicBezTo>
                <a:cubicBezTo>
                  <a:pt x="326" y="394"/>
                  <a:pt x="341" y="388"/>
                  <a:pt x="352" y="377"/>
                </a:cubicBezTo>
                <a:lnTo>
                  <a:pt x="368" y="361"/>
                </a:lnTo>
                <a:cubicBezTo>
                  <a:pt x="363" y="351"/>
                  <a:pt x="367" y="335"/>
                  <a:pt x="375" y="326"/>
                </a:cubicBezTo>
                <a:cubicBezTo>
                  <a:pt x="381" y="320"/>
                  <a:pt x="391" y="317"/>
                  <a:pt x="399" y="317"/>
                </a:cubicBezTo>
                <a:cubicBezTo>
                  <a:pt x="403" y="317"/>
                  <a:pt x="407" y="317"/>
                  <a:pt x="410" y="319"/>
                </a:cubicBezTo>
                <a:lnTo>
                  <a:pt x="590" y="139"/>
                </a:lnTo>
                <a:cubicBezTo>
                  <a:pt x="612" y="117"/>
                  <a:pt x="612" y="81"/>
                  <a:pt x="590" y="59"/>
                </a:cubicBezTo>
                <a:close/>
                <a:moveTo>
                  <a:pt x="221" y="215"/>
                </a:moveTo>
                <a:lnTo>
                  <a:pt x="239" y="197"/>
                </a:lnTo>
                <a:lnTo>
                  <a:pt x="255" y="206"/>
                </a:lnTo>
                <a:lnTo>
                  <a:pt x="246" y="190"/>
                </a:lnTo>
                <a:lnTo>
                  <a:pt x="264" y="172"/>
                </a:lnTo>
                <a:lnTo>
                  <a:pt x="266" y="171"/>
                </a:lnTo>
                <a:cubicBezTo>
                  <a:pt x="270" y="161"/>
                  <a:pt x="272" y="151"/>
                  <a:pt x="272" y="141"/>
                </a:cubicBezTo>
                <a:cubicBezTo>
                  <a:pt x="272" y="69"/>
                  <a:pt x="203" y="0"/>
                  <a:pt x="131" y="1"/>
                </a:cubicBezTo>
                <a:cubicBezTo>
                  <a:pt x="131" y="1"/>
                  <a:pt x="123" y="9"/>
                  <a:pt x="118" y="13"/>
                </a:cubicBezTo>
                <a:cubicBezTo>
                  <a:pt x="176" y="71"/>
                  <a:pt x="171" y="62"/>
                  <a:pt x="171" y="97"/>
                </a:cubicBezTo>
                <a:cubicBezTo>
                  <a:pt x="171" y="126"/>
                  <a:pt x="125" y="171"/>
                  <a:pt x="97" y="171"/>
                </a:cubicBezTo>
                <a:cubicBezTo>
                  <a:pt x="61" y="171"/>
                  <a:pt x="72" y="177"/>
                  <a:pt x="13" y="118"/>
                </a:cubicBezTo>
                <a:cubicBezTo>
                  <a:pt x="9" y="123"/>
                  <a:pt x="1" y="131"/>
                  <a:pt x="1" y="131"/>
                </a:cubicBezTo>
                <a:cubicBezTo>
                  <a:pt x="2" y="203"/>
                  <a:pt x="70" y="272"/>
                  <a:pt x="141" y="272"/>
                </a:cubicBezTo>
                <a:cubicBezTo>
                  <a:pt x="154" y="272"/>
                  <a:pt x="168" y="267"/>
                  <a:pt x="182" y="261"/>
                </a:cubicBezTo>
                <a:lnTo>
                  <a:pt x="185" y="263"/>
                </a:lnTo>
                <a:cubicBezTo>
                  <a:pt x="189" y="251"/>
                  <a:pt x="196" y="240"/>
                  <a:pt x="206" y="231"/>
                </a:cubicBezTo>
                <a:lnTo>
                  <a:pt x="221" y="215"/>
                </a:lnTo>
                <a:close/>
                <a:moveTo>
                  <a:pt x="401" y="352"/>
                </a:moveTo>
                <a:lnTo>
                  <a:pt x="409" y="368"/>
                </a:lnTo>
                <a:lnTo>
                  <a:pt x="392" y="385"/>
                </a:lnTo>
                <a:lnTo>
                  <a:pt x="376" y="401"/>
                </a:lnTo>
                <a:cubicBezTo>
                  <a:pt x="367" y="410"/>
                  <a:pt x="356" y="417"/>
                  <a:pt x="343" y="422"/>
                </a:cubicBezTo>
                <a:lnTo>
                  <a:pt x="451" y="529"/>
                </a:lnTo>
                <a:lnTo>
                  <a:pt x="502" y="597"/>
                </a:lnTo>
                <a:lnTo>
                  <a:pt x="529" y="605"/>
                </a:lnTo>
                <a:lnTo>
                  <a:pt x="604" y="529"/>
                </a:lnTo>
                <a:lnTo>
                  <a:pt x="597" y="502"/>
                </a:lnTo>
                <a:lnTo>
                  <a:pt x="529" y="451"/>
                </a:lnTo>
                <a:lnTo>
                  <a:pt x="427" y="350"/>
                </a:lnTo>
                <a:lnTo>
                  <a:pt x="417" y="360"/>
                </a:lnTo>
                <a:lnTo>
                  <a:pt x="401" y="3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23" name="Freeform 23"/>
          <p:cNvSpPr/>
          <p:nvPr/>
        </p:nvSpPr>
        <p:spPr bwMode="auto">
          <a:xfrm>
            <a:off x="7667986" y="1966575"/>
            <a:ext cx="265894" cy="306636"/>
          </a:xfrm>
          <a:custGeom>
            <a:avLst/>
            <a:gdLst>
              <a:gd name="T0" fmla="*/ 346 w 346"/>
              <a:gd name="T1" fmla="*/ 130 h 401"/>
              <a:gd name="T2" fmla="*/ 346 w 346"/>
              <a:gd name="T3" fmla="*/ 29 h 401"/>
              <a:gd name="T4" fmla="*/ 300 w 346"/>
              <a:gd name="T5" fmla="*/ 29 h 401"/>
              <a:gd name="T6" fmla="*/ 300 w 346"/>
              <a:gd name="T7" fmla="*/ 130 h 401"/>
              <a:gd name="T8" fmla="*/ 176 w 346"/>
              <a:gd name="T9" fmla="*/ 254 h 401"/>
              <a:gd name="T10" fmla="*/ 174 w 346"/>
              <a:gd name="T11" fmla="*/ 254 h 401"/>
              <a:gd name="T12" fmla="*/ 173 w 346"/>
              <a:gd name="T13" fmla="*/ 254 h 401"/>
              <a:gd name="T14" fmla="*/ 173 w 346"/>
              <a:gd name="T15" fmla="*/ 254 h 401"/>
              <a:gd name="T16" fmla="*/ 170 w 346"/>
              <a:gd name="T17" fmla="*/ 254 h 401"/>
              <a:gd name="T18" fmla="*/ 46 w 346"/>
              <a:gd name="T19" fmla="*/ 130 h 401"/>
              <a:gd name="T20" fmla="*/ 46 w 346"/>
              <a:gd name="T21" fmla="*/ 29 h 401"/>
              <a:gd name="T22" fmla="*/ 0 w 346"/>
              <a:gd name="T23" fmla="*/ 29 h 401"/>
              <a:gd name="T24" fmla="*/ 0 w 346"/>
              <a:gd name="T25" fmla="*/ 130 h 401"/>
              <a:gd name="T26" fmla="*/ 146 w 346"/>
              <a:gd name="T27" fmla="*/ 299 h 401"/>
              <a:gd name="T28" fmla="*/ 146 w 346"/>
              <a:gd name="T29" fmla="*/ 372 h 401"/>
              <a:gd name="T30" fmla="*/ 42 w 346"/>
              <a:gd name="T31" fmla="*/ 401 h 401"/>
              <a:gd name="T32" fmla="*/ 304 w 346"/>
              <a:gd name="T33" fmla="*/ 401 h 401"/>
              <a:gd name="T34" fmla="*/ 200 w 346"/>
              <a:gd name="T35" fmla="*/ 371 h 401"/>
              <a:gd name="T36" fmla="*/ 200 w 346"/>
              <a:gd name="T37" fmla="*/ 299 h 401"/>
              <a:gd name="T38" fmla="*/ 346 w 346"/>
              <a:gd name="T39" fmla="*/ 13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46" h="401">
                <a:moveTo>
                  <a:pt x="346" y="130"/>
                </a:moveTo>
                <a:lnTo>
                  <a:pt x="346" y="29"/>
                </a:lnTo>
                <a:cubicBezTo>
                  <a:pt x="346" y="0"/>
                  <a:pt x="300" y="0"/>
                  <a:pt x="300" y="29"/>
                </a:cubicBezTo>
                <a:lnTo>
                  <a:pt x="300" y="130"/>
                </a:lnTo>
                <a:cubicBezTo>
                  <a:pt x="300" y="199"/>
                  <a:pt x="245" y="254"/>
                  <a:pt x="176" y="254"/>
                </a:cubicBezTo>
                <a:cubicBezTo>
                  <a:pt x="176" y="254"/>
                  <a:pt x="175" y="254"/>
                  <a:pt x="174" y="254"/>
                </a:cubicBezTo>
                <a:lnTo>
                  <a:pt x="173" y="254"/>
                </a:lnTo>
                <a:lnTo>
                  <a:pt x="173" y="254"/>
                </a:lnTo>
                <a:cubicBezTo>
                  <a:pt x="172" y="254"/>
                  <a:pt x="171" y="254"/>
                  <a:pt x="170" y="254"/>
                </a:cubicBezTo>
                <a:cubicBezTo>
                  <a:pt x="102" y="254"/>
                  <a:pt x="46" y="199"/>
                  <a:pt x="46" y="130"/>
                </a:cubicBezTo>
                <a:lnTo>
                  <a:pt x="46" y="29"/>
                </a:lnTo>
                <a:cubicBezTo>
                  <a:pt x="46" y="0"/>
                  <a:pt x="0" y="0"/>
                  <a:pt x="0" y="29"/>
                </a:cubicBezTo>
                <a:cubicBezTo>
                  <a:pt x="0" y="43"/>
                  <a:pt x="0" y="130"/>
                  <a:pt x="0" y="130"/>
                </a:cubicBezTo>
                <a:cubicBezTo>
                  <a:pt x="0" y="216"/>
                  <a:pt x="63" y="287"/>
                  <a:pt x="146" y="299"/>
                </a:cubicBezTo>
                <a:lnTo>
                  <a:pt x="146" y="372"/>
                </a:lnTo>
                <a:lnTo>
                  <a:pt x="42" y="401"/>
                </a:lnTo>
                <a:lnTo>
                  <a:pt x="304" y="401"/>
                </a:lnTo>
                <a:lnTo>
                  <a:pt x="200" y="371"/>
                </a:lnTo>
                <a:lnTo>
                  <a:pt x="200" y="299"/>
                </a:lnTo>
                <a:cubicBezTo>
                  <a:pt x="283" y="287"/>
                  <a:pt x="346" y="216"/>
                  <a:pt x="346" y="13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24" name="Freeform 24"/>
          <p:cNvSpPr/>
          <p:nvPr/>
        </p:nvSpPr>
        <p:spPr bwMode="auto">
          <a:xfrm>
            <a:off x="7736306" y="1838980"/>
            <a:ext cx="129254" cy="278928"/>
          </a:xfrm>
          <a:custGeom>
            <a:avLst/>
            <a:gdLst>
              <a:gd name="T0" fmla="*/ 83 w 168"/>
              <a:gd name="T1" fmla="*/ 365 h 365"/>
              <a:gd name="T2" fmla="*/ 84 w 168"/>
              <a:gd name="T3" fmla="*/ 365 h 365"/>
              <a:gd name="T4" fmla="*/ 86 w 168"/>
              <a:gd name="T5" fmla="*/ 365 h 365"/>
              <a:gd name="T6" fmla="*/ 168 w 168"/>
              <a:gd name="T7" fmla="*/ 282 h 365"/>
              <a:gd name="T8" fmla="*/ 168 w 168"/>
              <a:gd name="T9" fmla="*/ 83 h 365"/>
              <a:gd name="T10" fmla="*/ 86 w 168"/>
              <a:gd name="T11" fmla="*/ 0 h 365"/>
              <a:gd name="T12" fmla="*/ 84 w 168"/>
              <a:gd name="T13" fmla="*/ 0 h 365"/>
              <a:gd name="T14" fmla="*/ 83 w 168"/>
              <a:gd name="T15" fmla="*/ 0 h 365"/>
              <a:gd name="T16" fmla="*/ 0 w 168"/>
              <a:gd name="T17" fmla="*/ 83 h 365"/>
              <a:gd name="T18" fmla="*/ 0 w 168"/>
              <a:gd name="T19" fmla="*/ 282 h 365"/>
              <a:gd name="T20" fmla="*/ 83 w 168"/>
              <a:gd name="T21" fmla="*/ 365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68" h="365">
                <a:moveTo>
                  <a:pt x="83" y="365"/>
                </a:moveTo>
                <a:cubicBezTo>
                  <a:pt x="83" y="365"/>
                  <a:pt x="84" y="365"/>
                  <a:pt x="84" y="365"/>
                </a:cubicBezTo>
                <a:cubicBezTo>
                  <a:pt x="85" y="365"/>
                  <a:pt x="85" y="365"/>
                  <a:pt x="86" y="365"/>
                </a:cubicBezTo>
                <a:cubicBezTo>
                  <a:pt x="131" y="365"/>
                  <a:pt x="168" y="328"/>
                  <a:pt x="168" y="282"/>
                </a:cubicBezTo>
                <a:lnTo>
                  <a:pt x="168" y="83"/>
                </a:lnTo>
                <a:cubicBezTo>
                  <a:pt x="168" y="37"/>
                  <a:pt x="131" y="0"/>
                  <a:pt x="86" y="0"/>
                </a:cubicBezTo>
                <a:cubicBezTo>
                  <a:pt x="85" y="0"/>
                  <a:pt x="85" y="0"/>
                  <a:pt x="84" y="0"/>
                </a:cubicBezTo>
                <a:cubicBezTo>
                  <a:pt x="84" y="0"/>
                  <a:pt x="83" y="0"/>
                  <a:pt x="83" y="0"/>
                </a:cubicBezTo>
                <a:cubicBezTo>
                  <a:pt x="37" y="0"/>
                  <a:pt x="0" y="37"/>
                  <a:pt x="0" y="83"/>
                </a:cubicBezTo>
                <a:lnTo>
                  <a:pt x="0" y="282"/>
                </a:lnTo>
                <a:cubicBezTo>
                  <a:pt x="0" y="328"/>
                  <a:pt x="37" y="365"/>
                  <a:pt x="83" y="3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25" name="Freeform 25"/>
          <p:cNvSpPr>
            <a:spLocks noEditPoints="1"/>
          </p:cNvSpPr>
          <p:nvPr/>
        </p:nvSpPr>
        <p:spPr bwMode="auto">
          <a:xfrm>
            <a:off x="3356874" y="1086226"/>
            <a:ext cx="337908" cy="461802"/>
          </a:xfrm>
          <a:custGeom>
            <a:avLst/>
            <a:gdLst>
              <a:gd name="T0" fmla="*/ 58 w 443"/>
              <a:gd name="T1" fmla="*/ 98 h 605"/>
              <a:gd name="T2" fmla="*/ 49 w 443"/>
              <a:gd name="T3" fmla="*/ 605 h 605"/>
              <a:gd name="T4" fmla="*/ 443 w 443"/>
              <a:gd name="T5" fmla="*/ 149 h 605"/>
              <a:gd name="T6" fmla="*/ 410 w 443"/>
              <a:gd name="T7" fmla="*/ 159 h 605"/>
              <a:gd name="T8" fmla="*/ 51 w 443"/>
              <a:gd name="T9" fmla="*/ 570 h 605"/>
              <a:gd name="T10" fmla="*/ 192 w 443"/>
              <a:gd name="T11" fmla="*/ 64 h 605"/>
              <a:gd name="T12" fmla="*/ 252 w 443"/>
              <a:gd name="T13" fmla="*/ 64 h 605"/>
              <a:gd name="T14" fmla="*/ 221 w 443"/>
              <a:gd name="T15" fmla="*/ 96 h 605"/>
              <a:gd name="T16" fmla="*/ 155 w 443"/>
              <a:gd name="T17" fmla="*/ 66 h 605"/>
              <a:gd name="T18" fmla="*/ 81 w 443"/>
              <a:gd name="T19" fmla="*/ 153 h 605"/>
              <a:gd name="T20" fmla="*/ 362 w 443"/>
              <a:gd name="T21" fmla="*/ 153 h 605"/>
              <a:gd name="T22" fmla="*/ 288 w 443"/>
              <a:gd name="T23" fmla="*/ 66 h 605"/>
              <a:gd name="T24" fmla="*/ 155 w 443"/>
              <a:gd name="T25" fmla="*/ 66 h 605"/>
              <a:gd name="T26" fmla="*/ 156 w 443"/>
              <a:gd name="T27" fmla="*/ 459 h 605"/>
              <a:gd name="T28" fmla="*/ 107 w 443"/>
              <a:gd name="T29" fmla="*/ 473 h 605"/>
              <a:gd name="T30" fmla="*/ 97 w 443"/>
              <a:gd name="T31" fmla="*/ 484 h 605"/>
              <a:gd name="T32" fmla="*/ 156 w 443"/>
              <a:gd name="T33" fmla="*/ 489 h 605"/>
              <a:gd name="T34" fmla="*/ 94 w 443"/>
              <a:gd name="T35" fmla="*/ 519 h 605"/>
              <a:gd name="T36" fmla="*/ 172 w 443"/>
              <a:gd name="T37" fmla="*/ 481 h 605"/>
              <a:gd name="T38" fmla="*/ 172 w 443"/>
              <a:gd name="T39" fmla="*/ 456 h 605"/>
              <a:gd name="T40" fmla="*/ 78 w 443"/>
              <a:gd name="T41" fmla="*/ 461 h 605"/>
              <a:gd name="T42" fmla="*/ 152 w 443"/>
              <a:gd name="T43" fmla="*/ 539 h 605"/>
              <a:gd name="T44" fmla="*/ 152 w 443"/>
              <a:gd name="T45" fmla="*/ 237 h 605"/>
              <a:gd name="T46" fmla="*/ 107 w 443"/>
              <a:gd name="T47" fmla="*/ 251 h 605"/>
              <a:gd name="T48" fmla="*/ 123 w 443"/>
              <a:gd name="T49" fmla="*/ 291 h 605"/>
              <a:gd name="T50" fmla="*/ 94 w 443"/>
              <a:gd name="T51" fmla="*/ 302 h 605"/>
              <a:gd name="T52" fmla="*/ 152 w 443"/>
              <a:gd name="T53" fmla="*/ 222 h 605"/>
              <a:gd name="T54" fmla="*/ 78 w 443"/>
              <a:gd name="T55" fmla="*/ 300 h 605"/>
              <a:gd name="T56" fmla="*/ 171 w 443"/>
              <a:gd name="T57" fmla="*/ 255 h 605"/>
              <a:gd name="T58" fmla="*/ 170 w 443"/>
              <a:gd name="T59" fmla="*/ 234 h 605"/>
              <a:gd name="T60" fmla="*/ 156 w 443"/>
              <a:gd name="T61" fmla="*/ 357 h 605"/>
              <a:gd name="T62" fmla="*/ 97 w 443"/>
              <a:gd name="T63" fmla="*/ 372 h 605"/>
              <a:gd name="T64" fmla="*/ 156 w 443"/>
              <a:gd name="T65" fmla="*/ 412 h 605"/>
              <a:gd name="T66" fmla="*/ 171 w 443"/>
              <a:gd name="T67" fmla="*/ 345 h 605"/>
              <a:gd name="T68" fmla="*/ 78 w 443"/>
              <a:gd name="T69" fmla="*/ 349 h 605"/>
              <a:gd name="T70" fmla="*/ 156 w 443"/>
              <a:gd name="T71" fmla="*/ 427 h 605"/>
              <a:gd name="T72" fmla="*/ 205 w 443"/>
              <a:gd name="T73" fmla="*/ 330 h 605"/>
              <a:gd name="T74" fmla="*/ 232 w 443"/>
              <a:gd name="T75" fmla="*/ 513 h 605"/>
              <a:gd name="T76" fmla="*/ 356 w 443"/>
              <a:gd name="T77" fmla="*/ 475 h 605"/>
              <a:gd name="T78" fmla="*/ 227 w 443"/>
              <a:gd name="T79" fmla="*/ 508 h 605"/>
              <a:gd name="T80" fmla="*/ 356 w 443"/>
              <a:gd name="T81" fmla="*/ 360 h 605"/>
              <a:gd name="T82" fmla="*/ 227 w 443"/>
              <a:gd name="T83" fmla="*/ 291 h 605"/>
              <a:gd name="T84" fmla="*/ 227 w 443"/>
              <a:gd name="T85" fmla="*/ 250 h 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43" h="605">
                <a:moveTo>
                  <a:pt x="34" y="159"/>
                </a:moveTo>
                <a:cubicBezTo>
                  <a:pt x="34" y="142"/>
                  <a:pt x="42" y="134"/>
                  <a:pt x="58" y="133"/>
                </a:cubicBezTo>
                <a:lnTo>
                  <a:pt x="58" y="98"/>
                </a:lnTo>
                <a:cubicBezTo>
                  <a:pt x="27" y="99"/>
                  <a:pt x="0" y="118"/>
                  <a:pt x="0" y="149"/>
                </a:cubicBezTo>
                <a:lnTo>
                  <a:pt x="0" y="556"/>
                </a:lnTo>
                <a:cubicBezTo>
                  <a:pt x="0" y="581"/>
                  <a:pt x="24" y="605"/>
                  <a:pt x="49" y="605"/>
                </a:cubicBezTo>
                <a:lnTo>
                  <a:pt x="394" y="605"/>
                </a:lnTo>
                <a:cubicBezTo>
                  <a:pt x="419" y="605"/>
                  <a:pt x="443" y="581"/>
                  <a:pt x="443" y="556"/>
                </a:cubicBezTo>
                <a:lnTo>
                  <a:pt x="443" y="149"/>
                </a:lnTo>
                <a:cubicBezTo>
                  <a:pt x="443" y="118"/>
                  <a:pt x="416" y="99"/>
                  <a:pt x="385" y="98"/>
                </a:cubicBezTo>
                <a:lnTo>
                  <a:pt x="385" y="133"/>
                </a:lnTo>
                <a:cubicBezTo>
                  <a:pt x="402" y="134"/>
                  <a:pt x="410" y="142"/>
                  <a:pt x="410" y="159"/>
                </a:cubicBezTo>
                <a:lnTo>
                  <a:pt x="410" y="545"/>
                </a:lnTo>
                <a:cubicBezTo>
                  <a:pt x="410" y="557"/>
                  <a:pt x="404" y="570"/>
                  <a:pt x="393" y="570"/>
                </a:cubicBezTo>
                <a:lnTo>
                  <a:pt x="51" y="570"/>
                </a:lnTo>
                <a:cubicBezTo>
                  <a:pt x="37" y="570"/>
                  <a:pt x="34" y="556"/>
                  <a:pt x="34" y="542"/>
                </a:cubicBezTo>
                <a:lnTo>
                  <a:pt x="34" y="159"/>
                </a:lnTo>
                <a:close/>
                <a:moveTo>
                  <a:pt x="192" y="64"/>
                </a:moveTo>
                <a:cubicBezTo>
                  <a:pt x="192" y="50"/>
                  <a:pt x="205" y="37"/>
                  <a:pt x="219" y="37"/>
                </a:cubicBezTo>
                <a:lnTo>
                  <a:pt x="224" y="37"/>
                </a:lnTo>
                <a:cubicBezTo>
                  <a:pt x="238" y="37"/>
                  <a:pt x="252" y="50"/>
                  <a:pt x="252" y="64"/>
                </a:cubicBezTo>
                <a:lnTo>
                  <a:pt x="252" y="67"/>
                </a:lnTo>
                <a:cubicBezTo>
                  <a:pt x="252" y="83"/>
                  <a:pt x="238" y="96"/>
                  <a:pt x="222" y="96"/>
                </a:cubicBezTo>
                <a:lnTo>
                  <a:pt x="221" y="96"/>
                </a:lnTo>
                <a:cubicBezTo>
                  <a:pt x="205" y="96"/>
                  <a:pt x="192" y="83"/>
                  <a:pt x="192" y="67"/>
                </a:cubicBezTo>
                <a:lnTo>
                  <a:pt x="192" y="64"/>
                </a:lnTo>
                <a:close/>
                <a:moveTo>
                  <a:pt x="155" y="66"/>
                </a:moveTo>
                <a:lnTo>
                  <a:pt x="106" y="66"/>
                </a:lnTo>
                <a:cubicBezTo>
                  <a:pt x="89" y="66"/>
                  <a:pt x="81" y="74"/>
                  <a:pt x="81" y="90"/>
                </a:cubicBezTo>
                <a:lnTo>
                  <a:pt x="81" y="153"/>
                </a:lnTo>
                <a:cubicBezTo>
                  <a:pt x="81" y="164"/>
                  <a:pt x="88" y="175"/>
                  <a:pt x="98" y="175"/>
                </a:cubicBezTo>
                <a:lnTo>
                  <a:pt x="345" y="175"/>
                </a:lnTo>
                <a:cubicBezTo>
                  <a:pt x="355" y="175"/>
                  <a:pt x="362" y="164"/>
                  <a:pt x="362" y="153"/>
                </a:cubicBezTo>
                <a:lnTo>
                  <a:pt x="362" y="90"/>
                </a:lnTo>
                <a:cubicBezTo>
                  <a:pt x="362" y="74"/>
                  <a:pt x="354" y="66"/>
                  <a:pt x="337" y="66"/>
                </a:cubicBezTo>
                <a:lnTo>
                  <a:pt x="288" y="66"/>
                </a:lnTo>
                <a:cubicBezTo>
                  <a:pt x="288" y="32"/>
                  <a:pt x="260" y="0"/>
                  <a:pt x="227" y="0"/>
                </a:cubicBezTo>
                <a:lnTo>
                  <a:pt x="216" y="0"/>
                </a:lnTo>
                <a:cubicBezTo>
                  <a:pt x="184" y="0"/>
                  <a:pt x="155" y="32"/>
                  <a:pt x="155" y="66"/>
                </a:cubicBezTo>
                <a:close/>
                <a:moveTo>
                  <a:pt x="94" y="464"/>
                </a:moveTo>
                <a:cubicBezTo>
                  <a:pt x="94" y="460"/>
                  <a:pt x="95" y="459"/>
                  <a:pt x="98" y="459"/>
                </a:cubicBezTo>
                <a:lnTo>
                  <a:pt x="156" y="459"/>
                </a:lnTo>
                <a:lnTo>
                  <a:pt x="156" y="464"/>
                </a:lnTo>
                <a:cubicBezTo>
                  <a:pt x="156" y="469"/>
                  <a:pt x="132" y="483"/>
                  <a:pt x="127" y="485"/>
                </a:cubicBezTo>
                <a:cubicBezTo>
                  <a:pt x="123" y="482"/>
                  <a:pt x="114" y="473"/>
                  <a:pt x="107" y="473"/>
                </a:cubicBezTo>
                <a:lnTo>
                  <a:pt x="106" y="473"/>
                </a:lnTo>
                <a:cubicBezTo>
                  <a:pt x="102" y="473"/>
                  <a:pt x="97" y="479"/>
                  <a:pt x="97" y="482"/>
                </a:cubicBezTo>
                <a:lnTo>
                  <a:pt x="97" y="484"/>
                </a:lnTo>
                <a:cubicBezTo>
                  <a:pt x="97" y="488"/>
                  <a:pt x="118" y="511"/>
                  <a:pt x="123" y="511"/>
                </a:cubicBezTo>
                <a:lnTo>
                  <a:pt x="124" y="511"/>
                </a:lnTo>
                <a:cubicBezTo>
                  <a:pt x="128" y="511"/>
                  <a:pt x="152" y="492"/>
                  <a:pt x="156" y="489"/>
                </a:cubicBezTo>
                <a:cubicBezTo>
                  <a:pt x="156" y="497"/>
                  <a:pt x="160" y="524"/>
                  <a:pt x="152" y="524"/>
                </a:cubicBezTo>
                <a:lnTo>
                  <a:pt x="98" y="524"/>
                </a:lnTo>
                <a:cubicBezTo>
                  <a:pt x="95" y="524"/>
                  <a:pt x="94" y="523"/>
                  <a:pt x="94" y="519"/>
                </a:cubicBezTo>
                <a:lnTo>
                  <a:pt x="94" y="464"/>
                </a:lnTo>
                <a:close/>
                <a:moveTo>
                  <a:pt x="152" y="539"/>
                </a:moveTo>
                <a:cubicBezTo>
                  <a:pt x="181" y="539"/>
                  <a:pt x="170" y="508"/>
                  <a:pt x="172" y="481"/>
                </a:cubicBezTo>
                <a:cubicBezTo>
                  <a:pt x="173" y="467"/>
                  <a:pt x="207" y="455"/>
                  <a:pt x="210" y="443"/>
                </a:cubicBezTo>
                <a:lnTo>
                  <a:pt x="206" y="443"/>
                </a:lnTo>
                <a:cubicBezTo>
                  <a:pt x="195" y="443"/>
                  <a:pt x="179" y="452"/>
                  <a:pt x="172" y="456"/>
                </a:cubicBezTo>
                <a:cubicBezTo>
                  <a:pt x="168" y="451"/>
                  <a:pt x="164" y="444"/>
                  <a:pt x="155" y="444"/>
                </a:cubicBezTo>
                <a:lnTo>
                  <a:pt x="95" y="444"/>
                </a:lnTo>
                <a:cubicBezTo>
                  <a:pt x="86" y="444"/>
                  <a:pt x="78" y="452"/>
                  <a:pt x="78" y="461"/>
                </a:cubicBezTo>
                <a:lnTo>
                  <a:pt x="78" y="522"/>
                </a:lnTo>
                <a:cubicBezTo>
                  <a:pt x="78" y="533"/>
                  <a:pt x="87" y="539"/>
                  <a:pt x="98" y="539"/>
                </a:cubicBezTo>
                <a:lnTo>
                  <a:pt x="152" y="539"/>
                </a:lnTo>
                <a:close/>
                <a:moveTo>
                  <a:pt x="94" y="242"/>
                </a:moveTo>
                <a:cubicBezTo>
                  <a:pt x="94" y="238"/>
                  <a:pt x="95" y="237"/>
                  <a:pt x="98" y="237"/>
                </a:cubicBezTo>
                <a:lnTo>
                  <a:pt x="152" y="237"/>
                </a:lnTo>
                <a:cubicBezTo>
                  <a:pt x="155" y="237"/>
                  <a:pt x="156" y="238"/>
                  <a:pt x="156" y="242"/>
                </a:cubicBezTo>
                <a:cubicBezTo>
                  <a:pt x="156" y="246"/>
                  <a:pt x="130" y="263"/>
                  <a:pt x="127" y="263"/>
                </a:cubicBezTo>
                <a:cubicBezTo>
                  <a:pt x="124" y="263"/>
                  <a:pt x="116" y="251"/>
                  <a:pt x="107" y="251"/>
                </a:cubicBezTo>
                <a:cubicBezTo>
                  <a:pt x="103" y="251"/>
                  <a:pt x="97" y="256"/>
                  <a:pt x="97" y="260"/>
                </a:cubicBezTo>
                <a:lnTo>
                  <a:pt x="97" y="262"/>
                </a:lnTo>
                <a:cubicBezTo>
                  <a:pt x="97" y="268"/>
                  <a:pt x="118" y="288"/>
                  <a:pt x="123" y="291"/>
                </a:cubicBezTo>
                <a:lnTo>
                  <a:pt x="156" y="266"/>
                </a:lnTo>
                <a:lnTo>
                  <a:pt x="156" y="302"/>
                </a:lnTo>
                <a:lnTo>
                  <a:pt x="94" y="302"/>
                </a:lnTo>
                <a:lnTo>
                  <a:pt x="94" y="242"/>
                </a:lnTo>
                <a:close/>
                <a:moveTo>
                  <a:pt x="170" y="234"/>
                </a:moveTo>
                <a:cubicBezTo>
                  <a:pt x="168" y="226"/>
                  <a:pt x="162" y="222"/>
                  <a:pt x="152" y="222"/>
                </a:cubicBezTo>
                <a:lnTo>
                  <a:pt x="98" y="222"/>
                </a:lnTo>
                <a:cubicBezTo>
                  <a:pt x="87" y="222"/>
                  <a:pt x="78" y="229"/>
                  <a:pt x="78" y="239"/>
                </a:cubicBezTo>
                <a:lnTo>
                  <a:pt x="78" y="300"/>
                </a:lnTo>
                <a:cubicBezTo>
                  <a:pt x="78" y="309"/>
                  <a:pt x="86" y="317"/>
                  <a:pt x="95" y="317"/>
                </a:cubicBezTo>
                <a:lnTo>
                  <a:pt x="155" y="317"/>
                </a:lnTo>
                <a:cubicBezTo>
                  <a:pt x="179" y="317"/>
                  <a:pt x="172" y="279"/>
                  <a:pt x="171" y="255"/>
                </a:cubicBezTo>
                <a:lnTo>
                  <a:pt x="210" y="222"/>
                </a:lnTo>
                <a:cubicBezTo>
                  <a:pt x="210" y="222"/>
                  <a:pt x="207" y="221"/>
                  <a:pt x="207" y="221"/>
                </a:cubicBezTo>
                <a:cubicBezTo>
                  <a:pt x="192" y="221"/>
                  <a:pt x="180" y="234"/>
                  <a:pt x="170" y="234"/>
                </a:cubicBezTo>
                <a:close/>
                <a:moveTo>
                  <a:pt x="94" y="349"/>
                </a:moveTo>
                <a:lnTo>
                  <a:pt x="156" y="349"/>
                </a:lnTo>
                <a:lnTo>
                  <a:pt x="156" y="357"/>
                </a:lnTo>
                <a:lnTo>
                  <a:pt x="127" y="375"/>
                </a:lnTo>
                <a:lnTo>
                  <a:pt x="108" y="361"/>
                </a:lnTo>
                <a:cubicBezTo>
                  <a:pt x="103" y="364"/>
                  <a:pt x="97" y="365"/>
                  <a:pt x="97" y="372"/>
                </a:cubicBezTo>
                <a:cubicBezTo>
                  <a:pt x="97" y="377"/>
                  <a:pt x="118" y="401"/>
                  <a:pt x="123" y="401"/>
                </a:cubicBezTo>
                <a:cubicBezTo>
                  <a:pt x="130" y="401"/>
                  <a:pt x="148" y="380"/>
                  <a:pt x="156" y="378"/>
                </a:cubicBezTo>
                <a:lnTo>
                  <a:pt x="156" y="412"/>
                </a:lnTo>
                <a:lnTo>
                  <a:pt x="94" y="412"/>
                </a:lnTo>
                <a:lnTo>
                  <a:pt x="94" y="349"/>
                </a:lnTo>
                <a:close/>
                <a:moveTo>
                  <a:pt x="171" y="345"/>
                </a:moveTo>
                <a:cubicBezTo>
                  <a:pt x="169" y="340"/>
                  <a:pt x="165" y="334"/>
                  <a:pt x="156" y="334"/>
                </a:cubicBezTo>
                <a:lnTo>
                  <a:pt x="94" y="334"/>
                </a:lnTo>
                <a:cubicBezTo>
                  <a:pt x="86" y="334"/>
                  <a:pt x="78" y="341"/>
                  <a:pt x="78" y="349"/>
                </a:cubicBezTo>
                <a:lnTo>
                  <a:pt x="78" y="412"/>
                </a:lnTo>
                <a:cubicBezTo>
                  <a:pt x="78" y="420"/>
                  <a:pt x="86" y="427"/>
                  <a:pt x="94" y="427"/>
                </a:cubicBezTo>
                <a:lnTo>
                  <a:pt x="156" y="427"/>
                </a:lnTo>
                <a:cubicBezTo>
                  <a:pt x="179" y="427"/>
                  <a:pt x="172" y="388"/>
                  <a:pt x="171" y="365"/>
                </a:cubicBezTo>
                <a:lnTo>
                  <a:pt x="210" y="333"/>
                </a:lnTo>
                <a:lnTo>
                  <a:pt x="205" y="330"/>
                </a:lnTo>
                <a:lnTo>
                  <a:pt x="171" y="345"/>
                </a:lnTo>
                <a:close/>
                <a:moveTo>
                  <a:pt x="227" y="508"/>
                </a:moveTo>
                <a:cubicBezTo>
                  <a:pt x="227" y="512"/>
                  <a:pt x="228" y="513"/>
                  <a:pt x="232" y="513"/>
                </a:cubicBezTo>
                <a:lnTo>
                  <a:pt x="351" y="513"/>
                </a:lnTo>
                <a:cubicBezTo>
                  <a:pt x="355" y="513"/>
                  <a:pt x="356" y="512"/>
                  <a:pt x="356" y="508"/>
                </a:cubicBezTo>
                <a:lnTo>
                  <a:pt x="356" y="475"/>
                </a:lnTo>
                <a:cubicBezTo>
                  <a:pt x="356" y="471"/>
                  <a:pt x="355" y="470"/>
                  <a:pt x="351" y="470"/>
                </a:cubicBezTo>
                <a:lnTo>
                  <a:pt x="227" y="470"/>
                </a:lnTo>
                <a:lnTo>
                  <a:pt x="227" y="508"/>
                </a:lnTo>
                <a:close/>
                <a:moveTo>
                  <a:pt x="227" y="401"/>
                </a:moveTo>
                <a:lnTo>
                  <a:pt x="356" y="401"/>
                </a:lnTo>
                <a:lnTo>
                  <a:pt x="356" y="360"/>
                </a:lnTo>
                <a:lnTo>
                  <a:pt x="227" y="360"/>
                </a:lnTo>
                <a:lnTo>
                  <a:pt x="227" y="401"/>
                </a:lnTo>
                <a:close/>
                <a:moveTo>
                  <a:pt x="227" y="291"/>
                </a:moveTo>
                <a:lnTo>
                  <a:pt x="321" y="291"/>
                </a:lnTo>
                <a:lnTo>
                  <a:pt x="321" y="250"/>
                </a:lnTo>
                <a:lnTo>
                  <a:pt x="227" y="250"/>
                </a:lnTo>
                <a:lnTo>
                  <a:pt x="227" y="29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26" name="Freeform 26"/>
          <p:cNvSpPr>
            <a:spLocks noEditPoints="1"/>
          </p:cNvSpPr>
          <p:nvPr/>
        </p:nvSpPr>
        <p:spPr bwMode="auto">
          <a:xfrm>
            <a:off x="2275040" y="1076991"/>
            <a:ext cx="517016" cy="480272"/>
          </a:xfrm>
          <a:custGeom>
            <a:avLst/>
            <a:gdLst>
              <a:gd name="T0" fmla="*/ 373 w 678"/>
              <a:gd name="T1" fmla="*/ 551 h 630"/>
              <a:gd name="T2" fmla="*/ 280 w 678"/>
              <a:gd name="T3" fmla="*/ 593 h 630"/>
              <a:gd name="T4" fmla="*/ 190 w 678"/>
              <a:gd name="T5" fmla="*/ 21 h 630"/>
              <a:gd name="T6" fmla="*/ 210 w 678"/>
              <a:gd name="T7" fmla="*/ 34 h 630"/>
              <a:gd name="T8" fmla="*/ 342 w 678"/>
              <a:gd name="T9" fmla="*/ 1 h 630"/>
              <a:gd name="T10" fmla="*/ 169 w 678"/>
              <a:gd name="T11" fmla="*/ 25 h 630"/>
              <a:gd name="T12" fmla="*/ 207 w 678"/>
              <a:gd name="T13" fmla="*/ 62 h 630"/>
              <a:gd name="T14" fmla="*/ 199 w 678"/>
              <a:gd name="T15" fmla="*/ 340 h 630"/>
              <a:gd name="T16" fmla="*/ 161 w 678"/>
              <a:gd name="T17" fmla="*/ 304 h 630"/>
              <a:gd name="T18" fmla="*/ 169 w 678"/>
              <a:gd name="T19" fmla="*/ 25 h 630"/>
              <a:gd name="T20" fmla="*/ 309 w 678"/>
              <a:gd name="T21" fmla="*/ 120 h 630"/>
              <a:gd name="T22" fmla="*/ 467 w 678"/>
              <a:gd name="T23" fmla="*/ 102 h 630"/>
              <a:gd name="T24" fmla="*/ 291 w 678"/>
              <a:gd name="T25" fmla="*/ 109 h 630"/>
              <a:gd name="T26" fmla="*/ 300 w 678"/>
              <a:gd name="T27" fmla="*/ 133 h 630"/>
              <a:gd name="T28" fmla="*/ 308 w 678"/>
              <a:gd name="T29" fmla="*/ 422 h 630"/>
              <a:gd name="T30" fmla="*/ 270 w 678"/>
              <a:gd name="T31" fmla="*/ 410 h 630"/>
              <a:gd name="T32" fmla="*/ 263 w 678"/>
              <a:gd name="T33" fmla="*/ 122 h 630"/>
              <a:gd name="T34" fmla="*/ 322 w 678"/>
              <a:gd name="T35" fmla="*/ 145 h 630"/>
              <a:gd name="T36" fmla="*/ 511 w 678"/>
              <a:gd name="T37" fmla="*/ 145 h 630"/>
              <a:gd name="T38" fmla="*/ 486 w 678"/>
              <a:gd name="T39" fmla="*/ 406 h 630"/>
              <a:gd name="T40" fmla="*/ 322 w 678"/>
              <a:gd name="T41" fmla="*/ 145 h 630"/>
              <a:gd name="T42" fmla="*/ 481 w 678"/>
              <a:gd name="T43" fmla="*/ 166 h 630"/>
              <a:gd name="T44" fmla="*/ 354 w 678"/>
              <a:gd name="T45" fmla="*/ 240 h 630"/>
              <a:gd name="T46" fmla="*/ 221 w 678"/>
              <a:gd name="T47" fmla="*/ 56 h 630"/>
              <a:gd name="T48" fmla="*/ 410 w 678"/>
              <a:gd name="T49" fmla="*/ 56 h 630"/>
              <a:gd name="T50" fmla="*/ 255 w 678"/>
              <a:gd name="T51" fmla="*/ 83 h 630"/>
              <a:gd name="T52" fmla="*/ 240 w 678"/>
              <a:gd name="T53" fmla="*/ 335 h 630"/>
              <a:gd name="T54" fmla="*/ 221 w 678"/>
              <a:gd name="T55" fmla="*/ 56 h 630"/>
              <a:gd name="T56" fmla="*/ 134 w 678"/>
              <a:gd name="T57" fmla="*/ 188 h 630"/>
              <a:gd name="T58" fmla="*/ 104 w 678"/>
              <a:gd name="T59" fmla="*/ 135 h 630"/>
              <a:gd name="T60" fmla="*/ 54 w 678"/>
              <a:gd name="T61" fmla="*/ 467 h 630"/>
              <a:gd name="T62" fmla="*/ 90 w 678"/>
              <a:gd name="T63" fmla="*/ 515 h 630"/>
              <a:gd name="T64" fmla="*/ 0 w 678"/>
              <a:gd name="T65" fmla="*/ 630 h 630"/>
              <a:gd name="T66" fmla="*/ 678 w 678"/>
              <a:gd name="T67" fmla="*/ 586 h 630"/>
              <a:gd name="T68" fmla="*/ 621 w 678"/>
              <a:gd name="T69" fmla="*/ 467 h 630"/>
              <a:gd name="T70" fmla="*/ 571 w 678"/>
              <a:gd name="T71" fmla="*/ 135 h 630"/>
              <a:gd name="T72" fmla="*/ 541 w 678"/>
              <a:gd name="T73" fmla="*/ 188 h 630"/>
              <a:gd name="T74" fmla="*/ 573 w 678"/>
              <a:gd name="T75" fmla="*/ 474 h 630"/>
              <a:gd name="T76" fmla="*/ 101 w 678"/>
              <a:gd name="T77" fmla="*/ 188 h 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78" h="630">
                <a:moveTo>
                  <a:pt x="301" y="551"/>
                </a:moveTo>
                <a:lnTo>
                  <a:pt x="373" y="551"/>
                </a:lnTo>
                <a:lnTo>
                  <a:pt x="398" y="593"/>
                </a:lnTo>
                <a:lnTo>
                  <a:pt x="280" y="593"/>
                </a:lnTo>
                <a:lnTo>
                  <a:pt x="301" y="551"/>
                </a:lnTo>
                <a:close/>
                <a:moveTo>
                  <a:pt x="190" y="21"/>
                </a:moveTo>
                <a:lnTo>
                  <a:pt x="207" y="32"/>
                </a:lnTo>
                <a:cubicBezTo>
                  <a:pt x="208" y="32"/>
                  <a:pt x="209" y="33"/>
                  <a:pt x="210" y="34"/>
                </a:cubicBezTo>
                <a:lnTo>
                  <a:pt x="366" y="14"/>
                </a:lnTo>
                <a:cubicBezTo>
                  <a:pt x="362" y="5"/>
                  <a:pt x="353" y="0"/>
                  <a:pt x="342" y="1"/>
                </a:cubicBezTo>
                <a:lnTo>
                  <a:pt x="190" y="21"/>
                </a:lnTo>
                <a:close/>
                <a:moveTo>
                  <a:pt x="169" y="25"/>
                </a:moveTo>
                <a:lnTo>
                  <a:pt x="199" y="44"/>
                </a:lnTo>
                <a:cubicBezTo>
                  <a:pt x="203" y="47"/>
                  <a:pt x="207" y="55"/>
                  <a:pt x="207" y="62"/>
                </a:cubicBezTo>
                <a:lnTo>
                  <a:pt x="207" y="333"/>
                </a:lnTo>
                <a:cubicBezTo>
                  <a:pt x="207" y="340"/>
                  <a:pt x="203" y="343"/>
                  <a:pt x="199" y="340"/>
                </a:cubicBezTo>
                <a:lnTo>
                  <a:pt x="169" y="322"/>
                </a:lnTo>
                <a:cubicBezTo>
                  <a:pt x="165" y="319"/>
                  <a:pt x="161" y="311"/>
                  <a:pt x="161" y="304"/>
                </a:cubicBezTo>
                <a:lnTo>
                  <a:pt x="161" y="33"/>
                </a:lnTo>
                <a:cubicBezTo>
                  <a:pt x="161" y="26"/>
                  <a:pt x="165" y="23"/>
                  <a:pt x="169" y="25"/>
                </a:cubicBezTo>
                <a:close/>
                <a:moveTo>
                  <a:pt x="291" y="109"/>
                </a:moveTo>
                <a:lnTo>
                  <a:pt x="309" y="120"/>
                </a:lnTo>
                <a:cubicBezTo>
                  <a:pt x="310" y="121"/>
                  <a:pt x="310" y="122"/>
                  <a:pt x="311" y="122"/>
                </a:cubicBezTo>
                <a:lnTo>
                  <a:pt x="467" y="102"/>
                </a:lnTo>
                <a:cubicBezTo>
                  <a:pt x="464" y="94"/>
                  <a:pt x="454" y="88"/>
                  <a:pt x="443" y="90"/>
                </a:cubicBezTo>
                <a:lnTo>
                  <a:pt x="291" y="109"/>
                </a:lnTo>
                <a:close/>
                <a:moveTo>
                  <a:pt x="270" y="114"/>
                </a:moveTo>
                <a:lnTo>
                  <a:pt x="300" y="133"/>
                </a:lnTo>
                <a:cubicBezTo>
                  <a:pt x="304" y="136"/>
                  <a:pt x="308" y="144"/>
                  <a:pt x="308" y="151"/>
                </a:cubicBezTo>
                <a:lnTo>
                  <a:pt x="308" y="422"/>
                </a:lnTo>
                <a:cubicBezTo>
                  <a:pt x="308" y="428"/>
                  <a:pt x="304" y="432"/>
                  <a:pt x="300" y="429"/>
                </a:cubicBezTo>
                <a:lnTo>
                  <a:pt x="270" y="410"/>
                </a:lnTo>
                <a:cubicBezTo>
                  <a:pt x="266" y="407"/>
                  <a:pt x="263" y="400"/>
                  <a:pt x="263" y="393"/>
                </a:cubicBezTo>
                <a:lnTo>
                  <a:pt x="263" y="122"/>
                </a:lnTo>
                <a:cubicBezTo>
                  <a:pt x="263" y="115"/>
                  <a:pt x="266" y="111"/>
                  <a:pt x="270" y="114"/>
                </a:cubicBezTo>
                <a:close/>
                <a:moveTo>
                  <a:pt x="322" y="145"/>
                </a:moveTo>
                <a:lnTo>
                  <a:pt x="486" y="124"/>
                </a:lnTo>
                <a:cubicBezTo>
                  <a:pt x="500" y="122"/>
                  <a:pt x="511" y="131"/>
                  <a:pt x="511" y="145"/>
                </a:cubicBezTo>
                <a:lnTo>
                  <a:pt x="511" y="378"/>
                </a:lnTo>
                <a:cubicBezTo>
                  <a:pt x="511" y="391"/>
                  <a:pt x="500" y="404"/>
                  <a:pt x="486" y="406"/>
                </a:cubicBezTo>
                <a:lnTo>
                  <a:pt x="322" y="426"/>
                </a:lnTo>
                <a:lnTo>
                  <a:pt x="322" y="145"/>
                </a:lnTo>
                <a:close/>
                <a:moveTo>
                  <a:pt x="354" y="183"/>
                </a:moveTo>
                <a:lnTo>
                  <a:pt x="481" y="166"/>
                </a:lnTo>
                <a:lnTo>
                  <a:pt x="481" y="224"/>
                </a:lnTo>
                <a:lnTo>
                  <a:pt x="354" y="240"/>
                </a:lnTo>
                <a:lnTo>
                  <a:pt x="354" y="183"/>
                </a:lnTo>
                <a:close/>
                <a:moveTo>
                  <a:pt x="221" y="56"/>
                </a:moveTo>
                <a:lnTo>
                  <a:pt x="384" y="35"/>
                </a:lnTo>
                <a:cubicBezTo>
                  <a:pt x="398" y="33"/>
                  <a:pt x="410" y="43"/>
                  <a:pt x="410" y="56"/>
                </a:cubicBezTo>
                <a:lnTo>
                  <a:pt x="410" y="63"/>
                </a:lnTo>
                <a:lnTo>
                  <a:pt x="255" y="83"/>
                </a:lnTo>
                <a:cubicBezTo>
                  <a:pt x="244" y="86"/>
                  <a:pt x="240" y="93"/>
                  <a:pt x="240" y="107"/>
                </a:cubicBezTo>
                <a:lnTo>
                  <a:pt x="240" y="335"/>
                </a:lnTo>
                <a:lnTo>
                  <a:pt x="221" y="338"/>
                </a:lnTo>
                <a:lnTo>
                  <a:pt x="221" y="56"/>
                </a:lnTo>
                <a:close/>
                <a:moveTo>
                  <a:pt x="101" y="188"/>
                </a:moveTo>
                <a:lnTo>
                  <a:pt x="134" y="188"/>
                </a:lnTo>
                <a:lnTo>
                  <a:pt x="134" y="135"/>
                </a:lnTo>
                <a:lnTo>
                  <a:pt x="104" y="135"/>
                </a:lnTo>
                <a:cubicBezTo>
                  <a:pt x="76" y="135"/>
                  <a:pt x="54" y="158"/>
                  <a:pt x="54" y="186"/>
                </a:cubicBezTo>
                <a:lnTo>
                  <a:pt x="54" y="467"/>
                </a:lnTo>
                <a:cubicBezTo>
                  <a:pt x="54" y="490"/>
                  <a:pt x="69" y="509"/>
                  <a:pt x="90" y="515"/>
                </a:cubicBezTo>
                <a:lnTo>
                  <a:pt x="90" y="515"/>
                </a:lnTo>
                <a:lnTo>
                  <a:pt x="0" y="586"/>
                </a:lnTo>
                <a:lnTo>
                  <a:pt x="0" y="630"/>
                </a:lnTo>
                <a:lnTo>
                  <a:pt x="678" y="630"/>
                </a:lnTo>
                <a:lnTo>
                  <a:pt x="678" y="586"/>
                </a:lnTo>
                <a:lnTo>
                  <a:pt x="582" y="516"/>
                </a:lnTo>
                <a:cubicBezTo>
                  <a:pt x="604" y="511"/>
                  <a:pt x="621" y="491"/>
                  <a:pt x="621" y="467"/>
                </a:cubicBezTo>
                <a:lnTo>
                  <a:pt x="621" y="186"/>
                </a:lnTo>
                <a:cubicBezTo>
                  <a:pt x="621" y="158"/>
                  <a:pt x="598" y="135"/>
                  <a:pt x="571" y="135"/>
                </a:cubicBezTo>
                <a:lnTo>
                  <a:pt x="541" y="135"/>
                </a:lnTo>
                <a:lnTo>
                  <a:pt x="541" y="188"/>
                </a:lnTo>
                <a:lnTo>
                  <a:pt x="573" y="188"/>
                </a:lnTo>
                <a:lnTo>
                  <a:pt x="573" y="474"/>
                </a:lnTo>
                <a:lnTo>
                  <a:pt x="101" y="474"/>
                </a:lnTo>
                <a:lnTo>
                  <a:pt x="101" y="18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27" name="Freeform 27"/>
          <p:cNvSpPr>
            <a:spLocks noEditPoints="1"/>
          </p:cNvSpPr>
          <p:nvPr/>
        </p:nvSpPr>
        <p:spPr bwMode="auto">
          <a:xfrm>
            <a:off x="5353632" y="1088137"/>
            <a:ext cx="520708" cy="459954"/>
          </a:xfrm>
          <a:custGeom>
            <a:avLst/>
            <a:gdLst>
              <a:gd name="T0" fmla="*/ 284 w 683"/>
              <a:gd name="T1" fmla="*/ 381 h 601"/>
              <a:gd name="T2" fmla="*/ 595 w 683"/>
              <a:gd name="T3" fmla="*/ 392 h 601"/>
              <a:gd name="T4" fmla="*/ 589 w 683"/>
              <a:gd name="T5" fmla="*/ 359 h 601"/>
              <a:gd name="T6" fmla="*/ 285 w 683"/>
              <a:gd name="T7" fmla="*/ 371 h 601"/>
              <a:gd name="T8" fmla="*/ 589 w 683"/>
              <a:gd name="T9" fmla="*/ 359 h 601"/>
              <a:gd name="T10" fmla="*/ 282 w 683"/>
              <a:gd name="T11" fmla="*/ 338 h 601"/>
              <a:gd name="T12" fmla="*/ 591 w 683"/>
              <a:gd name="T13" fmla="*/ 349 h 601"/>
              <a:gd name="T14" fmla="*/ 269 w 683"/>
              <a:gd name="T15" fmla="*/ 324 h 601"/>
              <a:gd name="T16" fmla="*/ 607 w 683"/>
              <a:gd name="T17" fmla="*/ 408 h 601"/>
              <a:gd name="T18" fmla="*/ 261 w 683"/>
              <a:gd name="T19" fmla="*/ 432 h 601"/>
              <a:gd name="T20" fmla="*/ 242 w 683"/>
              <a:gd name="T21" fmla="*/ 316 h 601"/>
              <a:gd name="T22" fmla="*/ 607 w 683"/>
              <a:gd name="T23" fmla="*/ 300 h 601"/>
              <a:gd name="T24" fmla="*/ 269 w 683"/>
              <a:gd name="T25" fmla="*/ 324 h 601"/>
              <a:gd name="T26" fmla="*/ 345 w 683"/>
              <a:gd name="T27" fmla="*/ 39 h 601"/>
              <a:gd name="T28" fmla="*/ 335 w 683"/>
              <a:gd name="T29" fmla="*/ 3 h 601"/>
              <a:gd name="T30" fmla="*/ 350 w 683"/>
              <a:gd name="T31" fmla="*/ 1 h 601"/>
              <a:gd name="T32" fmla="*/ 411 w 683"/>
              <a:gd name="T33" fmla="*/ 39 h 601"/>
              <a:gd name="T34" fmla="*/ 367 w 683"/>
              <a:gd name="T35" fmla="*/ 56 h 601"/>
              <a:gd name="T36" fmla="*/ 366 w 683"/>
              <a:gd name="T37" fmla="*/ 105 h 601"/>
              <a:gd name="T38" fmla="*/ 353 w 683"/>
              <a:gd name="T39" fmla="*/ 218 h 601"/>
              <a:gd name="T40" fmla="*/ 380 w 683"/>
              <a:gd name="T41" fmla="*/ 107 h 601"/>
              <a:gd name="T42" fmla="*/ 486 w 683"/>
              <a:gd name="T43" fmla="*/ 87 h 601"/>
              <a:gd name="T44" fmla="*/ 441 w 683"/>
              <a:gd name="T45" fmla="*/ 285 h 601"/>
              <a:gd name="T46" fmla="*/ 406 w 683"/>
              <a:gd name="T47" fmla="*/ 285 h 601"/>
              <a:gd name="T48" fmla="*/ 361 w 683"/>
              <a:gd name="T49" fmla="*/ 87 h 601"/>
              <a:gd name="T50" fmla="*/ 430 w 683"/>
              <a:gd name="T51" fmla="*/ 30 h 601"/>
              <a:gd name="T52" fmla="*/ 429 w 683"/>
              <a:gd name="T53" fmla="*/ 88 h 601"/>
              <a:gd name="T54" fmla="*/ 237 w 683"/>
              <a:gd name="T55" fmla="*/ 540 h 601"/>
              <a:gd name="T56" fmla="*/ 637 w 683"/>
              <a:gd name="T57" fmla="*/ 553 h 601"/>
              <a:gd name="T58" fmla="*/ 237 w 683"/>
              <a:gd name="T59" fmla="*/ 540 h 601"/>
              <a:gd name="T60" fmla="*/ 634 w 683"/>
              <a:gd name="T61" fmla="*/ 515 h 601"/>
              <a:gd name="T62" fmla="*/ 239 w 683"/>
              <a:gd name="T63" fmla="*/ 528 h 601"/>
              <a:gd name="T64" fmla="*/ 231 w 683"/>
              <a:gd name="T65" fmla="*/ 491 h 601"/>
              <a:gd name="T66" fmla="*/ 635 w 683"/>
              <a:gd name="T67" fmla="*/ 504 h 601"/>
              <a:gd name="T68" fmla="*/ 231 w 683"/>
              <a:gd name="T69" fmla="*/ 491 h 601"/>
              <a:gd name="T70" fmla="*/ 652 w 683"/>
              <a:gd name="T71" fmla="*/ 570 h 601"/>
              <a:gd name="T72" fmla="*/ 219 w 683"/>
              <a:gd name="T73" fmla="*/ 598 h 601"/>
              <a:gd name="T74" fmla="*/ 683 w 683"/>
              <a:gd name="T75" fmla="*/ 580 h 601"/>
              <a:gd name="T76" fmla="*/ 662 w 683"/>
              <a:gd name="T77" fmla="*/ 447 h 601"/>
              <a:gd name="T78" fmla="*/ 219 w 683"/>
              <a:gd name="T79" fmla="*/ 475 h 601"/>
              <a:gd name="T80" fmla="*/ 223 w 683"/>
              <a:gd name="T81" fmla="*/ 189 h 601"/>
              <a:gd name="T82" fmla="*/ 103 w 683"/>
              <a:gd name="T83" fmla="*/ 549 h 601"/>
              <a:gd name="T84" fmla="*/ 223 w 683"/>
              <a:gd name="T85" fmla="*/ 189 h 601"/>
              <a:gd name="T86" fmla="*/ 72 w 683"/>
              <a:gd name="T87" fmla="*/ 534 h 601"/>
              <a:gd name="T88" fmla="*/ 213 w 683"/>
              <a:gd name="T89" fmla="*/ 187 h 601"/>
              <a:gd name="T90" fmla="*/ 183 w 683"/>
              <a:gd name="T91" fmla="*/ 168 h 601"/>
              <a:gd name="T92" fmla="*/ 62 w 683"/>
              <a:gd name="T93" fmla="*/ 531 h 601"/>
              <a:gd name="T94" fmla="*/ 183 w 683"/>
              <a:gd name="T95" fmla="*/ 168 h 601"/>
              <a:gd name="T96" fmla="*/ 114 w 683"/>
              <a:gd name="T97" fmla="*/ 568 h 601"/>
              <a:gd name="T98" fmla="*/ 280 w 683"/>
              <a:gd name="T99" fmla="*/ 192 h 601"/>
              <a:gd name="T100" fmla="*/ 112 w 683"/>
              <a:gd name="T101" fmla="*/ 597 h 601"/>
              <a:gd name="T102" fmla="*/ 4 w 683"/>
              <a:gd name="T103" fmla="*/ 536 h 601"/>
              <a:gd name="T104" fmla="*/ 173 w 683"/>
              <a:gd name="T105" fmla="*/ 152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83" h="601">
                <a:moveTo>
                  <a:pt x="591" y="381"/>
                </a:moveTo>
                <a:lnTo>
                  <a:pt x="284" y="381"/>
                </a:lnTo>
                <a:cubicBezTo>
                  <a:pt x="284" y="385"/>
                  <a:pt x="283" y="389"/>
                  <a:pt x="282" y="392"/>
                </a:cubicBezTo>
                <a:lnTo>
                  <a:pt x="595" y="392"/>
                </a:lnTo>
                <a:cubicBezTo>
                  <a:pt x="593" y="389"/>
                  <a:pt x="592" y="385"/>
                  <a:pt x="591" y="381"/>
                </a:cubicBezTo>
                <a:close/>
                <a:moveTo>
                  <a:pt x="589" y="359"/>
                </a:moveTo>
                <a:lnTo>
                  <a:pt x="285" y="359"/>
                </a:lnTo>
                <a:cubicBezTo>
                  <a:pt x="285" y="363"/>
                  <a:pt x="285" y="367"/>
                  <a:pt x="285" y="371"/>
                </a:cubicBezTo>
                <a:lnTo>
                  <a:pt x="589" y="371"/>
                </a:lnTo>
                <a:cubicBezTo>
                  <a:pt x="588" y="367"/>
                  <a:pt x="588" y="363"/>
                  <a:pt x="589" y="359"/>
                </a:cubicBezTo>
                <a:close/>
                <a:moveTo>
                  <a:pt x="595" y="338"/>
                </a:moveTo>
                <a:lnTo>
                  <a:pt x="282" y="338"/>
                </a:lnTo>
                <a:cubicBezTo>
                  <a:pt x="283" y="342"/>
                  <a:pt x="284" y="345"/>
                  <a:pt x="284" y="349"/>
                </a:cubicBezTo>
                <a:lnTo>
                  <a:pt x="591" y="349"/>
                </a:lnTo>
                <a:cubicBezTo>
                  <a:pt x="592" y="345"/>
                  <a:pt x="593" y="341"/>
                  <a:pt x="595" y="338"/>
                </a:cubicBezTo>
                <a:close/>
                <a:moveTo>
                  <a:pt x="269" y="324"/>
                </a:moveTo>
                <a:lnTo>
                  <a:pt x="269" y="408"/>
                </a:lnTo>
                <a:lnTo>
                  <a:pt x="607" y="408"/>
                </a:lnTo>
                <a:lnTo>
                  <a:pt x="607" y="432"/>
                </a:lnTo>
                <a:lnTo>
                  <a:pt x="261" y="432"/>
                </a:lnTo>
                <a:cubicBezTo>
                  <a:pt x="251" y="432"/>
                  <a:pt x="242" y="425"/>
                  <a:pt x="242" y="416"/>
                </a:cubicBezTo>
                <a:lnTo>
                  <a:pt x="242" y="316"/>
                </a:lnTo>
                <a:cubicBezTo>
                  <a:pt x="242" y="307"/>
                  <a:pt x="251" y="300"/>
                  <a:pt x="261" y="300"/>
                </a:cubicBezTo>
                <a:lnTo>
                  <a:pt x="607" y="300"/>
                </a:lnTo>
                <a:lnTo>
                  <a:pt x="607" y="324"/>
                </a:lnTo>
                <a:lnTo>
                  <a:pt x="269" y="324"/>
                </a:lnTo>
                <a:close/>
                <a:moveTo>
                  <a:pt x="367" y="56"/>
                </a:moveTo>
                <a:cubicBezTo>
                  <a:pt x="354" y="55"/>
                  <a:pt x="348" y="48"/>
                  <a:pt x="345" y="39"/>
                </a:cubicBezTo>
                <a:cubicBezTo>
                  <a:pt x="342" y="31"/>
                  <a:pt x="343" y="26"/>
                  <a:pt x="343" y="18"/>
                </a:cubicBezTo>
                <a:cubicBezTo>
                  <a:pt x="342" y="8"/>
                  <a:pt x="336" y="5"/>
                  <a:pt x="335" y="3"/>
                </a:cubicBezTo>
                <a:cubicBezTo>
                  <a:pt x="335" y="2"/>
                  <a:pt x="337" y="1"/>
                  <a:pt x="341" y="1"/>
                </a:cubicBezTo>
                <a:cubicBezTo>
                  <a:pt x="344" y="1"/>
                  <a:pt x="347" y="0"/>
                  <a:pt x="350" y="1"/>
                </a:cubicBezTo>
                <a:cubicBezTo>
                  <a:pt x="356" y="1"/>
                  <a:pt x="365" y="2"/>
                  <a:pt x="366" y="2"/>
                </a:cubicBezTo>
                <a:cubicBezTo>
                  <a:pt x="385" y="6"/>
                  <a:pt x="409" y="16"/>
                  <a:pt x="411" y="39"/>
                </a:cubicBezTo>
                <a:cubicBezTo>
                  <a:pt x="413" y="49"/>
                  <a:pt x="412" y="61"/>
                  <a:pt x="402" y="65"/>
                </a:cubicBezTo>
                <a:cubicBezTo>
                  <a:pt x="395" y="55"/>
                  <a:pt x="378" y="57"/>
                  <a:pt x="367" y="56"/>
                </a:cubicBezTo>
                <a:close/>
                <a:moveTo>
                  <a:pt x="394" y="102"/>
                </a:moveTo>
                <a:cubicBezTo>
                  <a:pt x="385" y="99"/>
                  <a:pt x="378" y="99"/>
                  <a:pt x="366" y="105"/>
                </a:cubicBezTo>
                <a:cubicBezTo>
                  <a:pt x="342" y="116"/>
                  <a:pt x="331" y="144"/>
                  <a:pt x="333" y="169"/>
                </a:cubicBezTo>
                <a:cubicBezTo>
                  <a:pt x="334" y="186"/>
                  <a:pt x="341" y="205"/>
                  <a:pt x="353" y="218"/>
                </a:cubicBezTo>
                <a:cubicBezTo>
                  <a:pt x="349" y="207"/>
                  <a:pt x="346" y="195"/>
                  <a:pt x="345" y="184"/>
                </a:cubicBezTo>
                <a:cubicBezTo>
                  <a:pt x="343" y="154"/>
                  <a:pt x="354" y="121"/>
                  <a:pt x="380" y="107"/>
                </a:cubicBezTo>
                <a:cubicBezTo>
                  <a:pt x="385" y="105"/>
                  <a:pt x="390" y="103"/>
                  <a:pt x="394" y="102"/>
                </a:cubicBezTo>
                <a:close/>
                <a:moveTo>
                  <a:pt x="486" y="87"/>
                </a:moveTo>
                <a:cubicBezTo>
                  <a:pt x="519" y="102"/>
                  <a:pt x="539" y="139"/>
                  <a:pt x="537" y="182"/>
                </a:cubicBezTo>
                <a:cubicBezTo>
                  <a:pt x="533" y="239"/>
                  <a:pt x="490" y="285"/>
                  <a:pt x="441" y="285"/>
                </a:cubicBezTo>
                <a:cubicBezTo>
                  <a:pt x="435" y="285"/>
                  <a:pt x="429" y="280"/>
                  <a:pt x="424" y="278"/>
                </a:cubicBezTo>
                <a:cubicBezTo>
                  <a:pt x="418" y="280"/>
                  <a:pt x="412" y="285"/>
                  <a:pt x="406" y="285"/>
                </a:cubicBezTo>
                <a:cubicBezTo>
                  <a:pt x="357" y="285"/>
                  <a:pt x="315" y="239"/>
                  <a:pt x="311" y="182"/>
                </a:cubicBezTo>
                <a:cubicBezTo>
                  <a:pt x="308" y="139"/>
                  <a:pt x="329" y="102"/>
                  <a:pt x="361" y="87"/>
                </a:cubicBezTo>
                <a:cubicBezTo>
                  <a:pt x="385" y="75"/>
                  <a:pt x="397" y="79"/>
                  <a:pt x="417" y="88"/>
                </a:cubicBezTo>
                <a:cubicBezTo>
                  <a:pt x="415" y="72"/>
                  <a:pt x="414" y="48"/>
                  <a:pt x="430" y="30"/>
                </a:cubicBezTo>
                <a:cubicBezTo>
                  <a:pt x="434" y="28"/>
                  <a:pt x="443" y="32"/>
                  <a:pt x="443" y="40"/>
                </a:cubicBezTo>
                <a:cubicBezTo>
                  <a:pt x="430" y="55"/>
                  <a:pt x="429" y="76"/>
                  <a:pt x="429" y="88"/>
                </a:cubicBezTo>
                <a:cubicBezTo>
                  <a:pt x="450" y="79"/>
                  <a:pt x="462" y="75"/>
                  <a:pt x="486" y="87"/>
                </a:cubicBezTo>
                <a:close/>
                <a:moveTo>
                  <a:pt x="237" y="540"/>
                </a:moveTo>
                <a:lnTo>
                  <a:pt x="635" y="540"/>
                </a:lnTo>
                <a:cubicBezTo>
                  <a:pt x="635" y="544"/>
                  <a:pt x="636" y="549"/>
                  <a:pt x="637" y="553"/>
                </a:cubicBezTo>
                <a:lnTo>
                  <a:pt x="231" y="553"/>
                </a:lnTo>
                <a:cubicBezTo>
                  <a:pt x="234" y="549"/>
                  <a:pt x="236" y="545"/>
                  <a:pt x="237" y="540"/>
                </a:cubicBezTo>
                <a:close/>
                <a:moveTo>
                  <a:pt x="239" y="515"/>
                </a:moveTo>
                <a:lnTo>
                  <a:pt x="634" y="515"/>
                </a:lnTo>
                <a:cubicBezTo>
                  <a:pt x="634" y="520"/>
                  <a:pt x="634" y="524"/>
                  <a:pt x="634" y="528"/>
                </a:cubicBezTo>
                <a:lnTo>
                  <a:pt x="239" y="528"/>
                </a:lnTo>
                <a:cubicBezTo>
                  <a:pt x="240" y="524"/>
                  <a:pt x="240" y="520"/>
                  <a:pt x="239" y="515"/>
                </a:cubicBezTo>
                <a:close/>
                <a:moveTo>
                  <a:pt x="231" y="491"/>
                </a:moveTo>
                <a:lnTo>
                  <a:pt x="637" y="491"/>
                </a:lnTo>
                <a:cubicBezTo>
                  <a:pt x="636" y="495"/>
                  <a:pt x="635" y="499"/>
                  <a:pt x="635" y="504"/>
                </a:cubicBezTo>
                <a:lnTo>
                  <a:pt x="237" y="504"/>
                </a:lnTo>
                <a:cubicBezTo>
                  <a:pt x="236" y="499"/>
                  <a:pt x="234" y="495"/>
                  <a:pt x="231" y="491"/>
                </a:cubicBezTo>
                <a:close/>
                <a:moveTo>
                  <a:pt x="652" y="475"/>
                </a:moveTo>
                <a:lnTo>
                  <a:pt x="652" y="570"/>
                </a:lnTo>
                <a:lnTo>
                  <a:pt x="219" y="570"/>
                </a:lnTo>
                <a:lnTo>
                  <a:pt x="219" y="598"/>
                </a:lnTo>
                <a:lnTo>
                  <a:pt x="662" y="598"/>
                </a:lnTo>
                <a:cubicBezTo>
                  <a:pt x="674" y="598"/>
                  <a:pt x="683" y="590"/>
                  <a:pt x="683" y="580"/>
                </a:cubicBezTo>
                <a:lnTo>
                  <a:pt x="683" y="465"/>
                </a:lnTo>
                <a:cubicBezTo>
                  <a:pt x="683" y="455"/>
                  <a:pt x="674" y="447"/>
                  <a:pt x="662" y="447"/>
                </a:cubicBezTo>
                <a:lnTo>
                  <a:pt x="219" y="447"/>
                </a:lnTo>
                <a:lnTo>
                  <a:pt x="219" y="475"/>
                </a:lnTo>
                <a:lnTo>
                  <a:pt x="652" y="475"/>
                </a:lnTo>
                <a:close/>
                <a:moveTo>
                  <a:pt x="223" y="189"/>
                </a:moveTo>
                <a:lnTo>
                  <a:pt x="93" y="543"/>
                </a:lnTo>
                <a:cubicBezTo>
                  <a:pt x="97" y="545"/>
                  <a:pt x="100" y="547"/>
                  <a:pt x="103" y="549"/>
                </a:cubicBezTo>
                <a:lnTo>
                  <a:pt x="236" y="188"/>
                </a:lnTo>
                <a:cubicBezTo>
                  <a:pt x="232" y="189"/>
                  <a:pt x="228" y="189"/>
                  <a:pt x="223" y="189"/>
                </a:cubicBezTo>
                <a:close/>
                <a:moveTo>
                  <a:pt x="201" y="183"/>
                </a:moveTo>
                <a:lnTo>
                  <a:pt x="72" y="534"/>
                </a:lnTo>
                <a:cubicBezTo>
                  <a:pt x="76" y="535"/>
                  <a:pt x="79" y="537"/>
                  <a:pt x="83" y="538"/>
                </a:cubicBezTo>
                <a:lnTo>
                  <a:pt x="213" y="187"/>
                </a:lnTo>
                <a:cubicBezTo>
                  <a:pt x="209" y="186"/>
                  <a:pt x="205" y="185"/>
                  <a:pt x="201" y="183"/>
                </a:cubicBezTo>
                <a:close/>
                <a:moveTo>
                  <a:pt x="183" y="168"/>
                </a:moveTo>
                <a:lnTo>
                  <a:pt x="50" y="529"/>
                </a:lnTo>
                <a:cubicBezTo>
                  <a:pt x="53" y="530"/>
                  <a:pt x="57" y="531"/>
                  <a:pt x="62" y="531"/>
                </a:cubicBezTo>
                <a:lnTo>
                  <a:pt x="192" y="177"/>
                </a:lnTo>
                <a:cubicBezTo>
                  <a:pt x="189" y="175"/>
                  <a:pt x="185" y="172"/>
                  <a:pt x="183" y="168"/>
                </a:cubicBezTo>
                <a:close/>
                <a:moveTo>
                  <a:pt x="31" y="537"/>
                </a:moveTo>
                <a:lnTo>
                  <a:pt x="114" y="568"/>
                </a:lnTo>
                <a:lnTo>
                  <a:pt x="256" y="183"/>
                </a:lnTo>
                <a:lnTo>
                  <a:pt x="280" y="192"/>
                </a:lnTo>
                <a:lnTo>
                  <a:pt x="135" y="585"/>
                </a:lnTo>
                <a:cubicBezTo>
                  <a:pt x="131" y="595"/>
                  <a:pt x="121" y="601"/>
                  <a:pt x="112" y="597"/>
                </a:cubicBezTo>
                <a:lnTo>
                  <a:pt x="13" y="561"/>
                </a:lnTo>
                <a:cubicBezTo>
                  <a:pt x="4" y="558"/>
                  <a:pt x="0" y="547"/>
                  <a:pt x="4" y="536"/>
                </a:cubicBezTo>
                <a:lnTo>
                  <a:pt x="149" y="144"/>
                </a:lnTo>
                <a:lnTo>
                  <a:pt x="173" y="152"/>
                </a:lnTo>
                <a:lnTo>
                  <a:pt x="31" y="53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28" name="Freeform 28"/>
          <p:cNvSpPr>
            <a:spLocks noEditPoints="1"/>
          </p:cNvSpPr>
          <p:nvPr/>
        </p:nvSpPr>
        <p:spPr bwMode="auto">
          <a:xfrm>
            <a:off x="6555808" y="2554423"/>
            <a:ext cx="450542" cy="452566"/>
          </a:xfrm>
          <a:custGeom>
            <a:avLst/>
            <a:gdLst>
              <a:gd name="T0" fmla="*/ 584 w 591"/>
              <a:gd name="T1" fmla="*/ 217 h 591"/>
              <a:gd name="T2" fmla="*/ 509 w 591"/>
              <a:gd name="T3" fmla="*/ 82 h 591"/>
              <a:gd name="T4" fmla="*/ 370 w 591"/>
              <a:gd name="T5" fmla="*/ 6 h 591"/>
              <a:gd name="T6" fmla="*/ 370 w 591"/>
              <a:gd name="T7" fmla="*/ 217 h 591"/>
              <a:gd name="T8" fmla="*/ 584 w 591"/>
              <a:gd name="T9" fmla="*/ 217 h 591"/>
              <a:gd name="T10" fmla="*/ 299 w 591"/>
              <a:gd name="T11" fmla="*/ 252 h 591"/>
              <a:gd name="T12" fmla="*/ 299 w 591"/>
              <a:gd name="T13" fmla="*/ 0 h 591"/>
              <a:gd name="T14" fmla="*/ 111 w 591"/>
              <a:gd name="T15" fmla="*/ 82 h 591"/>
              <a:gd name="T16" fmla="*/ 111 w 591"/>
              <a:gd name="T17" fmla="*/ 481 h 591"/>
              <a:gd name="T18" fmla="*/ 509 w 591"/>
              <a:gd name="T19" fmla="*/ 481 h 591"/>
              <a:gd name="T20" fmla="*/ 591 w 591"/>
              <a:gd name="T21" fmla="*/ 287 h 591"/>
              <a:gd name="T22" fmla="*/ 334 w 591"/>
              <a:gd name="T23" fmla="*/ 287 h 591"/>
              <a:gd name="T24" fmla="*/ 299 w 591"/>
              <a:gd name="T25" fmla="*/ 252 h 5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91" h="591">
                <a:moveTo>
                  <a:pt x="584" y="217"/>
                </a:moveTo>
                <a:cubicBezTo>
                  <a:pt x="572" y="167"/>
                  <a:pt x="547" y="121"/>
                  <a:pt x="509" y="82"/>
                </a:cubicBezTo>
                <a:cubicBezTo>
                  <a:pt x="469" y="43"/>
                  <a:pt x="421" y="17"/>
                  <a:pt x="370" y="6"/>
                </a:cubicBezTo>
                <a:lnTo>
                  <a:pt x="370" y="217"/>
                </a:lnTo>
                <a:lnTo>
                  <a:pt x="584" y="217"/>
                </a:lnTo>
                <a:close/>
                <a:moveTo>
                  <a:pt x="299" y="252"/>
                </a:moveTo>
                <a:lnTo>
                  <a:pt x="299" y="0"/>
                </a:lnTo>
                <a:cubicBezTo>
                  <a:pt x="231" y="3"/>
                  <a:pt x="163" y="30"/>
                  <a:pt x="111" y="82"/>
                </a:cubicBezTo>
                <a:cubicBezTo>
                  <a:pt x="0" y="192"/>
                  <a:pt x="0" y="371"/>
                  <a:pt x="111" y="481"/>
                </a:cubicBezTo>
                <a:cubicBezTo>
                  <a:pt x="220" y="591"/>
                  <a:pt x="399" y="591"/>
                  <a:pt x="509" y="481"/>
                </a:cubicBezTo>
                <a:cubicBezTo>
                  <a:pt x="563" y="427"/>
                  <a:pt x="590" y="357"/>
                  <a:pt x="591" y="287"/>
                </a:cubicBezTo>
                <a:lnTo>
                  <a:pt x="334" y="287"/>
                </a:lnTo>
                <a:cubicBezTo>
                  <a:pt x="315" y="287"/>
                  <a:pt x="299" y="271"/>
                  <a:pt x="299" y="25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29" name="Freeform 29"/>
          <p:cNvSpPr/>
          <p:nvPr/>
        </p:nvSpPr>
        <p:spPr bwMode="auto">
          <a:xfrm>
            <a:off x="1513321" y="3335396"/>
            <a:ext cx="219730" cy="219818"/>
          </a:xfrm>
          <a:custGeom>
            <a:avLst/>
            <a:gdLst>
              <a:gd name="T0" fmla="*/ 97 w 290"/>
              <a:gd name="T1" fmla="*/ 287 h 288"/>
              <a:gd name="T2" fmla="*/ 101 w 290"/>
              <a:gd name="T3" fmla="*/ 288 h 288"/>
              <a:gd name="T4" fmla="*/ 104 w 290"/>
              <a:gd name="T5" fmla="*/ 287 h 288"/>
              <a:gd name="T6" fmla="*/ 170 w 290"/>
              <a:gd name="T7" fmla="*/ 221 h 288"/>
              <a:gd name="T8" fmla="*/ 213 w 290"/>
              <a:gd name="T9" fmla="*/ 265 h 288"/>
              <a:gd name="T10" fmla="*/ 217 w 290"/>
              <a:gd name="T11" fmla="*/ 266 h 288"/>
              <a:gd name="T12" fmla="*/ 218 w 290"/>
              <a:gd name="T13" fmla="*/ 266 h 288"/>
              <a:gd name="T14" fmla="*/ 221 w 290"/>
              <a:gd name="T15" fmla="*/ 263 h 288"/>
              <a:gd name="T16" fmla="*/ 290 w 290"/>
              <a:gd name="T17" fmla="*/ 6 h 288"/>
              <a:gd name="T18" fmla="*/ 290 w 290"/>
              <a:gd name="T19" fmla="*/ 4 h 288"/>
              <a:gd name="T20" fmla="*/ 286 w 290"/>
              <a:gd name="T21" fmla="*/ 0 h 288"/>
              <a:gd name="T22" fmla="*/ 285 w 290"/>
              <a:gd name="T23" fmla="*/ 0 h 288"/>
              <a:gd name="T24" fmla="*/ 284 w 290"/>
              <a:gd name="T25" fmla="*/ 0 h 288"/>
              <a:gd name="T26" fmla="*/ 27 w 290"/>
              <a:gd name="T27" fmla="*/ 69 h 288"/>
              <a:gd name="T28" fmla="*/ 23 w 290"/>
              <a:gd name="T29" fmla="*/ 72 h 288"/>
              <a:gd name="T30" fmla="*/ 25 w 290"/>
              <a:gd name="T31" fmla="*/ 77 h 288"/>
              <a:gd name="T32" fmla="*/ 67 w 290"/>
              <a:gd name="T33" fmla="*/ 119 h 288"/>
              <a:gd name="T34" fmla="*/ 2 w 290"/>
              <a:gd name="T35" fmla="*/ 185 h 288"/>
              <a:gd name="T36" fmla="*/ 2 w 290"/>
              <a:gd name="T37" fmla="*/ 191 h 288"/>
              <a:gd name="T38" fmla="*/ 97 w 290"/>
              <a:gd name="T39" fmla="*/ 287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90" h="288">
                <a:moveTo>
                  <a:pt x="97" y="287"/>
                </a:moveTo>
                <a:cubicBezTo>
                  <a:pt x="98" y="288"/>
                  <a:pt x="99" y="288"/>
                  <a:pt x="101" y="288"/>
                </a:cubicBezTo>
                <a:cubicBezTo>
                  <a:pt x="102" y="288"/>
                  <a:pt x="103" y="288"/>
                  <a:pt x="104" y="287"/>
                </a:cubicBezTo>
                <a:lnTo>
                  <a:pt x="170" y="221"/>
                </a:lnTo>
                <a:lnTo>
                  <a:pt x="213" y="265"/>
                </a:lnTo>
                <a:cubicBezTo>
                  <a:pt x="214" y="266"/>
                  <a:pt x="215" y="266"/>
                  <a:pt x="217" y="266"/>
                </a:cubicBezTo>
                <a:cubicBezTo>
                  <a:pt x="217" y="266"/>
                  <a:pt x="217" y="266"/>
                  <a:pt x="218" y="266"/>
                </a:cubicBezTo>
                <a:cubicBezTo>
                  <a:pt x="220" y="266"/>
                  <a:pt x="221" y="265"/>
                  <a:pt x="221" y="263"/>
                </a:cubicBezTo>
                <a:lnTo>
                  <a:pt x="290" y="6"/>
                </a:lnTo>
                <a:cubicBezTo>
                  <a:pt x="290" y="5"/>
                  <a:pt x="290" y="5"/>
                  <a:pt x="290" y="4"/>
                </a:cubicBezTo>
                <a:cubicBezTo>
                  <a:pt x="290" y="2"/>
                  <a:pt x="288" y="0"/>
                  <a:pt x="286" y="0"/>
                </a:cubicBezTo>
                <a:cubicBezTo>
                  <a:pt x="285" y="0"/>
                  <a:pt x="285" y="0"/>
                  <a:pt x="285" y="0"/>
                </a:cubicBezTo>
                <a:cubicBezTo>
                  <a:pt x="285" y="0"/>
                  <a:pt x="284" y="0"/>
                  <a:pt x="284" y="0"/>
                </a:cubicBezTo>
                <a:lnTo>
                  <a:pt x="27" y="69"/>
                </a:lnTo>
                <a:cubicBezTo>
                  <a:pt x="25" y="69"/>
                  <a:pt x="24" y="70"/>
                  <a:pt x="23" y="72"/>
                </a:cubicBezTo>
                <a:cubicBezTo>
                  <a:pt x="23" y="74"/>
                  <a:pt x="24" y="75"/>
                  <a:pt x="25" y="77"/>
                </a:cubicBezTo>
                <a:lnTo>
                  <a:pt x="67" y="119"/>
                </a:lnTo>
                <a:lnTo>
                  <a:pt x="2" y="185"/>
                </a:lnTo>
                <a:cubicBezTo>
                  <a:pt x="0" y="187"/>
                  <a:pt x="0" y="190"/>
                  <a:pt x="2" y="191"/>
                </a:cubicBezTo>
                <a:lnTo>
                  <a:pt x="97" y="28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30" name="Freeform 30"/>
          <p:cNvSpPr/>
          <p:nvPr/>
        </p:nvSpPr>
        <p:spPr bwMode="auto">
          <a:xfrm>
            <a:off x="1254327" y="3335396"/>
            <a:ext cx="221580" cy="219818"/>
          </a:xfrm>
          <a:custGeom>
            <a:avLst/>
            <a:gdLst>
              <a:gd name="T0" fmla="*/ 69 w 290"/>
              <a:gd name="T1" fmla="*/ 263 h 288"/>
              <a:gd name="T2" fmla="*/ 72 w 290"/>
              <a:gd name="T3" fmla="*/ 266 h 288"/>
              <a:gd name="T4" fmla="*/ 74 w 290"/>
              <a:gd name="T5" fmla="*/ 266 h 288"/>
              <a:gd name="T6" fmla="*/ 77 w 290"/>
              <a:gd name="T7" fmla="*/ 265 h 288"/>
              <a:gd name="T8" fmla="*/ 121 w 290"/>
              <a:gd name="T9" fmla="*/ 221 h 288"/>
              <a:gd name="T10" fmla="*/ 186 w 290"/>
              <a:gd name="T11" fmla="*/ 287 h 288"/>
              <a:gd name="T12" fmla="*/ 189 w 290"/>
              <a:gd name="T13" fmla="*/ 288 h 288"/>
              <a:gd name="T14" fmla="*/ 193 w 290"/>
              <a:gd name="T15" fmla="*/ 287 h 288"/>
              <a:gd name="T16" fmla="*/ 288 w 290"/>
              <a:gd name="T17" fmla="*/ 191 h 288"/>
              <a:gd name="T18" fmla="*/ 288 w 290"/>
              <a:gd name="T19" fmla="*/ 185 h 288"/>
              <a:gd name="T20" fmla="*/ 223 w 290"/>
              <a:gd name="T21" fmla="*/ 119 h 288"/>
              <a:gd name="T22" fmla="*/ 265 w 290"/>
              <a:gd name="T23" fmla="*/ 77 h 288"/>
              <a:gd name="T24" fmla="*/ 267 w 290"/>
              <a:gd name="T25" fmla="*/ 72 h 288"/>
              <a:gd name="T26" fmla="*/ 263 w 290"/>
              <a:gd name="T27" fmla="*/ 69 h 288"/>
              <a:gd name="T28" fmla="*/ 6 w 290"/>
              <a:gd name="T29" fmla="*/ 0 h 288"/>
              <a:gd name="T30" fmla="*/ 4 w 290"/>
              <a:gd name="T31" fmla="*/ 0 h 288"/>
              <a:gd name="T32" fmla="*/ 1 w 290"/>
              <a:gd name="T33" fmla="*/ 1 h 288"/>
              <a:gd name="T34" fmla="*/ 0 w 290"/>
              <a:gd name="T35" fmla="*/ 5 h 288"/>
              <a:gd name="T36" fmla="*/ 69 w 290"/>
              <a:gd name="T37" fmla="*/ 263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90" h="288">
                <a:moveTo>
                  <a:pt x="69" y="263"/>
                </a:moveTo>
                <a:cubicBezTo>
                  <a:pt x="69" y="265"/>
                  <a:pt x="71" y="266"/>
                  <a:pt x="72" y="266"/>
                </a:cubicBezTo>
                <a:cubicBezTo>
                  <a:pt x="73" y="266"/>
                  <a:pt x="73" y="266"/>
                  <a:pt x="74" y="266"/>
                </a:cubicBezTo>
                <a:cubicBezTo>
                  <a:pt x="75" y="266"/>
                  <a:pt x="76" y="266"/>
                  <a:pt x="77" y="265"/>
                </a:cubicBezTo>
                <a:lnTo>
                  <a:pt x="121" y="221"/>
                </a:lnTo>
                <a:lnTo>
                  <a:pt x="186" y="287"/>
                </a:lnTo>
                <a:cubicBezTo>
                  <a:pt x="187" y="288"/>
                  <a:pt x="188" y="288"/>
                  <a:pt x="189" y="288"/>
                </a:cubicBezTo>
                <a:cubicBezTo>
                  <a:pt x="191" y="288"/>
                  <a:pt x="192" y="288"/>
                  <a:pt x="193" y="287"/>
                </a:cubicBezTo>
                <a:lnTo>
                  <a:pt x="288" y="191"/>
                </a:lnTo>
                <a:cubicBezTo>
                  <a:pt x="290" y="190"/>
                  <a:pt x="290" y="187"/>
                  <a:pt x="288" y="185"/>
                </a:cubicBezTo>
                <a:lnTo>
                  <a:pt x="223" y="119"/>
                </a:lnTo>
                <a:lnTo>
                  <a:pt x="265" y="77"/>
                </a:lnTo>
                <a:cubicBezTo>
                  <a:pt x="267" y="75"/>
                  <a:pt x="267" y="74"/>
                  <a:pt x="267" y="72"/>
                </a:cubicBezTo>
                <a:cubicBezTo>
                  <a:pt x="266" y="70"/>
                  <a:pt x="265" y="69"/>
                  <a:pt x="263" y="69"/>
                </a:cubicBezTo>
                <a:lnTo>
                  <a:pt x="6" y="0"/>
                </a:lnTo>
                <a:cubicBezTo>
                  <a:pt x="5" y="0"/>
                  <a:pt x="5" y="0"/>
                  <a:pt x="4" y="0"/>
                </a:cubicBezTo>
                <a:cubicBezTo>
                  <a:pt x="3" y="0"/>
                  <a:pt x="2" y="0"/>
                  <a:pt x="1" y="1"/>
                </a:cubicBezTo>
                <a:cubicBezTo>
                  <a:pt x="0" y="2"/>
                  <a:pt x="0" y="4"/>
                  <a:pt x="0" y="5"/>
                </a:cubicBezTo>
                <a:lnTo>
                  <a:pt x="69" y="26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31" name="Freeform 31"/>
          <p:cNvSpPr/>
          <p:nvPr/>
        </p:nvSpPr>
        <p:spPr bwMode="auto">
          <a:xfrm>
            <a:off x="1513386" y="3592641"/>
            <a:ext cx="221580" cy="221666"/>
          </a:xfrm>
          <a:custGeom>
            <a:avLst/>
            <a:gdLst>
              <a:gd name="T0" fmla="*/ 221 w 291"/>
              <a:gd name="T1" fmla="*/ 25 h 289"/>
              <a:gd name="T2" fmla="*/ 218 w 291"/>
              <a:gd name="T3" fmla="*/ 22 h 289"/>
              <a:gd name="T4" fmla="*/ 217 w 291"/>
              <a:gd name="T5" fmla="*/ 22 h 289"/>
              <a:gd name="T6" fmla="*/ 213 w 291"/>
              <a:gd name="T7" fmla="*/ 23 h 289"/>
              <a:gd name="T8" fmla="*/ 170 w 291"/>
              <a:gd name="T9" fmla="*/ 67 h 289"/>
              <a:gd name="T10" fmla="*/ 104 w 291"/>
              <a:gd name="T11" fmla="*/ 2 h 289"/>
              <a:gd name="T12" fmla="*/ 101 w 291"/>
              <a:gd name="T13" fmla="*/ 0 h 289"/>
              <a:gd name="T14" fmla="*/ 97 w 291"/>
              <a:gd name="T15" fmla="*/ 2 h 289"/>
              <a:gd name="T16" fmla="*/ 2 w 291"/>
              <a:gd name="T17" fmla="*/ 97 h 289"/>
              <a:gd name="T18" fmla="*/ 2 w 291"/>
              <a:gd name="T19" fmla="*/ 104 h 289"/>
              <a:gd name="T20" fmla="*/ 67 w 291"/>
              <a:gd name="T21" fmla="*/ 169 h 289"/>
              <a:gd name="T22" fmla="*/ 25 w 291"/>
              <a:gd name="T23" fmla="*/ 212 h 289"/>
              <a:gd name="T24" fmla="*/ 23 w 291"/>
              <a:gd name="T25" fmla="*/ 216 h 289"/>
              <a:gd name="T26" fmla="*/ 27 w 291"/>
              <a:gd name="T27" fmla="*/ 220 h 289"/>
              <a:gd name="T28" fmla="*/ 284 w 291"/>
              <a:gd name="T29" fmla="*/ 289 h 289"/>
              <a:gd name="T30" fmla="*/ 286 w 291"/>
              <a:gd name="T31" fmla="*/ 289 h 289"/>
              <a:gd name="T32" fmla="*/ 289 w 291"/>
              <a:gd name="T33" fmla="*/ 288 h 289"/>
              <a:gd name="T34" fmla="*/ 290 w 291"/>
              <a:gd name="T35" fmla="*/ 283 h 289"/>
              <a:gd name="T36" fmla="*/ 221 w 291"/>
              <a:gd name="T37" fmla="*/ 25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91" h="289">
                <a:moveTo>
                  <a:pt x="221" y="25"/>
                </a:moveTo>
                <a:cubicBezTo>
                  <a:pt x="221" y="24"/>
                  <a:pt x="219" y="22"/>
                  <a:pt x="218" y="22"/>
                </a:cubicBezTo>
                <a:cubicBezTo>
                  <a:pt x="217" y="22"/>
                  <a:pt x="217" y="22"/>
                  <a:pt x="217" y="22"/>
                </a:cubicBezTo>
                <a:cubicBezTo>
                  <a:pt x="215" y="22"/>
                  <a:pt x="214" y="22"/>
                  <a:pt x="213" y="23"/>
                </a:cubicBezTo>
                <a:lnTo>
                  <a:pt x="170" y="67"/>
                </a:lnTo>
                <a:lnTo>
                  <a:pt x="104" y="2"/>
                </a:lnTo>
                <a:cubicBezTo>
                  <a:pt x="103" y="1"/>
                  <a:pt x="102" y="0"/>
                  <a:pt x="101" y="0"/>
                </a:cubicBezTo>
                <a:cubicBezTo>
                  <a:pt x="99" y="0"/>
                  <a:pt x="98" y="1"/>
                  <a:pt x="97" y="2"/>
                </a:cubicBezTo>
                <a:lnTo>
                  <a:pt x="2" y="97"/>
                </a:lnTo>
                <a:cubicBezTo>
                  <a:pt x="0" y="99"/>
                  <a:pt x="0" y="102"/>
                  <a:pt x="2" y="104"/>
                </a:cubicBezTo>
                <a:lnTo>
                  <a:pt x="67" y="169"/>
                </a:lnTo>
                <a:lnTo>
                  <a:pt x="25" y="212"/>
                </a:lnTo>
                <a:cubicBezTo>
                  <a:pt x="24" y="213"/>
                  <a:pt x="23" y="215"/>
                  <a:pt x="23" y="216"/>
                </a:cubicBezTo>
                <a:cubicBezTo>
                  <a:pt x="24" y="218"/>
                  <a:pt x="25" y="219"/>
                  <a:pt x="27" y="220"/>
                </a:cubicBezTo>
                <a:lnTo>
                  <a:pt x="284" y="289"/>
                </a:lnTo>
                <a:cubicBezTo>
                  <a:pt x="285" y="289"/>
                  <a:pt x="285" y="289"/>
                  <a:pt x="286" y="289"/>
                </a:cubicBezTo>
                <a:cubicBezTo>
                  <a:pt x="287" y="289"/>
                  <a:pt x="288" y="288"/>
                  <a:pt x="289" y="288"/>
                </a:cubicBezTo>
                <a:cubicBezTo>
                  <a:pt x="290" y="286"/>
                  <a:pt x="291" y="285"/>
                  <a:pt x="290" y="283"/>
                </a:cubicBezTo>
                <a:lnTo>
                  <a:pt x="221" y="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32" name="Freeform 32"/>
          <p:cNvSpPr/>
          <p:nvPr/>
        </p:nvSpPr>
        <p:spPr bwMode="auto">
          <a:xfrm>
            <a:off x="1254327" y="3592641"/>
            <a:ext cx="221580" cy="221666"/>
          </a:xfrm>
          <a:custGeom>
            <a:avLst/>
            <a:gdLst>
              <a:gd name="T0" fmla="*/ 193 w 290"/>
              <a:gd name="T1" fmla="*/ 2 h 289"/>
              <a:gd name="T2" fmla="*/ 189 w 290"/>
              <a:gd name="T3" fmla="*/ 0 h 289"/>
              <a:gd name="T4" fmla="*/ 186 w 290"/>
              <a:gd name="T5" fmla="*/ 2 h 289"/>
              <a:gd name="T6" fmla="*/ 121 w 290"/>
              <a:gd name="T7" fmla="*/ 67 h 289"/>
              <a:gd name="T8" fmla="*/ 77 w 290"/>
              <a:gd name="T9" fmla="*/ 23 h 289"/>
              <a:gd name="T10" fmla="*/ 74 w 290"/>
              <a:gd name="T11" fmla="*/ 22 h 289"/>
              <a:gd name="T12" fmla="*/ 72 w 290"/>
              <a:gd name="T13" fmla="*/ 22 h 289"/>
              <a:gd name="T14" fmla="*/ 69 w 290"/>
              <a:gd name="T15" fmla="*/ 25 h 289"/>
              <a:gd name="T16" fmla="*/ 0 w 290"/>
              <a:gd name="T17" fmla="*/ 283 h 289"/>
              <a:gd name="T18" fmla="*/ 1 w 290"/>
              <a:gd name="T19" fmla="*/ 288 h 289"/>
              <a:gd name="T20" fmla="*/ 5 w 290"/>
              <a:gd name="T21" fmla="*/ 289 h 289"/>
              <a:gd name="T22" fmla="*/ 6 w 290"/>
              <a:gd name="T23" fmla="*/ 289 h 289"/>
              <a:gd name="T24" fmla="*/ 263 w 290"/>
              <a:gd name="T25" fmla="*/ 220 h 289"/>
              <a:gd name="T26" fmla="*/ 267 w 290"/>
              <a:gd name="T27" fmla="*/ 216 h 289"/>
              <a:gd name="T28" fmla="*/ 265 w 290"/>
              <a:gd name="T29" fmla="*/ 212 h 289"/>
              <a:gd name="T30" fmla="*/ 223 w 290"/>
              <a:gd name="T31" fmla="*/ 169 h 289"/>
              <a:gd name="T32" fmla="*/ 288 w 290"/>
              <a:gd name="T33" fmla="*/ 104 h 289"/>
              <a:gd name="T34" fmla="*/ 288 w 290"/>
              <a:gd name="T35" fmla="*/ 97 h 289"/>
              <a:gd name="T36" fmla="*/ 193 w 290"/>
              <a:gd name="T37" fmla="*/ 2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90" h="289">
                <a:moveTo>
                  <a:pt x="193" y="2"/>
                </a:moveTo>
                <a:cubicBezTo>
                  <a:pt x="192" y="1"/>
                  <a:pt x="191" y="0"/>
                  <a:pt x="189" y="0"/>
                </a:cubicBezTo>
                <a:cubicBezTo>
                  <a:pt x="188" y="0"/>
                  <a:pt x="187" y="1"/>
                  <a:pt x="186" y="2"/>
                </a:cubicBezTo>
                <a:lnTo>
                  <a:pt x="121" y="67"/>
                </a:lnTo>
                <a:lnTo>
                  <a:pt x="77" y="23"/>
                </a:lnTo>
                <a:cubicBezTo>
                  <a:pt x="76" y="22"/>
                  <a:pt x="75" y="22"/>
                  <a:pt x="74" y="22"/>
                </a:cubicBezTo>
                <a:cubicBezTo>
                  <a:pt x="73" y="22"/>
                  <a:pt x="73" y="22"/>
                  <a:pt x="72" y="22"/>
                </a:cubicBezTo>
                <a:cubicBezTo>
                  <a:pt x="71" y="22"/>
                  <a:pt x="69" y="24"/>
                  <a:pt x="69" y="25"/>
                </a:cubicBezTo>
                <a:lnTo>
                  <a:pt x="0" y="283"/>
                </a:lnTo>
                <a:cubicBezTo>
                  <a:pt x="0" y="285"/>
                  <a:pt x="0" y="286"/>
                  <a:pt x="1" y="288"/>
                </a:cubicBezTo>
                <a:cubicBezTo>
                  <a:pt x="2" y="288"/>
                  <a:pt x="3" y="289"/>
                  <a:pt x="5" y="289"/>
                </a:cubicBezTo>
                <a:cubicBezTo>
                  <a:pt x="5" y="289"/>
                  <a:pt x="5" y="289"/>
                  <a:pt x="6" y="289"/>
                </a:cubicBezTo>
                <a:lnTo>
                  <a:pt x="263" y="220"/>
                </a:lnTo>
                <a:cubicBezTo>
                  <a:pt x="265" y="219"/>
                  <a:pt x="266" y="218"/>
                  <a:pt x="267" y="216"/>
                </a:cubicBezTo>
                <a:cubicBezTo>
                  <a:pt x="267" y="215"/>
                  <a:pt x="267" y="213"/>
                  <a:pt x="265" y="212"/>
                </a:cubicBezTo>
                <a:lnTo>
                  <a:pt x="223" y="169"/>
                </a:lnTo>
                <a:lnTo>
                  <a:pt x="288" y="104"/>
                </a:lnTo>
                <a:cubicBezTo>
                  <a:pt x="290" y="102"/>
                  <a:pt x="290" y="99"/>
                  <a:pt x="288" y="97"/>
                </a:cubicBezTo>
                <a:lnTo>
                  <a:pt x="193" y="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33" name="Freeform 33"/>
          <p:cNvSpPr/>
          <p:nvPr/>
        </p:nvSpPr>
        <p:spPr bwMode="auto">
          <a:xfrm>
            <a:off x="2295350" y="4123169"/>
            <a:ext cx="476394" cy="229052"/>
          </a:xfrm>
          <a:custGeom>
            <a:avLst/>
            <a:gdLst>
              <a:gd name="T0" fmla="*/ 530 w 626"/>
              <a:gd name="T1" fmla="*/ 0 h 300"/>
              <a:gd name="T2" fmla="*/ 97 w 626"/>
              <a:gd name="T3" fmla="*/ 0 h 300"/>
              <a:gd name="T4" fmla="*/ 0 w 626"/>
              <a:gd name="T5" fmla="*/ 73 h 300"/>
              <a:gd name="T6" fmla="*/ 313 w 626"/>
              <a:gd name="T7" fmla="*/ 300 h 300"/>
              <a:gd name="T8" fmla="*/ 626 w 626"/>
              <a:gd name="T9" fmla="*/ 73 h 300"/>
              <a:gd name="T10" fmla="*/ 530 w 626"/>
              <a:gd name="T11" fmla="*/ 0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26" h="300">
                <a:moveTo>
                  <a:pt x="530" y="0"/>
                </a:moveTo>
                <a:lnTo>
                  <a:pt x="97" y="0"/>
                </a:lnTo>
                <a:cubicBezTo>
                  <a:pt x="54" y="0"/>
                  <a:pt x="17" y="30"/>
                  <a:pt x="0" y="73"/>
                </a:cubicBezTo>
                <a:lnTo>
                  <a:pt x="313" y="300"/>
                </a:lnTo>
                <a:lnTo>
                  <a:pt x="626" y="73"/>
                </a:lnTo>
                <a:cubicBezTo>
                  <a:pt x="609" y="30"/>
                  <a:pt x="572" y="0"/>
                  <a:pt x="53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34" name="Freeform 34"/>
          <p:cNvSpPr/>
          <p:nvPr/>
        </p:nvSpPr>
        <p:spPr bwMode="auto">
          <a:xfrm>
            <a:off x="2287964" y="4263474"/>
            <a:ext cx="491166" cy="336192"/>
          </a:xfrm>
          <a:custGeom>
            <a:avLst/>
            <a:gdLst>
              <a:gd name="T0" fmla="*/ 322 w 644"/>
              <a:gd name="T1" fmla="*/ 230 h 440"/>
              <a:gd name="T2" fmla="*/ 311 w 644"/>
              <a:gd name="T3" fmla="*/ 226 h 440"/>
              <a:gd name="T4" fmla="*/ 0 w 644"/>
              <a:gd name="T5" fmla="*/ 0 h 440"/>
              <a:gd name="T6" fmla="*/ 0 w 644"/>
              <a:gd name="T7" fmla="*/ 317 h 440"/>
              <a:gd name="T8" fmla="*/ 106 w 644"/>
              <a:gd name="T9" fmla="*/ 440 h 440"/>
              <a:gd name="T10" fmla="*/ 539 w 644"/>
              <a:gd name="T11" fmla="*/ 440 h 440"/>
              <a:gd name="T12" fmla="*/ 644 w 644"/>
              <a:gd name="T13" fmla="*/ 317 h 440"/>
              <a:gd name="T14" fmla="*/ 644 w 644"/>
              <a:gd name="T15" fmla="*/ 0 h 440"/>
              <a:gd name="T16" fmla="*/ 333 w 644"/>
              <a:gd name="T17" fmla="*/ 226 h 440"/>
              <a:gd name="T18" fmla="*/ 322 w 644"/>
              <a:gd name="T19" fmla="*/ 230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44" h="440">
                <a:moveTo>
                  <a:pt x="322" y="230"/>
                </a:moveTo>
                <a:cubicBezTo>
                  <a:pt x="318" y="230"/>
                  <a:pt x="315" y="229"/>
                  <a:pt x="311" y="226"/>
                </a:cubicBezTo>
                <a:lnTo>
                  <a:pt x="0" y="0"/>
                </a:lnTo>
                <a:lnTo>
                  <a:pt x="0" y="317"/>
                </a:lnTo>
                <a:cubicBezTo>
                  <a:pt x="0" y="385"/>
                  <a:pt x="47" y="440"/>
                  <a:pt x="106" y="440"/>
                </a:cubicBezTo>
                <a:lnTo>
                  <a:pt x="539" y="440"/>
                </a:lnTo>
                <a:cubicBezTo>
                  <a:pt x="597" y="440"/>
                  <a:pt x="644" y="385"/>
                  <a:pt x="644" y="317"/>
                </a:cubicBezTo>
                <a:lnTo>
                  <a:pt x="644" y="0"/>
                </a:lnTo>
                <a:lnTo>
                  <a:pt x="333" y="226"/>
                </a:lnTo>
                <a:cubicBezTo>
                  <a:pt x="330" y="229"/>
                  <a:pt x="326" y="230"/>
                  <a:pt x="322" y="23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35" name="Freeform 35"/>
          <p:cNvSpPr>
            <a:spLocks noEditPoints="1"/>
          </p:cNvSpPr>
          <p:nvPr/>
        </p:nvSpPr>
        <p:spPr bwMode="auto">
          <a:xfrm>
            <a:off x="4375931" y="4135188"/>
            <a:ext cx="371144" cy="456260"/>
          </a:xfrm>
          <a:custGeom>
            <a:avLst/>
            <a:gdLst>
              <a:gd name="T0" fmla="*/ 0 w 486"/>
              <a:gd name="T1" fmla="*/ 262 h 598"/>
              <a:gd name="T2" fmla="*/ 0 w 486"/>
              <a:gd name="T3" fmla="*/ 500 h 598"/>
              <a:gd name="T4" fmla="*/ 98 w 486"/>
              <a:gd name="T5" fmla="*/ 598 h 598"/>
              <a:gd name="T6" fmla="*/ 388 w 486"/>
              <a:gd name="T7" fmla="*/ 598 h 598"/>
              <a:gd name="T8" fmla="*/ 486 w 486"/>
              <a:gd name="T9" fmla="*/ 500 h 598"/>
              <a:gd name="T10" fmla="*/ 486 w 486"/>
              <a:gd name="T11" fmla="*/ 262 h 598"/>
              <a:gd name="T12" fmla="*/ 445 w 486"/>
              <a:gd name="T13" fmla="*/ 262 h 598"/>
              <a:gd name="T14" fmla="*/ 445 w 486"/>
              <a:gd name="T15" fmla="*/ 199 h 598"/>
              <a:gd name="T16" fmla="*/ 246 w 486"/>
              <a:gd name="T17" fmla="*/ 0 h 598"/>
              <a:gd name="T18" fmla="*/ 48 w 486"/>
              <a:gd name="T19" fmla="*/ 199 h 598"/>
              <a:gd name="T20" fmla="*/ 48 w 486"/>
              <a:gd name="T21" fmla="*/ 262 h 598"/>
              <a:gd name="T22" fmla="*/ 0 w 486"/>
              <a:gd name="T23" fmla="*/ 262 h 598"/>
              <a:gd name="T24" fmla="*/ 370 w 486"/>
              <a:gd name="T25" fmla="*/ 262 h 598"/>
              <a:gd name="T26" fmla="*/ 122 w 486"/>
              <a:gd name="T27" fmla="*/ 262 h 598"/>
              <a:gd name="T28" fmla="*/ 123 w 486"/>
              <a:gd name="T29" fmla="*/ 199 h 598"/>
              <a:gd name="T30" fmla="*/ 246 w 486"/>
              <a:gd name="T31" fmla="*/ 75 h 598"/>
              <a:gd name="T32" fmla="*/ 370 w 486"/>
              <a:gd name="T33" fmla="*/ 199 h 598"/>
              <a:gd name="T34" fmla="*/ 370 w 486"/>
              <a:gd name="T35" fmla="*/ 262 h 598"/>
              <a:gd name="T36" fmla="*/ 276 w 486"/>
              <a:gd name="T37" fmla="*/ 438 h 598"/>
              <a:gd name="T38" fmla="*/ 276 w 486"/>
              <a:gd name="T39" fmla="*/ 438 h 598"/>
              <a:gd name="T40" fmla="*/ 276 w 486"/>
              <a:gd name="T41" fmla="*/ 491 h 598"/>
              <a:gd name="T42" fmla="*/ 243 w 486"/>
              <a:gd name="T43" fmla="*/ 523 h 598"/>
              <a:gd name="T44" fmla="*/ 210 w 486"/>
              <a:gd name="T45" fmla="*/ 491 h 598"/>
              <a:gd name="T46" fmla="*/ 210 w 486"/>
              <a:gd name="T47" fmla="*/ 438 h 598"/>
              <a:gd name="T48" fmla="*/ 187 w 486"/>
              <a:gd name="T49" fmla="*/ 392 h 598"/>
              <a:gd name="T50" fmla="*/ 243 w 486"/>
              <a:gd name="T51" fmla="*/ 336 h 598"/>
              <a:gd name="T52" fmla="*/ 299 w 486"/>
              <a:gd name="T53" fmla="*/ 392 h 598"/>
              <a:gd name="T54" fmla="*/ 276 w 486"/>
              <a:gd name="T55" fmla="*/ 438 h 5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86" h="598">
                <a:moveTo>
                  <a:pt x="0" y="262"/>
                </a:moveTo>
                <a:lnTo>
                  <a:pt x="0" y="500"/>
                </a:lnTo>
                <a:cubicBezTo>
                  <a:pt x="0" y="554"/>
                  <a:pt x="44" y="598"/>
                  <a:pt x="98" y="598"/>
                </a:cubicBezTo>
                <a:lnTo>
                  <a:pt x="388" y="598"/>
                </a:lnTo>
                <a:cubicBezTo>
                  <a:pt x="442" y="598"/>
                  <a:pt x="486" y="554"/>
                  <a:pt x="486" y="500"/>
                </a:cubicBezTo>
                <a:lnTo>
                  <a:pt x="486" y="262"/>
                </a:lnTo>
                <a:lnTo>
                  <a:pt x="445" y="262"/>
                </a:lnTo>
                <a:lnTo>
                  <a:pt x="445" y="199"/>
                </a:lnTo>
                <a:cubicBezTo>
                  <a:pt x="445" y="89"/>
                  <a:pt x="356" y="0"/>
                  <a:pt x="246" y="0"/>
                </a:cubicBezTo>
                <a:cubicBezTo>
                  <a:pt x="137" y="0"/>
                  <a:pt x="48" y="89"/>
                  <a:pt x="48" y="199"/>
                </a:cubicBezTo>
                <a:lnTo>
                  <a:pt x="48" y="262"/>
                </a:lnTo>
                <a:lnTo>
                  <a:pt x="0" y="262"/>
                </a:lnTo>
                <a:close/>
                <a:moveTo>
                  <a:pt x="370" y="262"/>
                </a:moveTo>
                <a:lnTo>
                  <a:pt x="122" y="262"/>
                </a:lnTo>
                <a:lnTo>
                  <a:pt x="123" y="199"/>
                </a:lnTo>
                <a:cubicBezTo>
                  <a:pt x="123" y="131"/>
                  <a:pt x="178" y="75"/>
                  <a:pt x="246" y="75"/>
                </a:cubicBezTo>
                <a:cubicBezTo>
                  <a:pt x="315" y="75"/>
                  <a:pt x="370" y="131"/>
                  <a:pt x="370" y="199"/>
                </a:cubicBezTo>
                <a:lnTo>
                  <a:pt x="370" y="262"/>
                </a:lnTo>
                <a:close/>
                <a:moveTo>
                  <a:pt x="276" y="438"/>
                </a:moveTo>
                <a:lnTo>
                  <a:pt x="276" y="438"/>
                </a:lnTo>
                <a:lnTo>
                  <a:pt x="276" y="491"/>
                </a:lnTo>
                <a:cubicBezTo>
                  <a:pt x="276" y="509"/>
                  <a:pt x="261" y="523"/>
                  <a:pt x="243" y="523"/>
                </a:cubicBezTo>
                <a:cubicBezTo>
                  <a:pt x="225" y="523"/>
                  <a:pt x="210" y="509"/>
                  <a:pt x="210" y="491"/>
                </a:cubicBezTo>
                <a:lnTo>
                  <a:pt x="210" y="438"/>
                </a:lnTo>
                <a:cubicBezTo>
                  <a:pt x="196" y="428"/>
                  <a:pt x="187" y="411"/>
                  <a:pt x="187" y="392"/>
                </a:cubicBezTo>
                <a:cubicBezTo>
                  <a:pt x="187" y="362"/>
                  <a:pt x="212" y="336"/>
                  <a:pt x="243" y="336"/>
                </a:cubicBezTo>
                <a:cubicBezTo>
                  <a:pt x="274" y="336"/>
                  <a:pt x="299" y="362"/>
                  <a:pt x="299" y="392"/>
                </a:cubicBezTo>
                <a:cubicBezTo>
                  <a:pt x="299" y="411"/>
                  <a:pt x="290" y="428"/>
                  <a:pt x="276" y="43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36" name="Freeform 36"/>
          <p:cNvSpPr>
            <a:spLocks noEditPoints="1"/>
          </p:cNvSpPr>
          <p:nvPr/>
        </p:nvSpPr>
        <p:spPr bwMode="auto">
          <a:xfrm>
            <a:off x="1187141" y="1018951"/>
            <a:ext cx="613034" cy="517218"/>
          </a:xfrm>
          <a:custGeom>
            <a:avLst/>
            <a:gdLst>
              <a:gd name="T0" fmla="*/ 563 w 803"/>
              <a:gd name="T1" fmla="*/ 421 h 678"/>
              <a:gd name="T2" fmla="*/ 445 w 803"/>
              <a:gd name="T3" fmla="*/ 421 h 678"/>
              <a:gd name="T4" fmla="*/ 445 w 803"/>
              <a:gd name="T5" fmla="*/ 540 h 678"/>
              <a:gd name="T6" fmla="*/ 358 w 803"/>
              <a:gd name="T7" fmla="*/ 540 h 678"/>
              <a:gd name="T8" fmla="*/ 358 w 803"/>
              <a:gd name="T9" fmla="*/ 421 h 678"/>
              <a:gd name="T10" fmla="*/ 240 w 803"/>
              <a:gd name="T11" fmla="*/ 421 h 678"/>
              <a:gd name="T12" fmla="*/ 240 w 803"/>
              <a:gd name="T13" fmla="*/ 334 h 678"/>
              <a:gd name="T14" fmla="*/ 358 w 803"/>
              <a:gd name="T15" fmla="*/ 334 h 678"/>
              <a:gd name="T16" fmla="*/ 358 w 803"/>
              <a:gd name="T17" fmla="*/ 215 h 678"/>
              <a:gd name="T18" fmla="*/ 445 w 803"/>
              <a:gd name="T19" fmla="*/ 215 h 678"/>
              <a:gd name="T20" fmla="*/ 445 w 803"/>
              <a:gd name="T21" fmla="*/ 334 h 678"/>
              <a:gd name="T22" fmla="*/ 563 w 803"/>
              <a:gd name="T23" fmla="*/ 334 h 678"/>
              <a:gd name="T24" fmla="*/ 563 w 803"/>
              <a:gd name="T25" fmla="*/ 421 h 678"/>
              <a:gd name="T26" fmla="*/ 737 w 803"/>
              <a:gd name="T27" fmla="*/ 218 h 678"/>
              <a:gd name="T28" fmla="*/ 401 w 803"/>
              <a:gd name="T29" fmla="*/ 161 h 678"/>
              <a:gd name="T30" fmla="*/ 66 w 803"/>
              <a:gd name="T31" fmla="*/ 218 h 678"/>
              <a:gd name="T32" fmla="*/ 402 w 803"/>
              <a:gd name="T33" fmla="*/ 678 h 678"/>
              <a:gd name="T34" fmla="*/ 737 w 803"/>
              <a:gd name="T35" fmla="*/ 21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03" h="678">
                <a:moveTo>
                  <a:pt x="563" y="421"/>
                </a:moveTo>
                <a:lnTo>
                  <a:pt x="445" y="421"/>
                </a:lnTo>
                <a:lnTo>
                  <a:pt x="445" y="540"/>
                </a:lnTo>
                <a:lnTo>
                  <a:pt x="358" y="540"/>
                </a:lnTo>
                <a:lnTo>
                  <a:pt x="358" y="421"/>
                </a:lnTo>
                <a:lnTo>
                  <a:pt x="240" y="421"/>
                </a:lnTo>
                <a:lnTo>
                  <a:pt x="240" y="334"/>
                </a:lnTo>
                <a:lnTo>
                  <a:pt x="358" y="334"/>
                </a:lnTo>
                <a:lnTo>
                  <a:pt x="358" y="215"/>
                </a:lnTo>
                <a:lnTo>
                  <a:pt x="445" y="215"/>
                </a:lnTo>
                <a:lnTo>
                  <a:pt x="445" y="334"/>
                </a:lnTo>
                <a:lnTo>
                  <a:pt x="563" y="334"/>
                </a:lnTo>
                <a:lnTo>
                  <a:pt x="563" y="421"/>
                </a:lnTo>
                <a:close/>
                <a:moveTo>
                  <a:pt x="737" y="218"/>
                </a:moveTo>
                <a:cubicBezTo>
                  <a:pt x="680" y="0"/>
                  <a:pt x="440" y="138"/>
                  <a:pt x="401" y="161"/>
                </a:cubicBezTo>
                <a:cubicBezTo>
                  <a:pt x="360" y="136"/>
                  <a:pt x="123" y="1"/>
                  <a:pt x="66" y="218"/>
                </a:cubicBezTo>
                <a:cubicBezTo>
                  <a:pt x="0" y="469"/>
                  <a:pt x="400" y="676"/>
                  <a:pt x="402" y="678"/>
                </a:cubicBezTo>
                <a:cubicBezTo>
                  <a:pt x="402" y="678"/>
                  <a:pt x="803" y="466"/>
                  <a:pt x="737" y="21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37" name="Freeform 37"/>
          <p:cNvSpPr>
            <a:spLocks noEditPoints="1"/>
          </p:cNvSpPr>
          <p:nvPr/>
        </p:nvSpPr>
        <p:spPr bwMode="auto">
          <a:xfrm>
            <a:off x="4344474" y="2549077"/>
            <a:ext cx="432080" cy="469192"/>
          </a:xfrm>
          <a:custGeom>
            <a:avLst/>
            <a:gdLst>
              <a:gd name="T0" fmla="*/ 38 w 566"/>
              <a:gd name="T1" fmla="*/ 38 h 613"/>
              <a:gd name="T2" fmla="*/ 151 w 566"/>
              <a:gd name="T3" fmla="*/ 37 h 613"/>
              <a:gd name="T4" fmla="*/ 271 w 566"/>
              <a:gd name="T5" fmla="*/ 5 h 613"/>
              <a:gd name="T6" fmla="*/ 283 w 566"/>
              <a:gd name="T7" fmla="*/ 0 h 613"/>
              <a:gd name="T8" fmla="*/ 294 w 566"/>
              <a:gd name="T9" fmla="*/ 5 h 613"/>
              <a:gd name="T10" fmla="*/ 415 w 566"/>
              <a:gd name="T11" fmla="*/ 37 h 613"/>
              <a:gd name="T12" fmla="*/ 528 w 566"/>
              <a:gd name="T13" fmla="*/ 38 h 613"/>
              <a:gd name="T14" fmla="*/ 566 w 566"/>
              <a:gd name="T15" fmla="*/ 33 h 613"/>
              <a:gd name="T16" fmla="*/ 566 w 566"/>
              <a:gd name="T17" fmla="*/ 77 h 613"/>
              <a:gd name="T18" fmla="*/ 486 w 566"/>
              <a:gd name="T19" fmla="*/ 464 h 613"/>
              <a:gd name="T20" fmla="*/ 291 w 566"/>
              <a:gd name="T21" fmla="*/ 611 h 613"/>
              <a:gd name="T22" fmla="*/ 283 w 566"/>
              <a:gd name="T23" fmla="*/ 613 h 613"/>
              <a:gd name="T24" fmla="*/ 275 w 566"/>
              <a:gd name="T25" fmla="*/ 611 h 613"/>
              <a:gd name="T26" fmla="*/ 80 w 566"/>
              <a:gd name="T27" fmla="*/ 464 h 613"/>
              <a:gd name="T28" fmla="*/ 0 w 566"/>
              <a:gd name="T29" fmla="*/ 77 h 613"/>
              <a:gd name="T30" fmla="*/ 0 w 566"/>
              <a:gd name="T31" fmla="*/ 33 h 613"/>
              <a:gd name="T32" fmla="*/ 38 w 566"/>
              <a:gd name="T33" fmla="*/ 38 h 613"/>
              <a:gd name="T34" fmla="*/ 283 w 566"/>
              <a:gd name="T35" fmla="*/ 312 h 613"/>
              <a:gd name="T36" fmla="*/ 283 w 566"/>
              <a:gd name="T37" fmla="*/ 312 h 613"/>
              <a:gd name="T38" fmla="*/ 472 w 566"/>
              <a:gd name="T39" fmla="*/ 312 h 613"/>
              <a:gd name="T40" fmla="*/ 496 w 566"/>
              <a:gd name="T41" fmla="*/ 117 h 613"/>
              <a:gd name="T42" fmla="*/ 407 w 566"/>
              <a:gd name="T43" fmla="*/ 113 h 613"/>
              <a:gd name="T44" fmla="*/ 283 w 566"/>
              <a:gd name="T45" fmla="*/ 81 h 613"/>
              <a:gd name="T46" fmla="*/ 283 w 566"/>
              <a:gd name="T47" fmla="*/ 312 h 613"/>
              <a:gd name="T48" fmla="*/ 283 w 566"/>
              <a:gd name="T49" fmla="*/ 535 h 613"/>
              <a:gd name="T50" fmla="*/ 283 w 566"/>
              <a:gd name="T51" fmla="*/ 535 h 613"/>
              <a:gd name="T52" fmla="*/ 283 w 566"/>
              <a:gd name="T53" fmla="*/ 312 h 613"/>
              <a:gd name="T54" fmla="*/ 94 w 566"/>
              <a:gd name="T55" fmla="*/ 312 h 613"/>
              <a:gd name="T56" fmla="*/ 137 w 566"/>
              <a:gd name="T57" fmla="*/ 423 h 613"/>
              <a:gd name="T58" fmla="*/ 283 w 566"/>
              <a:gd name="T59" fmla="*/ 535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566" h="613">
                <a:moveTo>
                  <a:pt x="38" y="38"/>
                </a:moveTo>
                <a:cubicBezTo>
                  <a:pt x="74" y="43"/>
                  <a:pt x="112" y="42"/>
                  <a:pt x="151" y="37"/>
                </a:cubicBezTo>
                <a:cubicBezTo>
                  <a:pt x="190" y="32"/>
                  <a:pt x="230" y="21"/>
                  <a:pt x="271" y="5"/>
                </a:cubicBezTo>
                <a:lnTo>
                  <a:pt x="283" y="0"/>
                </a:lnTo>
                <a:lnTo>
                  <a:pt x="294" y="5"/>
                </a:lnTo>
                <a:cubicBezTo>
                  <a:pt x="336" y="21"/>
                  <a:pt x="376" y="32"/>
                  <a:pt x="415" y="37"/>
                </a:cubicBezTo>
                <a:cubicBezTo>
                  <a:pt x="454" y="42"/>
                  <a:pt x="491" y="43"/>
                  <a:pt x="528" y="38"/>
                </a:cubicBezTo>
                <a:lnTo>
                  <a:pt x="566" y="33"/>
                </a:lnTo>
                <a:lnTo>
                  <a:pt x="566" y="77"/>
                </a:lnTo>
                <a:cubicBezTo>
                  <a:pt x="564" y="260"/>
                  <a:pt x="534" y="382"/>
                  <a:pt x="486" y="464"/>
                </a:cubicBezTo>
                <a:cubicBezTo>
                  <a:pt x="436" y="550"/>
                  <a:pt x="368" y="591"/>
                  <a:pt x="291" y="611"/>
                </a:cubicBezTo>
                <a:lnTo>
                  <a:pt x="283" y="613"/>
                </a:lnTo>
                <a:lnTo>
                  <a:pt x="275" y="611"/>
                </a:lnTo>
                <a:cubicBezTo>
                  <a:pt x="198" y="591"/>
                  <a:pt x="130" y="550"/>
                  <a:pt x="80" y="464"/>
                </a:cubicBezTo>
                <a:cubicBezTo>
                  <a:pt x="32" y="382"/>
                  <a:pt x="2" y="260"/>
                  <a:pt x="0" y="77"/>
                </a:cubicBezTo>
                <a:lnTo>
                  <a:pt x="0" y="33"/>
                </a:lnTo>
                <a:lnTo>
                  <a:pt x="38" y="38"/>
                </a:lnTo>
                <a:close/>
                <a:moveTo>
                  <a:pt x="283" y="312"/>
                </a:moveTo>
                <a:lnTo>
                  <a:pt x="283" y="312"/>
                </a:lnTo>
                <a:lnTo>
                  <a:pt x="472" y="312"/>
                </a:lnTo>
                <a:cubicBezTo>
                  <a:pt x="485" y="259"/>
                  <a:pt x="493" y="195"/>
                  <a:pt x="496" y="117"/>
                </a:cubicBezTo>
                <a:cubicBezTo>
                  <a:pt x="467" y="119"/>
                  <a:pt x="437" y="117"/>
                  <a:pt x="407" y="113"/>
                </a:cubicBezTo>
                <a:cubicBezTo>
                  <a:pt x="367" y="108"/>
                  <a:pt x="325" y="97"/>
                  <a:pt x="283" y="81"/>
                </a:cubicBezTo>
                <a:lnTo>
                  <a:pt x="283" y="312"/>
                </a:lnTo>
                <a:close/>
                <a:moveTo>
                  <a:pt x="283" y="535"/>
                </a:moveTo>
                <a:lnTo>
                  <a:pt x="283" y="535"/>
                </a:lnTo>
                <a:lnTo>
                  <a:pt x="283" y="312"/>
                </a:lnTo>
                <a:lnTo>
                  <a:pt x="94" y="312"/>
                </a:lnTo>
                <a:cubicBezTo>
                  <a:pt x="105" y="357"/>
                  <a:pt x="120" y="393"/>
                  <a:pt x="137" y="423"/>
                </a:cubicBezTo>
                <a:cubicBezTo>
                  <a:pt x="174" y="486"/>
                  <a:pt x="225" y="518"/>
                  <a:pt x="283" y="53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38" name="Freeform 38"/>
          <p:cNvSpPr>
            <a:spLocks noEditPoints="1"/>
          </p:cNvSpPr>
          <p:nvPr/>
        </p:nvSpPr>
        <p:spPr bwMode="auto">
          <a:xfrm>
            <a:off x="2345141" y="2531732"/>
            <a:ext cx="374836" cy="482122"/>
          </a:xfrm>
          <a:custGeom>
            <a:avLst/>
            <a:gdLst>
              <a:gd name="T0" fmla="*/ 2 w 491"/>
              <a:gd name="T1" fmla="*/ 492 h 631"/>
              <a:gd name="T2" fmla="*/ 121 w 491"/>
              <a:gd name="T3" fmla="*/ 631 h 631"/>
              <a:gd name="T4" fmla="*/ 122 w 491"/>
              <a:gd name="T5" fmla="*/ 631 h 631"/>
              <a:gd name="T6" fmla="*/ 131 w 491"/>
              <a:gd name="T7" fmla="*/ 631 h 631"/>
              <a:gd name="T8" fmla="*/ 244 w 491"/>
              <a:gd name="T9" fmla="*/ 595 h 631"/>
              <a:gd name="T10" fmla="*/ 247 w 491"/>
              <a:gd name="T11" fmla="*/ 556 h 631"/>
              <a:gd name="T12" fmla="*/ 184 w 491"/>
              <a:gd name="T13" fmla="*/ 498 h 631"/>
              <a:gd name="T14" fmla="*/ 202 w 491"/>
              <a:gd name="T15" fmla="*/ 457 h 631"/>
              <a:gd name="T16" fmla="*/ 162 w 491"/>
              <a:gd name="T17" fmla="*/ 401 h 631"/>
              <a:gd name="T18" fmla="*/ 170 w 491"/>
              <a:gd name="T19" fmla="*/ 372 h 631"/>
              <a:gd name="T20" fmla="*/ 213 w 491"/>
              <a:gd name="T21" fmla="*/ 344 h 631"/>
              <a:gd name="T22" fmla="*/ 198 w 491"/>
              <a:gd name="T23" fmla="*/ 305 h 631"/>
              <a:gd name="T24" fmla="*/ 256 w 491"/>
              <a:gd name="T25" fmla="*/ 246 h 631"/>
              <a:gd name="T26" fmla="*/ 307 w 491"/>
              <a:gd name="T27" fmla="*/ 83 h 631"/>
              <a:gd name="T28" fmla="*/ 2 w 491"/>
              <a:gd name="T29" fmla="*/ 273 h 631"/>
              <a:gd name="T30" fmla="*/ 2 w 491"/>
              <a:gd name="T31" fmla="*/ 492 h 631"/>
              <a:gd name="T32" fmla="*/ 221 w 491"/>
              <a:gd name="T33" fmla="*/ 305 h 631"/>
              <a:gd name="T34" fmla="*/ 256 w 491"/>
              <a:gd name="T35" fmla="*/ 340 h 631"/>
              <a:gd name="T36" fmla="*/ 436 w 491"/>
              <a:gd name="T37" fmla="*/ 340 h 631"/>
              <a:gd name="T38" fmla="*/ 436 w 491"/>
              <a:gd name="T39" fmla="*/ 270 h 631"/>
              <a:gd name="T40" fmla="*/ 265 w 491"/>
              <a:gd name="T41" fmla="*/ 270 h 631"/>
              <a:gd name="T42" fmla="*/ 349 w 491"/>
              <a:gd name="T43" fmla="*/ 366 h 631"/>
              <a:gd name="T44" fmla="*/ 192 w 491"/>
              <a:gd name="T45" fmla="*/ 382 h 631"/>
              <a:gd name="T46" fmla="*/ 221 w 491"/>
              <a:gd name="T47" fmla="*/ 436 h 631"/>
              <a:gd name="T48" fmla="*/ 349 w 491"/>
              <a:gd name="T49" fmla="*/ 436 h 631"/>
              <a:gd name="T50" fmla="*/ 491 w 491"/>
              <a:gd name="T51" fmla="*/ 401 h 631"/>
              <a:gd name="T52" fmla="*/ 349 w 491"/>
              <a:gd name="T53" fmla="*/ 366 h 631"/>
              <a:gd name="T54" fmla="*/ 484 w 491"/>
              <a:gd name="T55" fmla="*/ 498 h 631"/>
              <a:gd name="T56" fmla="*/ 349 w 491"/>
              <a:gd name="T57" fmla="*/ 463 h 631"/>
              <a:gd name="T58" fmla="*/ 256 w 491"/>
              <a:gd name="T59" fmla="*/ 463 h 631"/>
              <a:gd name="T60" fmla="*/ 208 w 491"/>
              <a:gd name="T61" fmla="*/ 492 h 631"/>
              <a:gd name="T62" fmla="*/ 243 w 491"/>
              <a:gd name="T63" fmla="*/ 533 h 631"/>
              <a:gd name="T64" fmla="*/ 315 w 491"/>
              <a:gd name="T65" fmla="*/ 533 h 631"/>
              <a:gd name="T66" fmla="*/ 303 w 491"/>
              <a:gd name="T67" fmla="*/ 630 h 631"/>
              <a:gd name="T68" fmla="*/ 409 w 491"/>
              <a:gd name="T69" fmla="*/ 630 h 631"/>
              <a:gd name="T70" fmla="*/ 409 w 491"/>
              <a:gd name="T71" fmla="*/ 560 h 631"/>
              <a:gd name="T72" fmla="*/ 303 w 491"/>
              <a:gd name="T73" fmla="*/ 560 h 631"/>
              <a:gd name="T74" fmla="*/ 303 w 491"/>
              <a:gd name="T75" fmla="*/ 630 h 6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91" h="631">
                <a:moveTo>
                  <a:pt x="2" y="492"/>
                </a:moveTo>
                <a:lnTo>
                  <a:pt x="2" y="492"/>
                </a:lnTo>
                <a:cubicBezTo>
                  <a:pt x="2" y="494"/>
                  <a:pt x="2" y="496"/>
                  <a:pt x="2" y="498"/>
                </a:cubicBezTo>
                <a:cubicBezTo>
                  <a:pt x="2" y="570"/>
                  <a:pt x="51" y="628"/>
                  <a:pt x="121" y="631"/>
                </a:cubicBezTo>
                <a:lnTo>
                  <a:pt x="121" y="631"/>
                </a:lnTo>
                <a:lnTo>
                  <a:pt x="122" y="631"/>
                </a:lnTo>
                <a:cubicBezTo>
                  <a:pt x="124" y="631"/>
                  <a:pt x="125" y="631"/>
                  <a:pt x="127" y="631"/>
                </a:cubicBezTo>
                <a:cubicBezTo>
                  <a:pt x="128" y="631"/>
                  <a:pt x="130" y="631"/>
                  <a:pt x="131" y="631"/>
                </a:cubicBezTo>
                <a:lnTo>
                  <a:pt x="257" y="631"/>
                </a:lnTo>
                <a:cubicBezTo>
                  <a:pt x="249" y="621"/>
                  <a:pt x="244" y="609"/>
                  <a:pt x="244" y="595"/>
                </a:cubicBezTo>
                <a:cubicBezTo>
                  <a:pt x="244" y="580"/>
                  <a:pt x="250" y="567"/>
                  <a:pt x="259" y="556"/>
                </a:cubicBezTo>
                <a:lnTo>
                  <a:pt x="247" y="556"/>
                </a:lnTo>
                <a:lnTo>
                  <a:pt x="243" y="556"/>
                </a:lnTo>
                <a:cubicBezTo>
                  <a:pt x="211" y="556"/>
                  <a:pt x="184" y="530"/>
                  <a:pt x="184" y="498"/>
                </a:cubicBezTo>
                <a:cubicBezTo>
                  <a:pt x="184" y="496"/>
                  <a:pt x="184" y="494"/>
                  <a:pt x="185" y="492"/>
                </a:cubicBezTo>
                <a:cubicBezTo>
                  <a:pt x="186" y="478"/>
                  <a:pt x="192" y="466"/>
                  <a:pt x="202" y="457"/>
                </a:cubicBezTo>
                <a:cubicBezTo>
                  <a:pt x="197" y="455"/>
                  <a:pt x="192" y="453"/>
                  <a:pt x="188" y="450"/>
                </a:cubicBezTo>
                <a:cubicBezTo>
                  <a:pt x="172" y="439"/>
                  <a:pt x="162" y="421"/>
                  <a:pt x="162" y="401"/>
                </a:cubicBezTo>
                <a:cubicBezTo>
                  <a:pt x="162" y="391"/>
                  <a:pt x="165" y="381"/>
                  <a:pt x="170" y="373"/>
                </a:cubicBezTo>
                <a:cubicBezTo>
                  <a:pt x="170" y="372"/>
                  <a:pt x="170" y="372"/>
                  <a:pt x="170" y="372"/>
                </a:cubicBezTo>
                <a:cubicBezTo>
                  <a:pt x="178" y="358"/>
                  <a:pt x="192" y="348"/>
                  <a:pt x="207" y="345"/>
                </a:cubicBezTo>
                <a:cubicBezTo>
                  <a:pt x="209" y="344"/>
                  <a:pt x="211" y="344"/>
                  <a:pt x="213" y="344"/>
                </a:cubicBezTo>
                <a:cubicBezTo>
                  <a:pt x="212" y="343"/>
                  <a:pt x="211" y="342"/>
                  <a:pt x="211" y="342"/>
                </a:cubicBezTo>
                <a:cubicBezTo>
                  <a:pt x="203" y="332"/>
                  <a:pt x="198" y="319"/>
                  <a:pt x="198" y="305"/>
                </a:cubicBezTo>
                <a:cubicBezTo>
                  <a:pt x="198" y="288"/>
                  <a:pt x="205" y="272"/>
                  <a:pt x="217" y="262"/>
                </a:cubicBezTo>
                <a:cubicBezTo>
                  <a:pt x="227" y="252"/>
                  <a:pt x="241" y="246"/>
                  <a:pt x="256" y="246"/>
                </a:cubicBezTo>
                <a:lnTo>
                  <a:pt x="278" y="246"/>
                </a:lnTo>
                <a:cubicBezTo>
                  <a:pt x="306" y="185"/>
                  <a:pt x="316" y="120"/>
                  <a:pt x="307" y="83"/>
                </a:cubicBezTo>
                <a:cubicBezTo>
                  <a:pt x="286" y="0"/>
                  <a:pt x="217" y="20"/>
                  <a:pt x="212" y="67"/>
                </a:cubicBezTo>
                <a:cubicBezTo>
                  <a:pt x="195" y="209"/>
                  <a:pt x="7" y="231"/>
                  <a:pt x="2" y="273"/>
                </a:cubicBezTo>
                <a:cubicBezTo>
                  <a:pt x="2" y="273"/>
                  <a:pt x="0" y="289"/>
                  <a:pt x="2" y="309"/>
                </a:cubicBezTo>
                <a:lnTo>
                  <a:pt x="2" y="492"/>
                </a:lnTo>
                <a:close/>
                <a:moveTo>
                  <a:pt x="256" y="270"/>
                </a:moveTo>
                <a:cubicBezTo>
                  <a:pt x="237" y="270"/>
                  <a:pt x="221" y="286"/>
                  <a:pt x="221" y="305"/>
                </a:cubicBezTo>
                <a:cubicBezTo>
                  <a:pt x="221" y="312"/>
                  <a:pt x="223" y="319"/>
                  <a:pt x="227" y="324"/>
                </a:cubicBezTo>
                <a:cubicBezTo>
                  <a:pt x="233" y="334"/>
                  <a:pt x="244" y="340"/>
                  <a:pt x="256" y="340"/>
                </a:cubicBezTo>
                <a:lnTo>
                  <a:pt x="349" y="340"/>
                </a:lnTo>
                <a:lnTo>
                  <a:pt x="436" y="340"/>
                </a:lnTo>
                <a:cubicBezTo>
                  <a:pt x="455" y="340"/>
                  <a:pt x="471" y="324"/>
                  <a:pt x="471" y="305"/>
                </a:cubicBezTo>
                <a:cubicBezTo>
                  <a:pt x="471" y="286"/>
                  <a:pt x="455" y="270"/>
                  <a:pt x="436" y="270"/>
                </a:cubicBezTo>
                <a:lnTo>
                  <a:pt x="349" y="270"/>
                </a:lnTo>
                <a:lnTo>
                  <a:pt x="265" y="270"/>
                </a:lnTo>
                <a:lnTo>
                  <a:pt x="256" y="270"/>
                </a:lnTo>
                <a:close/>
                <a:moveTo>
                  <a:pt x="349" y="366"/>
                </a:moveTo>
                <a:lnTo>
                  <a:pt x="221" y="366"/>
                </a:lnTo>
                <a:cubicBezTo>
                  <a:pt x="209" y="366"/>
                  <a:pt x="198" y="372"/>
                  <a:pt x="192" y="382"/>
                </a:cubicBezTo>
                <a:cubicBezTo>
                  <a:pt x="188" y="387"/>
                  <a:pt x="186" y="394"/>
                  <a:pt x="186" y="401"/>
                </a:cubicBezTo>
                <a:cubicBezTo>
                  <a:pt x="186" y="421"/>
                  <a:pt x="201" y="436"/>
                  <a:pt x="221" y="436"/>
                </a:cubicBezTo>
                <a:lnTo>
                  <a:pt x="245" y="436"/>
                </a:lnTo>
                <a:lnTo>
                  <a:pt x="349" y="436"/>
                </a:lnTo>
                <a:lnTo>
                  <a:pt x="456" y="436"/>
                </a:lnTo>
                <a:cubicBezTo>
                  <a:pt x="475" y="436"/>
                  <a:pt x="491" y="421"/>
                  <a:pt x="491" y="401"/>
                </a:cubicBezTo>
                <a:cubicBezTo>
                  <a:pt x="491" y="382"/>
                  <a:pt x="475" y="366"/>
                  <a:pt x="456" y="366"/>
                </a:cubicBezTo>
                <a:lnTo>
                  <a:pt x="349" y="366"/>
                </a:lnTo>
                <a:close/>
                <a:moveTo>
                  <a:pt x="449" y="533"/>
                </a:moveTo>
                <a:cubicBezTo>
                  <a:pt x="469" y="533"/>
                  <a:pt x="484" y="517"/>
                  <a:pt x="484" y="498"/>
                </a:cubicBezTo>
                <a:cubicBezTo>
                  <a:pt x="484" y="479"/>
                  <a:pt x="469" y="463"/>
                  <a:pt x="449" y="463"/>
                </a:cubicBezTo>
                <a:lnTo>
                  <a:pt x="349" y="463"/>
                </a:lnTo>
                <a:lnTo>
                  <a:pt x="315" y="463"/>
                </a:lnTo>
                <a:lnTo>
                  <a:pt x="256" y="463"/>
                </a:lnTo>
                <a:lnTo>
                  <a:pt x="243" y="463"/>
                </a:lnTo>
                <a:cubicBezTo>
                  <a:pt x="225" y="463"/>
                  <a:pt x="211" y="476"/>
                  <a:pt x="208" y="492"/>
                </a:cubicBezTo>
                <a:cubicBezTo>
                  <a:pt x="208" y="494"/>
                  <a:pt x="208" y="496"/>
                  <a:pt x="208" y="498"/>
                </a:cubicBezTo>
                <a:cubicBezTo>
                  <a:pt x="208" y="517"/>
                  <a:pt x="223" y="533"/>
                  <a:pt x="243" y="533"/>
                </a:cubicBezTo>
                <a:lnTo>
                  <a:pt x="256" y="533"/>
                </a:lnTo>
                <a:lnTo>
                  <a:pt x="315" y="533"/>
                </a:lnTo>
                <a:lnTo>
                  <a:pt x="449" y="533"/>
                </a:lnTo>
                <a:close/>
                <a:moveTo>
                  <a:pt x="303" y="630"/>
                </a:moveTo>
                <a:lnTo>
                  <a:pt x="315" y="630"/>
                </a:lnTo>
                <a:lnTo>
                  <a:pt x="409" y="630"/>
                </a:lnTo>
                <a:cubicBezTo>
                  <a:pt x="429" y="630"/>
                  <a:pt x="444" y="614"/>
                  <a:pt x="444" y="595"/>
                </a:cubicBezTo>
                <a:cubicBezTo>
                  <a:pt x="444" y="575"/>
                  <a:pt x="429" y="560"/>
                  <a:pt x="409" y="560"/>
                </a:cubicBezTo>
                <a:lnTo>
                  <a:pt x="315" y="560"/>
                </a:lnTo>
                <a:lnTo>
                  <a:pt x="303" y="560"/>
                </a:lnTo>
                <a:cubicBezTo>
                  <a:pt x="283" y="560"/>
                  <a:pt x="268" y="575"/>
                  <a:pt x="268" y="595"/>
                </a:cubicBezTo>
                <a:cubicBezTo>
                  <a:pt x="268" y="614"/>
                  <a:pt x="283" y="630"/>
                  <a:pt x="303" y="63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39" name="Freeform 39"/>
          <p:cNvSpPr>
            <a:spLocks noEditPoints="1"/>
          </p:cNvSpPr>
          <p:nvPr/>
        </p:nvSpPr>
        <p:spPr bwMode="auto">
          <a:xfrm>
            <a:off x="2321201" y="3338375"/>
            <a:ext cx="424692" cy="471038"/>
          </a:xfrm>
          <a:custGeom>
            <a:avLst/>
            <a:gdLst>
              <a:gd name="T0" fmla="*/ 78 w 556"/>
              <a:gd name="T1" fmla="*/ 286 h 614"/>
              <a:gd name="T2" fmla="*/ 94 w 556"/>
              <a:gd name="T3" fmla="*/ 292 h 614"/>
              <a:gd name="T4" fmla="*/ 113 w 556"/>
              <a:gd name="T5" fmla="*/ 299 h 614"/>
              <a:gd name="T6" fmla="*/ 132 w 556"/>
              <a:gd name="T7" fmla="*/ 303 h 614"/>
              <a:gd name="T8" fmla="*/ 158 w 556"/>
              <a:gd name="T9" fmla="*/ 308 h 614"/>
              <a:gd name="T10" fmla="*/ 182 w 556"/>
              <a:gd name="T11" fmla="*/ 311 h 614"/>
              <a:gd name="T12" fmla="*/ 215 w 556"/>
              <a:gd name="T13" fmla="*/ 312 h 614"/>
              <a:gd name="T14" fmla="*/ 248 w 556"/>
              <a:gd name="T15" fmla="*/ 311 h 614"/>
              <a:gd name="T16" fmla="*/ 272 w 556"/>
              <a:gd name="T17" fmla="*/ 308 h 614"/>
              <a:gd name="T18" fmla="*/ 298 w 556"/>
              <a:gd name="T19" fmla="*/ 303 h 614"/>
              <a:gd name="T20" fmla="*/ 317 w 556"/>
              <a:gd name="T21" fmla="*/ 299 h 614"/>
              <a:gd name="T22" fmla="*/ 336 w 556"/>
              <a:gd name="T23" fmla="*/ 292 h 614"/>
              <a:gd name="T24" fmla="*/ 352 w 556"/>
              <a:gd name="T25" fmla="*/ 286 h 614"/>
              <a:gd name="T26" fmla="*/ 389 w 556"/>
              <a:gd name="T27" fmla="*/ 253 h 614"/>
              <a:gd name="T28" fmla="*/ 41 w 556"/>
              <a:gd name="T29" fmla="*/ 253 h 614"/>
              <a:gd name="T30" fmla="*/ 462 w 556"/>
              <a:gd name="T31" fmla="*/ 302 h 614"/>
              <a:gd name="T32" fmla="*/ 430 w 556"/>
              <a:gd name="T33" fmla="*/ 307 h 614"/>
              <a:gd name="T34" fmla="*/ 426 w 556"/>
              <a:gd name="T35" fmla="*/ 272 h 614"/>
              <a:gd name="T36" fmla="*/ 4 w 556"/>
              <a:gd name="T37" fmla="*/ 272 h 614"/>
              <a:gd name="T38" fmla="*/ 0 w 556"/>
              <a:gd name="T39" fmla="*/ 526 h 614"/>
              <a:gd name="T40" fmla="*/ 342 w 556"/>
              <a:gd name="T41" fmla="*/ 614 h 614"/>
              <a:gd name="T42" fmla="*/ 430 w 556"/>
              <a:gd name="T43" fmla="*/ 485 h 614"/>
              <a:gd name="T44" fmla="*/ 556 w 556"/>
              <a:gd name="T45" fmla="*/ 396 h 614"/>
              <a:gd name="T46" fmla="*/ 462 w 556"/>
              <a:gd name="T47" fmla="*/ 448 h 614"/>
              <a:gd name="T48" fmla="*/ 430 w 556"/>
              <a:gd name="T49" fmla="*/ 437 h 614"/>
              <a:gd name="T50" fmla="*/ 462 w 556"/>
              <a:gd name="T51" fmla="*/ 345 h 614"/>
              <a:gd name="T52" fmla="*/ 462 w 556"/>
              <a:gd name="T53" fmla="*/ 448 h 614"/>
              <a:gd name="T54" fmla="*/ 139 w 556"/>
              <a:gd name="T55" fmla="*/ 143 h 614"/>
              <a:gd name="T56" fmla="*/ 162 w 556"/>
              <a:gd name="T57" fmla="*/ 53 h 614"/>
              <a:gd name="T58" fmla="*/ 116 w 556"/>
              <a:gd name="T59" fmla="*/ 53 h 614"/>
              <a:gd name="T60" fmla="*/ 139 w 556"/>
              <a:gd name="T61" fmla="*/ 143 h 614"/>
              <a:gd name="T62" fmla="*/ 211 w 556"/>
              <a:gd name="T63" fmla="*/ 114 h 614"/>
              <a:gd name="T64" fmla="*/ 234 w 556"/>
              <a:gd name="T65" fmla="*/ 23 h 614"/>
              <a:gd name="T66" fmla="*/ 188 w 556"/>
              <a:gd name="T67" fmla="*/ 23 h 614"/>
              <a:gd name="T68" fmla="*/ 211 w 556"/>
              <a:gd name="T69" fmla="*/ 114 h 614"/>
              <a:gd name="T70" fmla="*/ 283 w 556"/>
              <a:gd name="T71" fmla="*/ 172 h 614"/>
              <a:gd name="T72" fmla="*/ 305 w 556"/>
              <a:gd name="T73" fmla="*/ 82 h 614"/>
              <a:gd name="T74" fmla="*/ 260 w 556"/>
              <a:gd name="T75" fmla="*/ 82 h 614"/>
              <a:gd name="T76" fmla="*/ 283 w 556"/>
              <a:gd name="T77" fmla="*/ 172 h 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56" h="614">
                <a:moveTo>
                  <a:pt x="55" y="272"/>
                </a:moveTo>
                <a:cubicBezTo>
                  <a:pt x="61" y="276"/>
                  <a:pt x="69" y="281"/>
                  <a:pt x="78" y="286"/>
                </a:cubicBezTo>
                <a:cubicBezTo>
                  <a:pt x="79" y="286"/>
                  <a:pt x="79" y="286"/>
                  <a:pt x="80" y="286"/>
                </a:cubicBezTo>
                <a:cubicBezTo>
                  <a:pt x="84" y="288"/>
                  <a:pt x="89" y="290"/>
                  <a:pt x="94" y="292"/>
                </a:cubicBezTo>
                <a:cubicBezTo>
                  <a:pt x="94" y="292"/>
                  <a:pt x="95" y="293"/>
                  <a:pt x="95" y="293"/>
                </a:cubicBezTo>
                <a:cubicBezTo>
                  <a:pt x="101" y="295"/>
                  <a:pt x="107" y="297"/>
                  <a:pt x="113" y="299"/>
                </a:cubicBezTo>
                <a:cubicBezTo>
                  <a:pt x="114" y="299"/>
                  <a:pt x="115" y="299"/>
                  <a:pt x="116" y="299"/>
                </a:cubicBezTo>
                <a:cubicBezTo>
                  <a:pt x="121" y="301"/>
                  <a:pt x="126" y="302"/>
                  <a:pt x="132" y="303"/>
                </a:cubicBezTo>
                <a:cubicBezTo>
                  <a:pt x="134" y="304"/>
                  <a:pt x="135" y="304"/>
                  <a:pt x="137" y="304"/>
                </a:cubicBezTo>
                <a:cubicBezTo>
                  <a:pt x="144" y="306"/>
                  <a:pt x="151" y="307"/>
                  <a:pt x="158" y="308"/>
                </a:cubicBezTo>
                <a:cubicBezTo>
                  <a:pt x="159" y="308"/>
                  <a:pt x="161" y="309"/>
                  <a:pt x="162" y="309"/>
                </a:cubicBezTo>
                <a:cubicBezTo>
                  <a:pt x="168" y="310"/>
                  <a:pt x="175" y="310"/>
                  <a:pt x="182" y="311"/>
                </a:cubicBezTo>
                <a:cubicBezTo>
                  <a:pt x="184" y="311"/>
                  <a:pt x="187" y="311"/>
                  <a:pt x="189" y="311"/>
                </a:cubicBezTo>
                <a:cubicBezTo>
                  <a:pt x="197" y="312"/>
                  <a:pt x="206" y="312"/>
                  <a:pt x="215" y="312"/>
                </a:cubicBezTo>
                <a:cubicBezTo>
                  <a:pt x="224" y="312"/>
                  <a:pt x="233" y="312"/>
                  <a:pt x="241" y="311"/>
                </a:cubicBezTo>
                <a:cubicBezTo>
                  <a:pt x="243" y="311"/>
                  <a:pt x="246" y="311"/>
                  <a:pt x="248" y="311"/>
                </a:cubicBezTo>
                <a:cubicBezTo>
                  <a:pt x="255" y="310"/>
                  <a:pt x="262" y="310"/>
                  <a:pt x="268" y="309"/>
                </a:cubicBezTo>
                <a:cubicBezTo>
                  <a:pt x="269" y="309"/>
                  <a:pt x="271" y="308"/>
                  <a:pt x="272" y="308"/>
                </a:cubicBezTo>
                <a:cubicBezTo>
                  <a:pt x="279" y="307"/>
                  <a:pt x="286" y="306"/>
                  <a:pt x="293" y="304"/>
                </a:cubicBezTo>
                <a:cubicBezTo>
                  <a:pt x="295" y="304"/>
                  <a:pt x="296" y="304"/>
                  <a:pt x="298" y="303"/>
                </a:cubicBezTo>
                <a:cubicBezTo>
                  <a:pt x="304" y="302"/>
                  <a:pt x="309" y="301"/>
                  <a:pt x="314" y="299"/>
                </a:cubicBezTo>
                <a:cubicBezTo>
                  <a:pt x="315" y="299"/>
                  <a:pt x="316" y="299"/>
                  <a:pt x="317" y="299"/>
                </a:cubicBezTo>
                <a:cubicBezTo>
                  <a:pt x="323" y="297"/>
                  <a:pt x="329" y="295"/>
                  <a:pt x="335" y="293"/>
                </a:cubicBezTo>
                <a:cubicBezTo>
                  <a:pt x="335" y="293"/>
                  <a:pt x="336" y="292"/>
                  <a:pt x="336" y="292"/>
                </a:cubicBezTo>
                <a:cubicBezTo>
                  <a:pt x="341" y="290"/>
                  <a:pt x="346" y="288"/>
                  <a:pt x="350" y="286"/>
                </a:cubicBezTo>
                <a:cubicBezTo>
                  <a:pt x="351" y="286"/>
                  <a:pt x="351" y="286"/>
                  <a:pt x="352" y="286"/>
                </a:cubicBezTo>
                <a:cubicBezTo>
                  <a:pt x="361" y="281"/>
                  <a:pt x="369" y="276"/>
                  <a:pt x="375" y="272"/>
                </a:cubicBezTo>
                <a:cubicBezTo>
                  <a:pt x="384" y="264"/>
                  <a:pt x="389" y="258"/>
                  <a:pt x="389" y="253"/>
                </a:cubicBezTo>
                <a:cubicBezTo>
                  <a:pt x="389" y="236"/>
                  <a:pt x="328" y="194"/>
                  <a:pt x="215" y="194"/>
                </a:cubicBezTo>
                <a:cubicBezTo>
                  <a:pt x="102" y="194"/>
                  <a:pt x="41" y="236"/>
                  <a:pt x="41" y="253"/>
                </a:cubicBezTo>
                <a:cubicBezTo>
                  <a:pt x="41" y="258"/>
                  <a:pt x="46" y="264"/>
                  <a:pt x="55" y="272"/>
                </a:cubicBezTo>
                <a:close/>
                <a:moveTo>
                  <a:pt x="462" y="302"/>
                </a:moveTo>
                <a:lnTo>
                  <a:pt x="462" y="302"/>
                </a:lnTo>
                <a:cubicBezTo>
                  <a:pt x="451" y="302"/>
                  <a:pt x="440" y="304"/>
                  <a:pt x="430" y="307"/>
                </a:cubicBezTo>
                <a:lnTo>
                  <a:pt x="430" y="272"/>
                </a:lnTo>
                <a:lnTo>
                  <a:pt x="426" y="272"/>
                </a:lnTo>
                <a:cubicBezTo>
                  <a:pt x="407" y="318"/>
                  <a:pt x="320" y="353"/>
                  <a:pt x="215" y="353"/>
                </a:cubicBezTo>
                <a:cubicBezTo>
                  <a:pt x="110" y="353"/>
                  <a:pt x="23" y="318"/>
                  <a:pt x="4" y="272"/>
                </a:cubicBezTo>
                <a:lnTo>
                  <a:pt x="0" y="272"/>
                </a:lnTo>
                <a:lnTo>
                  <a:pt x="0" y="526"/>
                </a:lnTo>
                <a:cubicBezTo>
                  <a:pt x="0" y="575"/>
                  <a:pt x="39" y="614"/>
                  <a:pt x="88" y="614"/>
                </a:cubicBezTo>
                <a:lnTo>
                  <a:pt x="342" y="614"/>
                </a:lnTo>
                <a:cubicBezTo>
                  <a:pt x="391" y="614"/>
                  <a:pt x="430" y="575"/>
                  <a:pt x="430" y="526"/>
                </a:cubicBezTo>
                <a:lnTo>
                  <a:pt x="430" y="485"/>
                </a:lnTo>
                <a:cubicBezTo>
                  <a:pt x="440" y="489"/>
                  <a:pt x="451" y="491"/>
                  <a:pt x="462" y="491"/>
                </a:cubicBezTo>
                <a:cubicBezTo>
                  <a:pt x="514" y="491"/>
                  <a:pt x="556" y="449"/>
                  <a:pt x="556" y="396"/>
                </a:cubicBezTo>
                <a:cubicBezTo>
                  <a:pt x="556" y="344"/>
                  <a:pt x="514" y="302"/>
                  <a:pt x="462" y="302"/>
                </a:cubicBezTo>
                <a:close/>
                <a:moveTo>
                  <a:pt x="462" y="448"/>
                </a:moveTo>
                <a:lnTo>
                  <a:pt x="462" y="448"/>
                </a:lnTo>
                <a:cubicBezTo>
                  <a:pt x="450" y="448"/>
                  <a:pt x="439" y="444"/>
                  <a:pt x="430" y="437"/>
                </a:cubicBezTo>
                <a:lnTo>
                  <a:pt x="430" y="356"/>
                </a:lnTo>
                <a:cubicBezTo>
                  <a:pt x="439" y="349"/>
                  <a:pt x="450" y="345"/>
                  <a:pt x="462" y="345"/>
                </a:cubicBezTo>
                <a:cubicBezTo>
                  <a:pt x="490" y="345"/>
                  <a:pt x="513" y="368"/>
                  <a:pt x="513" y="396"/>
                </a:cubicBezTo>
                <a:cubicBezTo>
                  <a:pt x="513" y="425"/>
                  <a:pt x="490" y="448"/>
                  <a:pt x="462" y="448"/>
                </a:cubicBezTo>
                <a:close/>
                <a:moveTo>
                  <a:pt x="139" y="143"/>
                </a:moveTo>
                <a:lnTo>
                  <a:pt x="139" y="143"/>
                </a:lnTo>
                <a:cubicBezTo>
                  <a:pt x="152" y="143"/>
                  <a:pt x="162" y="133"/>
                  <a:pt x="162" y="120"/>
                </a:cubicBezTo>
                <a:lnTo>
                  <a:pt x="162" y="53"/>
                </a:lnTo>
                <a:cubicBezTo>
                  <a:pt x="162" y="40"/>
                  <a:pt x="152" y="30"/>
                  <a:pt x="139" y="30"/>
                </a:cubicBezTo>
                <a:cubicBezTo>
                  <a:pt x="126" y="30"/>
                  <a:pt x="116" y="40"/>
                  <a:pt x="116" y="53"/>
                </a:cubicBezTo>
                <a:lnTo>
                  <a:pt x="116" y="120"/>
                </a:lnTo>
                <a:cubicBezTo>
                  <a:pt x="116" y="133"/>
                  <a:pt x="126" y="143"/>
                  <a:pt x="139" y="143"/>
                </a:cubicBezTo>
                <a:close/>
                <a:moveTo>
                  <a:pt x="211" y="114"/>
                </a:moveTo>
                <a:lnTo>
                  <a:pt x="211" y="114"/>
                </a:lnTo>
                <a:cubicBezTo>
                  <a:pt x="223" y="114"/>
                  <a:pt x="234" y="104"/>
                  <a:pt x="234" y="91"/>
                </a:cubicBezTo>
                <a:lnTo>
                  <a:pt x="234" y="23"/>
                </a:lnTo>
                <a:cubicBezTo>
                  <a:pt x="234" y="11"/>
                  <a:pt x="223" y="0"/>
                  <a:pt x="211" y="0"/>
                </a:cubicBezTo>
                <a:cubicBezTo>
                  <a:pt x="198" y="0"/>
                  <a:pt x="188" y="11"/>
                  <a:pt x="188" y="23"/>
                </a:cubicBezTo>
                <a:lnTo>
                  <a:pt x="188" y="91"/>
                </a:lnTo>
                <a:cubicBezTo>
                  <a:pt x="188" y="104"/>
                  <a:pt x="198" y="114"/>
                  <a:pt x="211" y="114"/>
                </a:cubicBezTo>
                <a:close/>
                <a:moveTo>
                  <a:pt x="283" y="172"/>
                </a:moveTo>
                <a:lnTo>
                  <a:pt x="283" y="172"/>
                </a:lnTo>
                <a:cubicBezTo>
                  <a:pt x="295" y="172"/>
                  <a:pt x="305" y="162"/>
                  <a:pt x="305" y="150"/>
                </a:cubicBezTo>
                <a:lnTo>
                  <a:pt x="305" y="82"/>
                </a:lnTo>
                <a:cubicBezTo>
                  <a:pt x="305" y="69"/>
                  <a:pt x="295" y="59"/>
                  <a:pt x="283" y="59"/>
                </a:cubicBezTo>
                <a:cubicBezTo>
                  <a:pt x="270" y="59"/>
                  <a:pt x="260" y="69"/>
                  <a:pt x="260" y="82"/>
                </a:cubicBezTo>
                <a:lnTo>
                  <a:pt x="260" y="150"/>
                </a:lnTo>
                <a:cubicBezTo>
                  <a:pt x="260" y="162"/>
                  <a:pt x="270" y="172"/>
                  <a:pt x="283" y="17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40" name="Freeform 40"/>
          <p:cNvSpPr/>
          <p:nvPr/>
        </p:nvSpPr>
        <p:spPr bwMode="auto">
          <a:xfrm>
            <a:off x="4314997" y="1815737"/>
            <a:ext cx="493012" cy="454412"/>
          </a:xfrm>
          <a:custGeom>
            <a:avLst/>
            <a:gdLst>
              <a:gd name="T0" fmla="*/ 646 w 646"/>
              <a:gd name="T1" fmla="*/ 149 h 595"/>
              <a:gd name="T2" fmla="*/ 601 w 646"/>
              <a:gd name="T3" fmla="*/ 98 h 595"/>
              <a:gd name="T4" fmla="*/ 282 w 646"/>
              <a:gd name="T5" fmla="*/ 54 h 595"/>
              <a:gd name="T6" fmla="*/ 282 w 646"/>
              <a:gd name="T7" fmla="*/ 42 h 595"/>
              <a:gd name="T8" fmla="*/ 259 w 646"/>
              <a:gd name="T9" fmla="*/ 11 h 595"/>
              <a:gd name="T10" fmla="*/ 173 w 646"/>
              <a:gd name="T11" fmla="*/ 0 h 595"/>
              <a:gd name="T12" fmla="*/ 150 w 646"/>
              <a:gd name="T13" fmla="*/ 12 h 595"/>
              <a:gd name="T14" fmla="*/ 204 w 646"/>
              <a:gd name="T15" fmla="*/ 18 h 595"/>
              <a:gd name="T16" fmla="*/ 240 w 646"/>
              <a:gd name="T17" fmla="*/ 47 h 595"/>
              <a:gd name="T18" fmla="*/ 248 w 646"/>
              <a:gd name="T19" fmla="*/ 74 h 595"/>
              <a:gd name="T20" fmla="*/ 569 w 646"/>
              <a:gd name="T21" fmla="*/ 115 h 595"/>
              <a:gd name="T22" fmla="*/ 617 w 646"/>
              <a:gd name="T23" fmla="*/ 164 h 595"/>
              <a:gd name="T24" fmla="*/ 609 w 646"/>
              <a:gd name="T25" fmla="*/ 530 h 595"/>
              <a:gd name="T26" fmla="*/ 575 w 646"/>
              <a:gd name="T27" fmla="*/ 206 h 595"/>
              <a:gd name="T28" fmla="*/ 534 w 646"/>
              <a:gd name="T29" fmla="*/ 159 h 595"/>
              <a:gd name="T30" fmla="*/ 226 w 646"/>
              <a:gd name="T31" fmla="*/ 118 h 595"/>
              <a:gd name="T32" fmla="*/ 184 w 646"/>
              <a:gd name="T33" fmla="*/ 59 h 595"/>
              <a:gd name="T34" fmla="*/ 76 w 646"/>
              <a:gd name="T35" fmla="*/ 45 h 595"/>
              <a:gd name="T36" fmla="*/ 68 w 646"/>
              <a:gd name="T37" fmla="*/ 105 h 595"/>
              <a:gd name="T38" fmla="*/ 0 w 646"/>
              <a:gd name="T39" fmla="*/ 99 h 595"/>
              <a:gd name="T40" fmla="*/ 60 w 646"/>
              <a:gd name="T41" fmla="*/ 508 h 595"/>
              <a:gd name="T42" fmla="*/ 622 w 646"/>
              <a:gd name="T43" fmla="*/ 595 h 595"/>
              <a:gd name="T44" fmla="*/ 646 w 646"/>
              <a:gd name="T45" fmla="*/ 149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46" h="595">
                <a:moveTo>
                  <a:pt x="646" y="149"/>
                </a:moveTo>
                <a:cubicBezTo>
                  <a:pt x="646" y="149"/>
                  <a:pt x="643" y="106"/>
                  <a:pt x="601" y="98"/>
                </a:cubicBezTo>
                <a:cubicBezTo>
                  <a:pt x="571" y="92"/>
                  <a:pt x="282" y="54"/>
                  <a:pt x="282" y="54"/>
                </a:cubicBezTo>
                <a:lnTo>
                  <a:pt x="282" y="42"/>
                </a:lnTo>
                <a:cubicBezTo>
                  <a:pt x="282" y="42"/>
                  <a:pt x="283" y="17"/>
                  <a:pt x="259" y="11"/>
                </a:cubicBezTo>
                <a:cubicBezTo>
                  <a:pt x="234" y="6"/>
                  <a:pt x="173" y="0"/>
                  <a:pt x="173" y="0"/>
                </a:cubicBezTo>
                <a:lnTo>
                  <a:pt x="150" y="12"/>
                </a:lnTo>
                <a:lnTo>
                  <a:pt x="204" y="18"/>
                </a:lnTo>
                <a:cubicBezTo>
                  <a:pt x="204" y="18"/>
                  <a:pt x="232" y="20"/>
                  <a:pt x="240" y="47"/>
                </a:cubicBezTo>
                <a:cubicBezTo>
                  <a:pt x="248" y="74"/>
                  <a:pt x="248" y="74"/>
                  <a:pt x="248" y="74"/>
                </a:cubicBezTo>
                <a:lnTo>
                  <a:pt x="569" y="115"/>
                </a:lnTo>
                <a:cubicBezTo>
                  <a:pt x="569" y="115"/>
                  <a:pt x="608" y="115"/>
                  <a:pt x="617" y="164"/>
                </a:cubicBezTo>
                <a:cubicBezTo>
                  <a:pt x="621" y="189"/>
                  <a:pt x="605" y="432"/>
                  <a:pt x="609" y="530"/>
                </a:cubicBezTo>
                <a:lnTo>
                  <a:pt x="575" y="206"/>
                </a:lnTo>
                <a:cubicBezTo>
                  <a:pt x="575" y="206"/>
                  <a:pt x="574" y="164"/>
                  <a:pt x="534" y="159"/>
                </a:cubicBezTo>
                <a:cubicBezTo>
                  <a:pt x="493" y="154"/>
                  <a:pt x="226" y="118"/>
                  <a:pt x="226" y="118"/>
                </a:cubicBezTo>
                <a:cubicBezTo>
                  <a:pt x="226" y="118"/>
                  <a:pt x="217" y="62"/>
                  <a:pt x="184" y="59"/>
                </a:cubicBezTo>
                <a:cubicBezTo>
                  <a:pt x="151" y="56"/>
                  <a:pt x="76" y="45"/>
                  <a:pt x="76" y="45"/>
                </a:cubicBezTo>
                <a:cubicBezTo>
                  <a:pt x="76" y="45"/>
                  <a:pt x="49" y="42"/>
                  <a:pt x="68" y="105"/>
                </a:cubicBezTo>
                <a:lnTo>
                  <a:pt x="0" y="99"/>
                </a:lnTo>
                <a:lnTo>
                  <a:pt x="60" y="508"/>
                </a:lnTo>
                <a:lnTo>
                  <a:pt x="622" y="595"/>
                </a:lnTo>
                <a:lnTo>
                  <a:pt x="646" y="14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41" name="Freeform 41"/>
          <p:cNvSpPr>
            <a:spLocks noEditPoints="1"/>
          </p:cNvSpPr>
          <p:nvPr/>
        </p:nvSpPr>
        <p:spPr bwMode="auto">
          <a:xfrm>
            <a:off x="5375855" y="4133341"/>
            <a:ext cx="478240" cy="459954"/>
          </a:xfrm>
          <a:custGeom>
            <a:avLst/>
            <a:gdLst>
              <a:gd name="T0" fmla="*/ 419 w 628"/>
              <a:gd name="T1" fmla="*/ 232 h 600"/>
              <a:gd name="T2" fmla="*/ 411 w 628"/>
              <a:gd name="T3" fmla="*/ 249 h 600"/>
              <a:gd name="T4" fmla="*/ 408 w 628"/>
              <a:gd name="T5" fmla="*/ 261 h 600"/>
              <a:gd name="T6" fmla="*/ 409 w 628"/>
              <a:gd name="T7" fmla="*/ 283 h 600"/>
              <a:gd name="T8" fmla="*/ 417 w 628"/>
              <a:gd name="T9" fmla="*/ 305 h 600"/>
              <a:gd name="T10" fmla="*/ 424 w 628"/>
              <a:gd name="T11" fmla="*/ 315 h 600"/>
              <a:gd name="T12" fmla="*/ 441 w 628"/>
              <a:gd name="T13" fmla="*/ 330 h 600"/>
              <a:gd name="T14" fmla="*/ 453 w 628"/>
              <a:gd name="T15" fmla="*/ 335 h 600"/>
              <a:gd name="T16" fmla="*/ 478 w 628"/>
              <a:gd name="T17" fmla="*/ 200 h 600"/>
              <a:gd name="T18" fmla="*/ 449 w 628"/>
              <a:gd name="T19" fmla="*/ 207 h 600"/>
              <a:gd name="T20" fmla="*/ 433 w 628"/>
              <a:gd name="T21" fmla="*/ 216 h 600"/>
              <a:gd name="T22" fmla="*/ 425 w 628"/>
              <a:gd name="T23" fmla="*/ 224 h 600"/>
              <a:gd name="T24" fmla="*/ 384 w 628"/>
              <a:gd name="T25" fmla="*/ 70 h 600"/>
              <a:gd name="T26" fmla="*/ 314 w 628"/>
              <a:gd name="T27" fmla="*/ 140 h 600"/>
              <a:gd name="T28" fmla="*/ 379 w 628"/>
              <a:gd name="T29" fmla="*/ 283 h 600"/>
              <a:gd name="T30" fmla="*/ 379 w 628"/>
              <a:gd name="T31" fmla="*/ 254 h 600"/>
              <a:gd name="T32" fmla="*/ 359 w 628"/>
              <a:gd name="T33" fmla="*/ 154 h 600"/>
              <a:gd name="T34" fmla="*/ 249 w 628"/>
              <a:gd name="T35" fmla="*/ 270 h 600"/>
              <a:gd name="T36" fmla="*/ 314 w 628"/>
              <a:gd name="T37" fmla="*/ 396 h 600"/>
              <a:gd name="T38" fmla="*/ 282 w 628"/>
              <a:gd name="T39" fmla="*/ 400 h 600"/>
              <a:gd name="T40" fmla="*/ 267 w 628"/>
              <a:gd name="T41" fmla="*/ 382 h 600"/>
              <a:gd name="T42" fmla="*/ 257 w 628"/>
              <a:gd name="T43" fmla="*/ 374 h 600"/>
              <a:gd name="T44" fmla="*/ 214 w 628"/>
              <a:gd name="T45" fmla="*/ 356 h 600"/>
              <a:gd name="T46" fmla="*/ 195 w 628"/>
              <a:gd name="T47" fmla="*/ 354 h 600"/>
              <a:gd name="T48" fmla="*/ 0 w 628"/>
              <a:gd name="T49" fmla="*/ 600 h 600"/>
              <a:gd name="T50" fmla="*/ 83 w 628"/>
              <a:gd name="T51" fmla="*/ 454 h 600"/>
              <a:gd name="T52" fmla="*/ 216 w 628"/>
              <a:gd name="T53" fmla="*/ 454 h 600"/>
              <a:gd name="T54" fmla="*/ 301 w 628"/>
              <a:gd name="T55" fmla="*/ 600 h 600"/>
              <a:gd name="T56" fmla="*/ 282 w 628"/>
              <a:gd name="T57" fmla="*/ 400 h 600"/>
              <a:gd name="T58" fmla="*/ 433 w 628"/>
              <a:gd name="T59" fmla="*/ 354 h 600"/>
              <a:gd name="T60" fmla="*/ 413 w 628"/>
              <a:gd name="T61" fmla="*/ 356 h 600"/>
              <a:gd name="T62" fmla="*/ 361 w 628"/>
              <a:gd name="T63" fmla="*/ 382 h 600"/>
              <a:gd name="T64" fmla="*/ 353 w 628"/>
              <a:gd name="T65" fmla="*/ 391 h 600"/>
              <a:gd name="T66" fmla="*/ 389 w 628"/>
              <a:gd name="T67" fmla="*/ 600 h 600"/>
              <a:gd name="T68" fmla="*/ 410 w 628"/>
              <a:gd name="T69" fmla="*/ 600 h 600"/>
              <a:gd name="T70" fmla="*/ 564 w 628"/>
              <a:gd name="T71" fmla="*/ 454 h 600"/>
              <a:gd name="T72" fmla="*/ 628 w 628"/>
              <a:gd name="T73" fmla="*/ 460 h 600"/>
              <a:gd name="T74" fmla="*/ 150 w 628"/>
              <a:gd name="T75" fmla="*/ 340 h 600"/>
              <a:gd name="T76" fmla="*/ 186 w 628"/>
              <a:gd name="T77" fmla="*/ 330 h 600"/>
              <a:gd name="T78" fmla="*/ 196 w 628"/>
              <a:gd name="T79" fmla="*/ 323 h 600"/>
              <a:gd name="T80" fmla="*/ 216 w 628"/>
              <a:gd name="T81" fmla="*/ 295 h 600"/>
              <a:gd name="T82" fmla="*/ 219 w 628"/>
              <a:gd name="T83" fmla="*/ 282 h 600"/>
              <a:gd name="T84" fmla="*/ 219 w 628"/>
              <a:gd name="T85" fmla="*/ 258 h 600"/>
              <a:gd name="T86" fmla="*/ 214 w 628"/>
              <a:gd name="T87" fmla="*/ 241 h 600"/>
              <a:gd name="T88" fmla="*/ 208 w 628"/>
              <a:gd name="T89" fmla="*/ 231 h 600"/>
              <a:gd name="T90" fmla="*/ 195 w 628"/>
              <a:gd name="T91" fmla="*/ 217 h 600"/>
              <a:gd name="T92" fmla="*/ 186 w 628"/>
              <a:gd name="T93" fmla="*/ 210 h 600"/>
              <a:gd name="T94" fmla="*/ 150 w 628"/>
              <a:gd name="T95" fmla="*/ 200 h 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28" h="600">
                <a:moveTo>
                  <a:pt x="425" y="224"/>
                </a:moveTo>
                <a:cubicBezTo>
                  <a:pt x="423" y="227"/>
                  <a:pt x="421" y="229"/>
                  <a:pt x="419" y="231"/>
                </a:cubicBezTo>
                <a:cubicBezTo>
                  <a:pt x="419" y="231"/>
                  <a:pt x="419" y="232"/>
                  <a:pt x="419" y="232"/>
                </a:cubicBezTo>
                <a:cubicBezTo>
                  <a:pt x="418" y="234"/>
                  <a:pt x="416" y="237"/>
                  <a:pt x="415" y="239"/>
                </a:cubicBezTo>
                <a:cubicBezTo>
                  <a:pt x="415" y="240"/>
                  <a:pt x="414" y="240"/>
                  <a:pt x="414" y="241"/>
                </a:cubicBezTo>
                <a:cubicBezTo>
                  <a:pt x="413" y="244"/>
                  <a:pt x="412" y="247"/>
                  <a:pt x="411" y="249"/>
                </a:cubicBezTo>
                <a:cubicBezTo>
                  <a:pt x="411" y="250"/>
                  <a:pt x="411" y="250"/>
                  <a:pt x="411" y="250"/>
                </a:cubicBezTo>
                <a:cubicBezTo>
                  <a:pt x="410" y="253"/>
                  <a:pt x="409" y="255"/>
                  <a:pt x="409" y="258"/>
                </a:cubicBezTo>
                <a:cubicBezTo>
                  <a:pt x="409" y="259"/>
                  <a:pt x="409" y="260"/>
                  <a:pt x="408" y="261"/>
                </a:cubicBezTo>
                <a:cubicBezTo>
                  <a:pt x="408" y="264"/>
                  <a:pt x="408" y="267"/>
                  <a:pt x="408" y="270"/>
                </a:cubicBezTo>
                <a:cubicBezTo>
                  <a:pt x="408" y="274"/>
                  <a:pt x="408" y="278"/>
                  <a:pt x="409" y="281"/>
                </a:cubicBezTo>
                <a:cubicBezTo>
                  <a:pt x="409" y="282"/>
                  <a:pt x="409" y="283"/>
                  <a:pt x="409" y="283"/>
                </a:cubicBezTo>
                <a:cubicBezTo>
                  <a:pt x="410" y="287"/>
                  <a:pt x="411" y="290"/>
                  <a:pt x="412" y="293"/>
                </a:cubicBezTo>
                <a:cubicBezTo>
                  <a:pt x="412" y="294"/>
                  <a:pt x="412" y="295"/>
                  <a:pt x="412" y="295"/>
                </a:cubicBezTo>
                <a:cubicBezTo>
                  <a:pt x="414" y="298"/>
                  <a:pt x="415" y="301"/>
                  <a:pt x="417" y="305"/>
                </a:cubicBezTo>
                <a:cubicBezTo>
                  <a:pt x="417" y="305"/>
                  <a:pt x="417" y="305"/>
                  <a:pt x="418" y="306"/>
                </a:cubicBezTo>
                <a:cubicBezTo>
                  <a:pt x="420" y="309"/>
                  <a:pt x="422" y="312"/>
                  <a:pt x="424" y="315"/>
                </a:cubicBezTo>
                <a:cubicBezTo>
                  <a:pt x="424" y="315"/>
                  <a:pt x="424" y="315"/>
                  <a:pt x="424" y="315"/>
                </a:cubicBezTo>
                <a:cubicBezTo>
                  <a:pt x="427" y="318"/>
                  <a:pt x="429" y="320"/>
                  <a:pt x="432" y="323"/>
                </a:cubicBezTo>
                <a:cubicBezTo>
                  <a:pt x="432" y="323"/>
                  <a:pt x="432" y="323"/>
                  <a:pt x="432" y="323"/>
                </a:cubicBezTo>
                <a:cubicBezTo>
                  <a:pt x="435" y="326"/>
                  <a:pt x="438" y="328"/>
                  <a:pt x="441" y="330"/>
                </a:cubicBezTo>
                <a:cubicBezTo>
                  <a:pt x="442" y="330"/>
                  <a:pt x="442" y="330"/>
                  <a:pt x="442" y="330"/>
                </a:cubicBezTo>
                <a:cubicBezTo>
                  <a:pt x="446" y="332"/>
                  <a:pt x="449" y="334"/>
                  <a:pt x="452" y="335"/>
                </a:cubicBezTo>
                <a:cubicBezTo>
                  <a:pt x="453" y="335"/>
                  <a:pt x="453" y="335"/>
                  <a:pt x="453" y="335"/>
                </a:cubicBezTo>
                <a:cubicBezTo>
                  <a:pt x="461" y="338"/>
                  <a:pt x="469" y="340"/>
                  <a:pt x="478" y="340"/>
                </a:cubicBezTo>
                <a:cubicBezTo>
                  <a:pt x="516" y="340"/>
                  <a:pt x="547" y="309"/>
                  <a:pt x="547" y="270"/>
                </a:cubicBezTo>
                <a:cubicBezTo>
                  <a:pt x="547" y="232"/>
                  <a:pt x="516" y="200"/>
                  <a:pt x="478" y="200"/>
                </a:cubicBezTo>
                <a:cubicBezTo>
                  <a:pt x="468" y="200"/>
                  <a:pt x="458" y="202"/>
                  <a:pt x="450" y="206"/>
                </a:cubicBezTo>
                <a:cubicBezTo>
                  <a:pt x="450" y="206"/>
                  <a:pt x="450" y="206"/>
                  <a:pt x="450" y="206"/>
                </a:cubicBezTo>
                <a:cubicBezTo>
                  <a:pt x="449" y="206"/>
                  <a:pt x="449" y="206"/>
                  <a:pt x="449" y="207"/>
                </a:cubicBezTo>
                <a:cubicBezTo>
                  <a:pt x="446" y="208"/>
                  <a:pt x="444" y="209"/>
                  <a:pt x="442" y="210"/>
                </a:cubicBezTo>
                <a:cubicBezTo>
                  <a:pt x="441" y="211"/>
                  <a:pt x="441" y="211"/>
                  <a:pt x="440" y="211"/>
                </a:cubicBezTo>
                <a:cubicBezTo>
                  <a:pt x="438" y="213"/>
                  <a:pt x="435" y="215"/>
                  <a:pt x="433" y="216"/>
                </a:cubicBezTo>
                <a:cubicBezTo>
                  <a:pt x="433" y="217"/>
                  <a:pt x="432" y="217"/>
                  <a:pt x="432" y="217"/>
                </a:cubicBezTo>
                <a:cubicBezTo>
                  <a:pt x="430" y="219"/>
                  <a:pt x="428" y="221"/>
                  <a:pt x="426" y="223"/>
                </a:cubicBezTo>
                <a:cubicBezTo>
                  <a:pt x="426" y="223"/>
                  <a:pt x="425" y="224"/>
                  <a:pt x="425" y="224"/>
                </a:cubicBezTo>
                <a:close/>
                <a:moveTo>
                  <a:pt x="314" y="140"/>
                </a:moveTo>
                <a:lnTo>
                  <a:pt x="314" y="140"/>
                </a:lnTo>
                <a:cubicBezTo>
                  <a:pt x="353" y="140"/>
                  <a:pt x="384" y="108"/>
                  <a:pt x="384" y="70"/>
                </a:cubicBezTo>
                <a:cubicBezTo>
                  <a:pt x="384" y="31"/>
                  <a:pt x="353" y="0"/>
                  <a:pt x="314" y="0"/>
                </a:cubicBezTo>
                <a:cubicBezTo>
                  <a:pt x="275" y="0"/>
                  <a:pt x="244" y="31"/>
                  <a:pt x="244" y="70"/>
                </a:cubicBezTo>
                <a:cubicBezTo>
                  <a:pt x="244" y="108"/>
                  <a:pt x="275" y="140"/>
                  <a:pt x="314" y="140"/>
                </a:cubicBezTo>
                <a:close/>
                <a:moveTo>
                  <a:pt x="379" y="336"/>
                </a:moveTo>
                <a:lnTo>
                  <a:pt x="379" y="336"/>
                </a:lnTo>
                <a:lnTo>
                  <a:pt x="379" y="283"/>
                </a:lnTo>
                <a:cubicBezTo>
                  <a:pt x="379" y="279"/>
                  <a:pt x="378" y="274"/>
                  <a:pt x="378" y="270"/>
                </a:cubicBezTo>
                <a:cubicBezTo>
                  <a:pt x="378" y="266"/>
                  <a:pt x="379" y="262"/>
                  <a:pt x="379" y="257"/>
                </a:cubicBezTo>
                <a:lnTo>
                  <a:pt x="379" y="254"/>
                </a:lnTo>
                <a:lnTo>
                  <a:pt x="380" y="254"/>
                </a:lnTo>
                <a:cubicBezTo>
                  <a:pt x="385" y="223"/>
                  <a:pt x="404" y="197"/>
                  <a:pt x="431" y="183"/>
                </a:cubicBezTo>
                <a:cubicBezTo>
                  <a:pt x="412" y="165"/>
                  <a:pt x="387" y="154"/>
                  <a:pt x="359" y="154"/>
                </a:cubicBezTo>
                <a:lnTo>
                  <a:pt x="269" y="154"/>
                </a:lnTo>
                <a:cubicBezTo>
                  <a:pt x="241" y="154"/>
                  <a:pt x="216" y="165"/>
                  <a:pt x="197" y="183"/>
                </a:cubicBezTo>
                <a:cubicBezTo>
                  <a:pt x="228" y="199"/>
                  <a:pt x="249" y="232"/>
                  <a:pt x="249" y="270"/>
                </a:cubicBezTo>
                <a:cubicBezTo>
                  <a:pt x="249" y="278"/>
                  <a:pt x="249" y="286"/>
                  <a:pt x="247" y="293"/>
                </a:cubicBezTo>
                <a:lnTo>
                  <a:pt x="247" y="335"/>
                </a:lnTo>
                <a:cubicBezTo>
                  <a:pt x="276" y="347"/>
                  <a:pt x="299" y="369"/>
                  <a:pt x="314" y="396"/>
                </a:cubicBezTo>
                <a:cubicBezTo>
                  <a:pt x="328" y="369"/>
                  <a:pt x="351" y="348"/>
                  <a:pt x="379" y="336"/>
                </a:cubicBezTo>
                <a:close/>
                <a:moveTo>
                  <a:pt x="282" y="400"/>
                </a:moveTo>
                <a:lnTo>
                  <a:pt x="282" y="400"/>
                </a:lnTo>
                <a:cubicBezTo>
                  <a:pt x="280" y="397"/>
                  <a:pt x="278" y="394"/>
                  <a:pt x="275" y="391"/>
                </a:cubicBezTo>
                <a:cubicBezTo>
                  <a:pt x="275" y="390"/>
                  <a:pt x="274" y="390"/>
                  <a:pt x="274" y="390"/>
                </a:cubicBezTo>
                <a:cubicBezTo>
                  <a:pt x="272" y="387"/>
                  <a:pt x="270" y="385"/>
                  <a:pt x="267" y="382"/>
                </a:cubicBezTo>
                <a:cubicBezTo>
                  <a:pt x="267" y="382"/>
                  <a:pt x="266" y="382"/>
                  <a:pt x="266" y="381"/>
                </a:cubicBezTo>
                <a:cubicBezTo>
                  <a:pt x="263" y="379"/>
                  <a:pt x="261" y="377"/>
                  <a:pt x="258" y="375"/>
                </a:cubicBezTo>
                <a:cubicBezTo>
                  <a:pt x="257" y="374"/>
                  <a:pt x="257" y="374"/>
                  <a:pt x="257" y="374"/>
                </a:cubicBezTo>
                <a:cubicBezTo>
                  <a:pt x="247" y="367"/>
                  <a:pt x="237" y="362"/>
                  <a:pt x="225" y="359"/>
                </a:cubicBezTo>
                <a:cubicBezTo>
                  <a:pt x="223" y="358"/>
                  <a:pt x="220" y="357"/>
                  <a:pt x="218" y="357"/>
                </a:cubicBezTo>
                <a:cubicBezTo>
                  <a:pt x="217" y="356"/>
                  <a:pt x="215" y="356"/>
                  <a:pt x="214" y="356"/>
                </a:cubicBezTo>
                <a:cubicBezTo>
                  <a:pt x="212" y="356"/>
                  <a:pt x="210" y="355"/>
                  <a:pt x="208" y="355"/>
                </a:cubicBezTo>
                <a:cubicBezTo>
                  <a:pt x="207" y="355"/>
                  <a:pt x="206" y="355"/>
                  <a:pt x="205" y="355"/>
                </a:cubicBezTo>
                <a:cubicBezTo>
                  <a:pt x="202" y="354"/>
                  <a:pt x="199" y="354"/>
                  <a:pt x="195" y="354"/>
                </a:cubicBezTo>
                <a:lnTo>
                  <a:pt x="105" y="354"/>
                </a:lnTo>
                <a:cubicBezTo>
                  <a:pt x="47" y="354"/>
                  <a:pt x="0" y="401"/>
                  <a:pt x="0" y="460"/>
                </a:cubicBezTo>
                <a:lnTo>
                  <a:pt x="0" y="600"/>
                </a:lnTo>
                <a:lnTo>
                  <a:pt x="62" y="600"/>
                </a:lnTo>
                <a:lnTo>
                  <a:pt x="62" y="454"/>
                </a:lnTo>
                <a:lnTo>
                  <a:pt x="83" y="454"/>
                </a:lnTo>
                <a:lnTo>
                  <a:pt x="83" y="600"/>
                </a:lnTo>
                <a:lnTo>
                  <a:pt x="216" y="600"/>
                </a:lnTo>
                <a:lnTo>
                  <a:pt x="216" y="454"/>
                </a:lnTo>
                <a:lnTo>
                  <a:pt x="237" y="454"/>
                </a:lnTo>
                <a:lnTo>
                  <a:pt x="237" y="600"/>
                </a:lnTo>
                <a:lnTo>
                  <a:pt x="301" y="600"/>
                </a:lnTo>
                <a:lnTo>
                  <a:pt x="301" y="460"/>
                </a:lnTo>
                <a:cubicBezTo>
                  <a:pt x="301" y="438"/>
                  <a:pt x="294" y="417"/>
                  <a:pt x="282" y="400"/>
                </a:cubicBezTo>
                <a:cubicBezTo>
                  <a:pt x="282" y="400"/>
                  <a:pt x="282" y="400"/>
                  <a:pt x="282" y="400"/>
                </a:cubicBezTo>
                <a:close/>
                <a:moveTo>
                  <a:pt x="523" y="354"/>
                </a:moveTo>
                <a:lnTo>
                  <a:pt x="523" y="354"/>
                </a:lnTo>
                <a:lnTo>
                  <a:pt x="433" y="354"/>
                </a:lnTo>
                <a:cubicBezTo>
                  <a:pt x="429" y="354"/>
                  <a:pt x="426" y="354"/>
                  <a:pt x="423" y="355"/>
                </a:cubicBezTo>
                <a:cubicBezTo>
                  <a:pt x="422" y="355"/>
                  <a:pt x="421" y="355"/>
                  <a:pt x="420" y="355"/>
                </a:cubicBezTo>
                <a:cubicBezTo>
                  <a:pt x="418" y="355"/>
                  <a:pt x="415" y="356"/>
                  <a:pt x="413" y="356"/>
                </a:cubicBezTo>
                <a:cubicBezTo>
                  <a:pt x="412" y="356"/>
                  <a:pt x="411" y="356"/>
                  <a:pt x="410" y="357"/>
                </a:cubicBezTo>
                <a:cubicBezTo>
                  <a:pt x="408" y="357"/>
                  <a:pt x="405" y="358"/>
                  <a:pt x="403" y="358"/>
                </a:cubicBezTo>
                <a:cubicBezTo>
                  <a:pt x="387" y="363"/>
                  <a:pt x="373" y="371"/>
                  <a:pt x="361" y="382"/>
                </a:cubicBezTo>
                <a:cubicBezTo>
                  <a:pt x="361" y="382"/>
                  <a:pt x="361" y="383"/>
                  <a:pt x="361" y="383"/>
                </a:cubicBezTo>
                <a:cubicBezTo>
                  <a:pt x="358" y="385"/>
                  <a:pt x="356" y="388"/>
                  <a:pt x="353" y="390"/>
                </a:cubicBezTo>
                <a:cubicBezTo>
                  <a:pt x="353" y="391"/>
                  <a:pt x="353" y="391"/>
                  <a:pt x="353" y="391"/>
                </a:cubicBezTo>
                <a:cubicBezTo>
                  <a:pt x="337" y="410"/>
                  <a:pt x="327" y="433"/>
                  <a:pt x="327" y="460"/>
                </a:cubicBezTo>
                <a:lnTo>
                  <a:pt x="327" y="600"/>
                </a:lnTo>
                <a:lnTo>
                  <a:pt x="389" y="600"/>
                </a:lnTo>
                <a:lnTo>
                  <a:pt x="389" y="454"/>
                </a:lnTo>
                <a:lnTo>
                  <a:pt x="410" y="454"/>
                </a:lnTo>
                <a:lnTo>
                  <a:pt x="410" y="600"/>
                </a:lnTo>
                <a:lnTo>
                  <a:pt x="543" y="600"/>
                </a:lnTo>
                <a:lnTo>
                  <a:pt x="543" y="454"/>
                </a:lnTo>
                <a:lnTo>
                  <a:pt x="564" y="454"/>
                </a:lnTo>
                <a:lnTo>
                  <a:pt x="564" y="600"/>
                </a:lnTo>
                <a:lnTo>
                  <a:pt x="628" y="600"/>
                </a:lnTo>
                <a:lnTo>
                  <a:pt x="628" y="460"/>
                </a:lnTo>
                <a:cubicBezTo>
                  <a:pt x="628" y="401"/>
                  <a:pt x="581" y="354"/>
                  <a:pt x="523" y="354"/>
                </a:cubicBezTo>
                <a:close/>
                <a:moveTo>
                  <a:pt x="150" y="340"/>
                </a:moveTo>
                <a:lnTo>
                  <a:pt x="150" y="340"/>
                </a:lnTo>
                <a:cubicBezTo>
                  <a:pt x="159" y="340"/>
                  <a:pt x="167" y="338"/>
                  <a:pt x="175" y="335"/>
                </a:cubicBezTo>
                <a:cubicBezTo>
                  <a:pt x="175" y="335"/>
                  <a:pt x="175" y="335"/>
                  <a:pt x="176" y="335"/>
                </a:cubicBezTo>
                <a:cubicBezTo>
                  <a:pt x="179" y="334"/>
                  <a:pt x="183" y="332"/>
                  <a:pt x="186" y="330"/>
                </a:cubicBezTo>
                <a:cubicBezTo>
                  <a:pt x="186" y="330"/>
                  <a:pt x="186" y="330"/>
                  <a:pt x="186" y="330"/>
                </a:cubicBezTo>
                <a:cubicBezTo>
                  <a:pt x="190" y="328"/>
                  <a:pt x="193" y="326"/>
                  <a:pt x="196" y="323"/>
                </a:cubicBezTo>
                <a:cubicBezTo>
                  <a:pt x="196" y="323"/>
                  <a:pt x="196" y="323"/>
                  <a:pt x="196" y="323"/>
                </a:cubicBezTo>
                <a:cubicBezTo>
                  <a:pt x="202" y="318"/>
                  <a:pt x="206" y="312"/>
                  <a:pt x="210" y="306"/>
                </a:cubicBezTo>
                <a:cubicBezTo>
                  <a:pt x="211" y="305"/>
                  <a:pt x="211" y="305"/>
                  <a:pt x="211" y="305"/>
                </a:cubicBezTo>
                <a:cubicBezTo>
                  <a:pt x="213" y="302"/>
                  <a:pt x="214" y="298"/>
                  <a:pt x="216" y="295"/>
                </a:cubicBezTo>
                <a:cubicBezTo>
                  <a:pt x="216" y="295"/>
                  <a:pt x="216" y="294"/>
                  <a:pt x="216" y="293"/>
                </a:cubicBezTo>
                <a:cubicBezTo>
                  <a:pt x="217" y="290"/>
                  <a:pt x="218" y="287"/>
                  <a:pt x="219" y="283"/>
                </a:cubicBezTo>
                <a:cubicBezTo>
                  <a:pt x="219" y="283"/>
                  <a:pt x="219" y="282"/>
                  <a:pt x="219" y="282"/>
                </a:cubicBezTo>
                <a:cubicBezTo>
                  <a:pt x="220" y="278"/>
                  <a:pt x="220" y="274"/>
                  <a:pt x="220" y="270"/>
                </a:cubicBezTo>
                <a:cubicBezTo>
                  <a:pt x="220" y="267"/>
                  <a:pt x="220" y="264"/>
                  <a:pt x="220" y="261"/>
                </a:cubicBezTo>
                <a:cubicBezTo>
                  <a:pt x="219" y="260"/>
                  <a:pt x="219" y="259"/>
                  <a:pt x="219" y="258"/>
                </a:cubicBezTo>
                <a:cubicBezTo>
                  <a:pt x="219" y="255"/>
                  <a:pt x="218" y="253"/>
                  <a:pt x="217" y="250"/>
                </a:cubicBezTo>
                <a:cubicBezTo>
                  <a:pt x="217" y="250"/>
                  <a:pt x="217" y="250"/>
                  <a:pt x="217" y="249"/>
                </a:cubicBezTo>
                <a:cubicBezTo>
                  <a:pt x="216" y="247"/>
                  <a:pt x="215" y="244"/>
                  <a:pt x="214" y="241"/>
                </a:cubicBezTo>
                <a:cubicBezTo>
                  <a:pt x="214" y="240"/>
                  <a:pt x="213" y="240"/>
                  <a:pt x="213" y="239"/>
                </a:cubicBezTo>
                <a:cubicBezTo>
                  <a:pt x="212" y="237"/>
                  <a:pt x="210" y="234"/>
                  <a:pt x="209" y="231"/>
                </a:cubicBezTo>
                <a:lnTo>
                  <a:pt x="208" y="231"/>
                </a:lnTo>
                <a:cubicBezTo>
                  <a:pt x="207" y="229"/>
                  <a:pt x="205" y="226"/>
                  <a:pt x="203" y="224"/>
                </a:cubicBezTo>
                <a:cubicBezTo>
                  <a:pt x="203" y="224"/>
                  <a:pt x="202" y="223"/>
                  <a:pt x="202" y="223"/>
                </a:cubicBezTo>
                <a:cubicBezTo>
                  <a:pt x="200" y="221"/>
                  <a:pt x="198" y="219"/>
                  <a:pt x="195" y="217"/>
                </a:cubicBezTo>
                <a:cubicBezTo>
                  <a:pt x="195" y="217"/>
                  <a:pt x="195" y="217"/>
                  <a:pt x="195" y="217"/>
                </a:cubicBezTo>
                <a:cubicBezTo>
                  <a:pt x="193" y="215"/>
                  <a:pt x="190" y="213"/>
                  <a:pt x="188" y="211"/>
                </a:cubicBezTo>
                <a:cubicBezTo>
                  <a:pt x="187" y="211"/>
                  <a:pt x="187" y="211"/>
                  <a:pt x="186" y="210"/>
                </a:cubicBezTo>
                <a:cubicBezTo>
                  <a:pt x="184" y="209"/>
                  <a:pt x="181" y="208"/>
                  <a:pt x="179" y="206"/>
                </a:cubicBezTo>
                <a:cubicBezTo>
                  <a:pt x="179" y="206"/>
                  <a:pt x="178" y="206"/>
                  <a:pt x="178" y="206"/>
                </a:cubicBezTo>
                <a:cubicBezTo>
                  <a:pt x="170" y="202"/>
                  <a:pt x="160" y="200"/>
                  <a:pt x="150" y="200"/>
                </a:cubicBezTo>
                <a:cubicBezTo>
                  <a:pt x="112" y="200"/>
                  <a:pt x="81" y="232"/>
                  <a:pt x="81" y="270"/>
                </a:cubicBezTo>
                <a:cubicBezTo>
                  <a:pt x="81" y="309"/>
                  <a:pt x="112" y="340"/>
                  <a:pt x="150" y="34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sp>
        <p:nvSpPr>
          <p:cNvPr id="42" name="Freeform 42"/>
          <p:cNvSpPr>
            <a:spLocks noEditPoints="1"/>
          </p:cNvSpPr>
          <p:nvPr/>
        </p:nvSpPr>
        <p:spPr bwMode="auto">
          <a:xfrm>
            <a:off x="6565826" y="3394830"/>
            <a:ext cx="454236" cy="445176"/>
          </a:xfrm>
          <a:custGeom>
            <a:avLst/>
            <a:gdLst>
              <a:gd name="T0" fmla="*/ 25 w 596"/>
              <a:gd name="T1" fmla="*/ 345 h 583"/>
              <a:gd name="T2" fmla="*/ 25 w 596"/>
              <a:gd name="T3" fmla="*/ 62 h 583"/>
              <a:gd name="T4" fmla="*/ 61 w 596"/>
              <a:gd name="T5" fmla="*/ 26 h 583"/>
              <a:gd name="T6" fmla="*/ 534 w 596"/>
              <a:gd name="T7" fmla="*/ 26 h 583"/>
              <a:gd name="T8" fmla="*/ 570 w 596"/>
              <a:gd name="T9" fmla="*/ 62 h 583"/>
              <a:gd name="T10" fmla="*/ 570 w 596"/>
              <a:gd name="T11" fmla="*/ 345 h 583"/>
              <a:gd name="T12" fmla="*/ 534 w 596"/>
              <a:gd name="T13" fmla="*/ 381 h 583"/>
              <a:gd name="T14" fmla="*/ 61 w 596"/>
              <a:gd name="T15" fmla="*/ 381 h 583"/>
              <a:gd name="T16" fmla="*/ 25 w 596"/>
              <a:gd name="T17" fmla="*/ 345 h 583"/>
              <a:gd name="T18" fmla="*/ 534 w 596"/>
              <a:gd name="T19" fmla="*/ 406 h 583"/>
              <a:gd name="T20" fmla="*/ 596 w 596"/>
              <a:gd name="T21" fmla="*/ 345 h 583"/>
              <a:gd name="T22" fmla="*/ 596 w 596"/>
              <a:gd name="T23" fmla="*/ 62 h 583"/>
              <a:gd name="T24" fmla="*/ 534 w 596"/>
              <a:gd name="T25" fmla="*/ 0 h 583"/>
              <a:gd name="T26" fmla="*/ 61 w 596"/>
              <a:gd name="T27" fmla="*/ 0 h 583"/>
              <a:gd name="T28" fmla="*/ 0 w 596"/>
              <a:gd name="T29" fmla="*/ 62 h 583"/>
              <a:gd name="T30" fmla="*/ 0 w 596"/>
              <a:gd name="T31" fmla="*/ 345 h 583"/>
              <a:gd name="T32" fmla="*/ 61 w 596"/>
              <a:gd name="T33" fmla="*/ 406 h 583"/>
              <a:gd name="T34" fmla="*/ 245 w 596"/>
              <a:gd name="T35" fmla="*/ 406 h 583"/>
              <a:gd name="T36" fmla="*/ 245 w 596"/>
              <a:gd name="T37" fmla="*/ 462 h 583"/>
              <a:gd name="T38" fmla="*/ 61 w 596"/>
              <a:gd name="T39" fmla="*/ 462 h 583"/>
              <a:gd name="T40" fmla="*/ 0 w 596"/>
              <a:gd name="T41" fmla="*/ 524 h 583"/>
              <a:gd name="T42" fmla="*/ 0 w 596"/>
              <a:gd name="T43" fmla="*/ 570 h 583"/>
              <a:gd name="T44" fmla="*/ 12 w 596"/>
              <a:gd name="T45" fmla="*/ 583 h 583"/>
              <a:gd name="T46" fmla="*/ 583 w 596"/>
              <a:gd name="T47" fmla="*/ 583 h 583"/>
              <a:gd name="T48" fmla="*/ 596 w 596"/>
              <a:gd name="T49" fmla="*/ 570 h 583"/>
              <a:gd name="T50" fmla="*/ 596 w 596"/>
              <a:gd name="T51" fmla="*/ 524 h 583"/>
              <a:gd name="T52" fmla="*/ 534 w 596"/>
              <a:gd name="T53" fmla="*/ 462 h 583"/>
              <a:gd name="T54" fmla="*/ 351 w 596"/>
              <a:gd name="T55" fmla="*/ 462 h 583"/>
              <a:gd name="T56" fmla="*/ 351 w 596"/>
              <a:gd name="T57" fmla="*/ 406 h 583"/>
              <a:gd name="T58" fmla="*/ 534 w 596"/>
              <a:gd name="T59" fmla="*/ 406 h 583"/>
              <a:gd name="T60" fmla="*/ 544 w 596"/>
              <a:gd name="T61" fmla="*/ 345 h 583"/>
              <a:gd name="T62" fmla="*/ 544 w 596"/>
              <a:gd name="T63" fmla="*/ 62 h 583"/>
              <a:gd name="T64" fmla="*/ 534 w 596"/>
              <a:gd name="T65" fmla="*/ 52 h 583"/>
              <a:gd name="T66" fmla="*/ 61 w 596"/>
              <a:gd name="T67" fmla="*/ 52 h 583"/>
              <a:gd name="T68" fmla="*/ 51 w 596"/>
              <a:gd name="T69" fmla="*/ 62 h 583"/>
              <a:gd name="T70" fmla="*/ 51 w 596"/>
              <a:gd name="T71" fmla="*/ 345 h 583"/>
              <a:gd name="T72" fmla="*/ 61 w 596"/>
              <a:gd name="T73" fmla="*/ 355 h 583"/>
              <a:gd name="T74" fmla="*/ 534 w 596"/>
              <a:gd name="T75" fmla="*/ 355 h 583"/>
              <a:gd name="T76" fmla="*/ 544 w 596"/>
              <a:gd name="T77" fmla="*/ 345 h 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96" h="583">
                <a:moveTo>
                  <a:pt x="25" y="345"/>
                </a:moveTo>
                <a:lnTo>
                  <a:pt x="25" y="62"/>
                </a:lnTo>
                <a:cubicBezTo>
                  <a:pt x="25" y="42"/>
                  <a:pt x="41" y="26"/>
                  <a:pt x="61" y="26"/>
                </a:cubicBezTo>
                <a:lnTo>
                  <a:pt x="534" y="26"/>
                </a:lnTo>
                <a:cubicBezTo>
                  <a:pt x="554" y="26"/>
                  <a:pt x="570" y="42"/>
                  <a:pt x="570" y="62"/>
                </a:cubicBezTo>
                <a:lnTo>
                  <a:pt x="570" y="345"/>
                </a:lnTo>
                <a:cubicBezTo>
                  <a:pt x="570" y="365"/>
                  <a:pt x="554" y="381"/>
                  <a:pt x="534" y="381"/>
                </a:cubicBezTo>
                <a:lnTo>
                  <a:pt x="61" y="381"/>
                </a:lnTo>
                <a:cubicBezTo>
                  <a:pt x="41" y="381"/>
                  <a:pt x="25" y="365"/>
                  <a:pt x="25" y="345"/>
                </a:cubicBezTo>
                <a:close/>
                <a:moveTo>
                  <a:pt x="534" y="406"/>
                </a:moveTo>
                <a:cubicBezTo>
                  <a:pt x="568" y="406"/>
                  <a:pt x="596" y="379"/>
                  <a:pt x="596" y="345"/>
                </a:cubicBezTo>
                <a:lnTo>
                  <a:pt x="596" y="62"/>
                </a:lnTo>
                <a:cubicBezTo>
                  <a:pt x="596" y="28"/>
                  <a:pt x="568" y="0"/>
                  <a:pt x="534" y="0"/>
                </a:cubicBezTo>
                <a:lnTo>
                  <a:pt x="61" y="0"/>
                </a:lnTo>
                <a:cubicBezTo>
                  <a:pt x="27" y="0"/>
                  <a:pt x="0" y="28"/>
                  <a:pt x="0" y="62"/>
                </a:cubicBezTo>
                <a:lnTo>
                  <a:pt x="0" y="345"/>
                </a:lnTo>
                <a:cubicBezTo>
                  <a:pt x="0" y="379"/>
                  <a:pt x="27" y="406"/>
                  <a:pt x="61" y="406"/>
                </a:cubicBezTo>
                <a:lnTo>
                  <a:pt x="245" y="406"/>
                </a:lnTo>
                <a:lnTo>
                  <a:pt x="245" y="462"/>
                </a:lnTo>
                <a:lnTo>
                  <a:pt x="61" y="462"/>
                </a:lnTo>
                <a:cubicBezTo>
                  <a:pt x="27" y="462"/>
                  <a:pt x="0" y="490"/>
                  <a:pt x="0" y="524"/>
                </a:cubicBezTo>
                <a:lnTo>
                  <a:pt x="0" y="570"/>
                </a:lnTo>
                <a:cubicBezTo>
                  <a:pt x="0" y="577"/>
                  <a:pt x="5" y="583"/>
                  <a:pt x="12" y="583"/>
                </a:cubicBezTo>
                <a:lnTo>
                  <a:pt x="583" y="583"/>
                </a:lnTo>
                <a:cubicBezTo>
                  <a:pt x="590" y="583"/>
                  <a:pt x="596" y="577"/>
                  <a:pt x="596" y="570"/>
                </a:cubicBezTo>
                <a:lnTo>
                  <a:pt x="596" y="524"/>
                </a:lnTo>
                <a:cubicBezTo>
                  <a:pt x="596" y="490"/>
                  <a:pt x="568" y="462"/>
                  <a:pt x="534" y="462"/>
                </a:cubicBezTo>
                <a:lnTo>
                  <a:pt x="351" y="462"/>
                </a:lnTo>
                <a:lnTo>
                  <a:pt x="351" y="406"/>
                </a:lnTo>
                <a:lnTo>
                  <a:pt x="534" y="406"/>
                </a:lnTo>
                <a:close/>
                <a:moveTo>
                  <a:pt x="544" y="345"/>
                </a:moveTo>
                <a:lnTo>
                  <a:pt x="544" y="62"/>
                </a:lnTo>
                <a:cubicBezTo>
                  <a:pt x="544" y="56"/>
                  <a:pt x="540" y="52"/>
                  <a:pt x="534" y="52"/>
                </a:cubicBezTo>
                <a:lnTo>
                  <a:pt x="61" y="52"/>
                </a:lnTo>
                <a:cubicBezTo>
                  <a:pt x="56" y="52"/>
                  <a:pt x="51" y="56"/>
                  <a:pt x="51" y="62"/>
                </a:cubicBezTo>
                <a:lnTo>
                  <a:pt x="51" y="345"/>
                </a:lnTo>
                <a:cubicBezTo>
                  <a:pt x="51" y="350"/>
                  <a:pt x="56" y="355"/>
                  <a:pt x="61" y="355"/>
                </a:cubicBezTo>
                <a:lnTo>
                  <a:pt x="534" y="355"/>
                </a:lnTo>
                <a:cubicBezTo>
                  <a:pt x="540" y="355"/>
                  <a:pt x="544" y="350"/>
                  <a:pt x="544" y="34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7555141" y="3367121"/>
            <a:ext cx="541022" cy="500594"/>
            <a:chOff x="2438399" y="4906963"/>
            <a:chExt cx="465137" cy="430213"/>
          </a:xfrm>
          <a:solidFill>
            <a:schemeClr val="accent3"/>
          </a:solidFill>
        </p:grpSpPr>
        <p:sp>
          <p:nvSpPr>
            <p:cNvPr id="44" name="Freeform 43"/>
            <p:cNvSpPr>
              <a:spLocks noEditPoints="1"/>
            </p:cNvSpPr>
            <p:nvPr/>
          </p:nvSpPr>
          <p:spPr bwMode="auto">
            <a:xfrm>
              <a:off x="2438399" y="5080001"/>
              <a:ext cx="230187" cy="231775"/>
            </a:xfrm>
            <a:custGeom>
              <a:avLst/>
              <a:gdLst>
                <a:gd name="T0" fmla="*/ 101 w 351"/>
                <a:gd name="T1" fmla="*/ 239 h 353"/>
                <a:gd name="T2" fmla="*/ 172 w 351"/>
                <a:gd name="T3" fmla="*/ 119 h 353"/>
                <a:gd name="T4" fmla="*/ 234 w 351"/>
                <a:gd name="T5" fmla="*/ 151 h 353"/>
                <a:gd name="T6" fmla="*/ 188 w 351"/>
                <a:gd name="T7" fmla="*/ 0 h 353"/>
                <a:gd name="T8" fmla="*/ 1 w 351"/>
                <a:gd name="T9" fmla="*/ 31 h 353"/>
                <a:gd name="T10" fmla="*/ 56 w 351"/>
                <a:gd name="T11" fmla="*/ 60 h 353"/>
                <a:gd name="T12" fmla="*/ 14 w 351"/>
                <a:gd name="T13" fmla="*/ 123 h 353"/>
                <a:gd name="T14" fmla="*/ 29 w 351"/>
                <a:gd name="T15" fmla="*/ 201 h 353"/>
                <a:gd name="T16" fmla="*/ 120 w 351"/>
                <a:gd name="T17" fmla="*/ 332 h 353"/>
                <a:gd name="T18" fmla="*/ 101 w 351"/>
                <a:gd name="T19" fmla="*/ 239 h 353"/>
                <a:gd name="T20" fmla="*/ 334 w 351"/>
                <a:gd name="T21" fmla="*/ 214 h 353"/>
                <a:gd name="T22" fmla="*/ 334 w 351"/>
                <a:gd name="T23" fmla="*/ 214 h 353"/>
                <a:gd name="T24" fmla="*/ 132 w 351"/>
                <a:gd name="T25" fmla="*/ 221 h 353"/>
                <a:gd name="T26" fmla="*/ 125 w 351"/>
                <a:gd name="T27" fmla="*/ 282 h 353"/>
                <a:gd name="T28" fmla="*/ 144 w 351"/>
                <a:gd name="T29" fmla="*/ 340 h 353"/>
                <a:gd name="T30" fmla="*/ 185 w 351"/>
                <a:gd name="T31" fmla="*/ 353 h 353"/>
                <a:gd name="T32" fmla="*/ 351 w 351"/>
                <a:gd name="T33" fmla="*/ 345 h 353"/>
                <a:gd name="T34" fmla="*/ 334 w 351"/>
                <a:gd name="T35" fmla="*/ 214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1" h="353">
                  <a:moveTo>
                    <a:pt x="101" y="239"/>
                  </a:moveTo>
                  <a:cubicBezTo>
                    <a:pt x="102" y="212"/>
                    <a:pt x="149" y="149"/>
                    <a:pt x="172" y="119"/>
                  </a:cubicBezTo>
                  <a:lnTo>
                    <a:pt x="234" y="151"/>
                  </a:lnTo>
                  <a:lnTo>
                    <a:pt x="188" y="0"/>
                  </a:lnTo>
                  <a:lnTo>
                    <a:pt x="1" y="31"/>
                  </a:lnTo>
                  <a:lnTo>
                    <a:pt x="56" y="60"/>
                  </a:lnTo>
                  <a:cubicBezTo>
                    <a:pt x="43" y="77"/>
                    <a:pt x="24" y="104"/>
                    <a:pt x="14" y="123"/>
                  </a:cubicBezTo>
                  <a:cubicBezTo>
                    <a:pt x="0" y="154"/>
                    <a:pt x="14" y="172"/>
                    <a:pt x="29" y="201"/>
                  </a:cubicBezTo>
                  <a:cubicBezTo>
                    <a:pt x="44" y="230"/>
                    <a:pt x="120" y="332"/>
                    <a:pt x="120" y="332"/>
                  </a:cubicBezTo>
                  <a:cubicBezTo>
                    <a:pt x="120" y="332"/>
                    <a:pt x="100" y="276"/>
                    <a:pt x="101" y="239"/>
                  </a:cubicBezTo>
                  <a:close/>
                  <a:moveTo>
                    <a:pt x="334" y="214"/>
                  </a:moveTo>
                  <a:lnTo>
                    <a:pt x="334" y="214"/>
                  </a:lnTo>
                  <a:lnTo>
                    <a:pt x="132" y="221"/>
                  </a:lnTo>
                  <a:cubicBezTo>
                    <a:pt x="132" y="221"/>
                    <a:pt x="115" y="229"/>
                    <a:pt x="125" y="282"/>
                  </a:cubicBezTo>
                  <a:cubicBezTo>
                    <a:pt x="133" y="322"/>
                    <a:pt x="144" y="340"/>
                    <a:pt x="144" y="340"/>
                  </a:cubicBezTo>
                  <a:cubicBezTo>
                    <a:pt x="144" y="340"/>
                    <a:pt x="151" y="352"/>
                    <a:pt x="185" y="353"/>
                  </a:cubicBezTo>
                  <a:cubicBezTo>
                    <a:pt x="214" y="353"/>
                    <a:pt x="351" y="345"/>
                    <a:pt x="351" y="345"/>
                  </a:cubicBezTo>
                  <a:lnTo>
                    <a:pt x="334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4"/>
            <p:cNvSpPr>
              <a:spLocks noEditPoints="1"/>
            </p:cNvSpPr>
            <p:nvPr/>
          </p:nvSpPr>
          <p:spPr bwMode="auto">
            <a:xfrm>
              <a:off x="2522537" y="4906963"/>
              <a:ext cx="295275" cy="161925"/>
            </a:xfrm>
            <a:custGeom>
              <a:avLst/>
              <a:gdLst>
                <a:gd name="T0" fmla="*/ 222 w 450"/>
                <a:gd name="T1" fmla="*/ 42 h 247"/>
                <a:gd name="T2" fmla="*/ 285 w 450"/>
                <a:gd name="T3" fmla="*/ 170 h 247"/>
                <a:gd name="T4" fmla="*/ 226 w 450"/>
                <a:gd name="T5" fmla="*/ 202 h 247"/>
                <a:gd name="T6" fmla="*/ 401 w 450"/>
                <a:gd name="T7" fmla="*/ 226 h 247"/>
                <a:gd name="T8" fmla="*/ 450 w 450"/>
                <a:gd name="T9" fmla="*/ 81 h 247"/>
                <a:gd name="T10" fmla="*/ 397 w 450"/>
                <a:gd name="T11" fmla="*/ 110 h 247"/>
                <a:gd name="T12" fmla="*/ 366 w 450"/>
                <a:gd name="T13" fmla="*/ 38 h 247"/>
                <a:gd name="T14" fmla="*/ 293 w 450"/>
                <a:gd name="T15" fmla="*/ 5 h 247"/>
                <a:gd name="T16" fmla="*/ 134 w 450"/>
                <a:gd name="T17" fmla="*/ 3 h 247"/>
                <a:gd name="T18" fmla="*/ 222 w 450"/>
                <a:gd name="T19" fmla="*/ 42 h 247"/>
                <a:gd name="T20" fmla="*/ 119 w 450"/>
                <a:gd name="T21" fmla="*/ 247 h 247"/>
                <a:gd name="T22" fmla="*/ 119 w 450"/>
                <a:gd name="T23" fmla="*/ 247 h 247"/>
                <a:gd name="T24" fmla="*/ 221 w 450"/>
                <a:gd name="T25" fmla="*/ 78 h 247"/>
                <a:gd name="T26" fmla="*/ 173 w 450"/>
                <a:gd name="T27" fmla="*/ 37 h 247"/>
                <a:gd name="T28" fmla="*/ 115 w 450"/>
                <a:gd name="T29" fmla="*/ 18 h 247"/>
                <a:gd name="T30" fmla="*/ 82 w 450"/>
                <a:gd name="T31" fmla="*/ 44 h 247"/>
                <a:gd name="T32" fmla="*/ 0 w 450"/>
                <a:gd name="T33" fmla="*/ 185 h 247"/>
                <a:gd name="T34" fmla="*/ 119 w 450"/>
                <a:gd name="T35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0" h="247">
                  <a:moveTo>
                    <a:pt x="222" y="42"/>
                  </a:moveTo>
                  <a:cubicBezTo>
                    <a:pt x="245" y="58"/>
                    <a:pt x="273" y="134"/>
                    <a:pt x="285" y="170"/>
                  </a:cubicBezTo>
                  <a:lnTo>
                    <a:pt x="226" y="202"/>
                  </a:lnTo>
                  <a:lnTo>
                    <a:pt x="401" y="226"/>
                  </a:lnTo>
                  <a:lnTo>
                    <a:pt x="450" y="81"/>
                  </a:lnTo>
                  <a:lnTo>
                    <a:pt x="397" y="110"/>
                  </a:lnTo>
                  <a:cubicBezTo>
                    <a:pt x="389" y="89"/>
                    <a:pt x="377" y="57"/>
                    <a:pt x="366" y="38"/>
                  </a:cubicBezTo>
                  <a:cubicBezTo>
                    <a:pt x="347" y="8"/>
                    <a:pt x="325" y="10"/>
                    <a:pt x="293" y="5"/>
                  </a:cubicBezTo>
                  <a:cubicBezTo>
                    <a:pt x="260" y="0"/>
                    <a:pt x="134" y="3"/>
                    <a:pt x="134" y="3"/>
                  </a:cubicBezTo>
                  <a:cubicBezTo>
                    <a:pt x="134" y="3"/>
                    <a:pt x="192" y="19"/>
                    <a:pt x="222" y="42"/>
                  </a:cubicBezTo>
                  <a:close/>
                  <a:moveTo>
                    <a:pt x="119" y="247"/>
                  </a:moveTo>
                  <a:lnTo>
                    <a:pt x="119" y="247"/>
                  </a:lnTo>
                  <a:lnTo>
                    <a:pt x="221" y="78"/>
                  </a:lnTo>
                  <a:cubicBezTo>
                    <a:pt x="221" y="78"/>
                    <a:pt x="223" y="60"/>
                    <a:pt x="173" y="37"/>
                  </a:cubicBezTo>
                  <a:cubicBezTo>
                    <a:pt x="136" y="19"/>
                    <a:pt x="115" y="18"/>
                    <a:pt x="115" y="18"/>
                  </a:cubicBezTo>
                  <a:cubicBezTo>
                    <a:pt x="115" y="18"/>
                    <a:pt x="100" y="17"/>
                    <a:pt x="82" y="44"/>
                  </a:cubicBezTo>
                  <a:cubicBezTo>
                    <a:pt x="66" y="68"/>
                    <a:pt x="0" y="185"/>
                    <a:pt x="0" y="185"/>
                  </a:cubicBezTo>
                  <a:lnTo>
                    <a:pt x="119" y="2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5"/>
            <p:cNvSpPr>
              <a:spLocks noEditPoints="1"/>
            </p:cNvSpPr>
            <p:nvPr/>
          </p:nvSpPr>
          <p:spPr bwMode="auto">
            <a:xfrm>
              <a:off x="2692399" y="5038726"/>
              <a:ext cx="211137" cy="298450"/>
            </a:xfrm>
            <a:custGeom>
              <a:avLst/>
              <a:gdLst>
                <a:gd name="T0" fmla="*/ 256 w 324"/>
                <a:gd name="T1" fmla="*/ 262 h 453"/>
                <a:gd name="T2" fmla="*/ 114 w 324"/>
                <a:gd name="T3" fmla="*/ 265 h 453"/>
                <a:gd name="T4" fmla="*/ 105 w 324"/>
                <a:gd name="T5" fmla="*/ 198 h 453"/>
                <a:gd name="T6" fmla="*/ 0 w 324"/>
                <a:gd name="T7" fmla="*/ 331 h 453"/>
                <a:gd name="T8" fmla="*/ 137 w 324"/>
                <a:gd name="T9" fmla="*/ 453 h 453"/>
                <a:gd name="T10" fmla="*/ 130 w 324"/>
                <a:gd name="T11" fmla="*/ 392 h 453"/>
                <a:gd name="T12" fmla="*/ 207 w 324"/>
                <a:gd name="T13" fmla="*/ 394 h 453"/>
                <a:gd name="T14" fmla="*/ 265 w 324"/>
                <a:gd name="T15" fmla="*/ 341 h 453"/>
                <a:gd name="T16" fmla="*/ 324 w 324"/>
                <a:gd name="T17" fmla="*/ 198 h 453"/>
                <a:gd name="T18" fmla="*/ 256 w 324"/>
                <a:gd name="T19" fmla="*/ 262 h 453"/>
                <a:gd name="T20" fmla="*/ 102 w 324"/>
                <a:gd name="T21" fmla="*/ 82 h 453"/>
                <a:gd name="T22" fmla="*/ 102 w 324"/>
                <a:gd name="T23" fmla="*/ 82 h 453"/>
                <a:gd name="T24" fmla="*/ 223 w 324"/>
                <a:gd name="T25" fmla="*/ 246 h 453"/>
                <a:gd name="T26" fmla="*/ 279 w 324"/>
                <a:gd name="T27" fmla="*/ 219 h 453"/>
                <a:gd name="T28" fmla="*/ 317 w 324"/>
                <a:gd name="T29" fmla="*/ 174 h 453"/>
                <a:gd name="T30" fmla="*/ 305 w 324"/>
                <a:gd name="T31" fmla="*/ 134 h 453"/>
                <a:gd name="T32" fmla="*/ 203 w 324"/>
                <a:gd name="T33" fmla="*/ 0 h 453"/>
                <a:gd name="T34" fmla="*/ 102 w 324"/>
                <a:gd name="T35" fmla="*/ 82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4" h="453">
                  <a:moveTo>
                    <a:pt x="256" y="262"/>
                  </a:moveTo>
                  <a:cubicBezTo>
                    <a:pt x="232" y="276"/>
                    <a:pt x="152" y="269"/>
                    <a:pt x="114" y="265"/>
                  </a:cubicBezTo>
                  <a:lnTo>
                    <a:pt x="105" y="198"/>
                  </a:lnTo>
                  <a:lnTo>
                    <a:pt x="0" y="331"/>
                  </a:lnTo>
                  <a:lnTo>
                    <a:pt x="137" y="453"/>
                  </a:lnTo>
                  <a:lnTo>
                    <a:pt x="130" y="392"/>
                  </a:lnTo>
                  <a:cubicBezTo>
                    <a:pt x="152" y="394"/>
                    <a:pt x="186" y="396"/>
                    <a:pt x="207" y="394"/>
                  </a:cubicBezTo>
                  <a:cubicBezTo>
                    <a:pt x="242" y="390"/>
                    <a:pt x="249" y="369"/>
                    <a:pt x="265" y="341"/>
                  </a:cubicBezTo>
                  <a:cubicBezTo>
                    <a:pt x="281" y="314"/>
                    <a:pt x="324" y="198"/>
                    <a:pt x="324" y="198"/>
                  </a:cubicBezTo>
                  <a:cubicBezTo>
                    <a:pt x="324" y="198"/>
                    <a:pt x="288" y="243"/>
                    <a:pt x="256" y="262"/>
                  </a:cubicBezTo>
                  <a:close/>
                  <a:moveTo>
                    <a:pt x="102" y="82"/>
                  </a:moveTo>
                  <a:lnTo>
                    <a:pt x="102" y="82"/>
                  </a:lnTo>
                  <a:lnTo>
                    <a:pt x="223" y="246"/>
                  </a:lnTo>
                  <a:cubicBezTo>
                    <a:pt x="223" y="246"/>
                    <a:pt x="239" y="255"/>
                    <a:pt x="279" y="219"/>
                  </a:cubicBezTo>
                  <a:cubicBezTo>
                    <a:pt x="308" y="192"/>
                    <a:pt x="317" y="174"/>
                    <a:pt x="317" y="174"/>
                  </a:cubicBezTo>
                  <a:cubicBezTo>
                    <a:pt x="317" y="174"/>
                    <a:pt x="323" y="161"/>
                    <a:pt x="305" y="134"/>
                  </a:cubicBezTo>
                  <a:cubicBezTo>
                    <a:pt x="288" y="108"/>
                    <a:pt x="203" y="0"/>
                    <a:pt x="203" y="0"/>
                  </a:cubicBezTo>
                  <a:lnTo>
                    <a:pt x="102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7" name="Freeform 46"/>
          <p:cNvSpPr>
            <a:spLocks noEditPoints="1"/>
          </p:cNvSpPr>
          <p:nvPr/>
        </p:nvSpPr>
        <p:spPr bwMode="auto">
          <a:xfrm>
            <a:off x="7655037" y="4137416"/>
            <a:ext cx="402534" cy="519066"/>
          </a:xfrm>
          <a:custGeom>
            <a:avLst/>
            <a:gdLst>
              <a:gd name="T0" fmla="*/ 394 w 527"/>
              <a:gd name="T1" fmla="*/ 362 h 679"/>
              <a:gd name="T2" fmla="*/ 340 w 527"/>
              <a:gd name="T3" fmla="*/ 239 h 679"/>
              <a:gd name="T4" fmla="*/ 276 w 527"/>
              <a:gd name="T5" fmla="*/ 270 h 679"/>
              <a:gd name="T6" fmla="*/ 257 w 527"/>
              <a:gd name="T7" fmla="*/ 247 h 679"/>
              <a:gd name="T8" fmla="*/ 256 w 527"/>
              <a:gd name="T9" fmla="*/ 242 h 679"/>
              <a:gd name="T10" fmla="*/ 255 w 527"/>
              <a:gd name="T11" fmla="*/ 237 h 679"/>
              <a:gd name="T12" fmla="*/ 255 w 527"/>
              <a:gd name="T13" fmla="*/ 231 h 679"/>
              <a:gd name="T14" fmla="*/ 255 w 527"/>
              <a:gd name="T15" fmla="*/ 227 h 679"/>
              <a:gd name="T16" fmla="*/ 256 w 527"/>
              <a:gd name="T17" fmla="*/ 222 h 679"/>
              <a:gd name="T18" fmla="*/ 258 w 527"/>
              <a:gd name="T19" fmla="*/ 217 h 679"/>
              <a:gd name="T20" fmla="*/ 261 w 527"/>
              <a:gd name="T21" fmla="*/ 211 h 679"/>
              <a:gd name="T22" fmla="*/ 275 w 527"/>
              <a:gd name="T23" fmla="*/ 196 h 679"/>
              <a:gd name="T24" fmla="*/ 437 w 527"/>
              <a:gd name="T25" fmla="*/ 174 h 679"/>
              <a:gd name="T26" fmla="*/ 349 w 527"/>
              <a:gd name="T27" fmla="*/ 69 h 679"/>
              <a:gd name="T28" fmla="*/ 274 w 527"/>
              <a:gd name="T29" fmla="*/ 138 h 679"/>
              <a:gd name="T30" fmla="*/ 254 w 527"/>
              <a:gd name="T31" fmla="*/ 138 h 679"/>
              <a:gd name="T32" fmla="*/ 225 w 527"/>
              <a:gd name="T33" fmla="*/ 144 h 679"/>
              <a:gd name="T34" fmla="*/ 207 w 527"/>
              <a:gd name="T35" fmla="*/ 150 h 679"/>
              <a:gd name="T36" fmla="*/ 198 w 527"/>
              <a:gd name="T37" fmla="*/ 155 h 679"/>
              <a:gd name="T38" fmla="*/ 189 w 527"/>
              <a:gd name="T39" fmla="*/ 159 h 679"/>
              <a:gd name="T40" fmla="*/ 181 w 527"/>
              <a:gd name="T41" fmla="*/ 165 h 679"/>
              <a:gd name="T42" fmla="*/ 165 w 527"/>
              <a:gd name="T43" fmla="*/ 177 h 679"/>
              <a:gd name="T44" fmla="*/ 158 w 527"/>
              <a:gd name="T45" fmla="*/ 184 h 679"/>
              <a:gd name="T46" fmla="*/ 151 w 527"/>
              <a:gd name="T47" fmla="*/ 193 h 679"/>
              <a:gd name="T48" fmla="*/ 145 w 527"/>
              <a:gd name="T49" fmla="*/ 200 h 679"/>
              <a:gd name="T50" fmla="*/ 138 w 527"/>
              <a:gd name="T51" fmla="*/ 211 h 679"/>
              <a:gd name="T52" fmla="*/ 181 w 527"/>
              <a:gd name="T53" fmla="*/ 430 h 679"/>
              <a:gd name="T54" fmla="*/ 17 w 527"/>
              <a:gd name="T55" fmla="*/ 580 h 679"/>
              <a:gd name="T56" fmla="*/ 44 w 527"/>
              <a:gd name="T57" fmla="*/ 667 h 679"/>
              <a:gd name="T58" fmla="*/ 91 w 527"/>
              <a:gd name="T59" fmla="*/ 614 h 679"/>
              <a:gd name="T60" fmla="*/ 140 w 527"/>
              <a:gd name="T61" fmla="*/ 532 h 679"/>
              <a:gd name="T62" fmla="*/ 253 w 527"/>
              <a:gd name="T63" fmla="*/ 434 h 679"/>
              <a:gd name="T64" fmla="*/ 256 w 527"/>
              <a:gd name="T65" fmla="*/ 434 h 679"/>
              <a:gd name="T66" fmla="*/ 264 w 527"/>
              <a:gd name="T67" fmla="*/ 435 h 679"/>
              <a:gd name="T68" fmla="*/ 272 w 527"/>
              <a:gd name="T69" fmla="*/ 435 h 679"/>
              <a:gd name="T70" fmla="*/ 280 w 527"/>
              <a:gd name="T71" fmla="*/ 434 h 679"/>
              <a:gd name="T72" fmla="*/ 301 w 527"/>
              <a:gd name="T73" fmla="*/ 198 h 679"/>
              <a:gd name="T74" fmla="*/ 298 w 527"/>
              <a:gd name="T75" fmla="*/ 190 h 679"/>
              <a:gd name="T76" fmla="*/ 329 w 527"/>
              <a:gd name="T77" fmla="*/ 203 h 679"/>
              <a:gd name="T78" fmla="*/ 364 w 527"/>
              <a:gd name="T79" fmla="*/ 87 h 679"/>
              <a:gd name="T80" fmla="*/ 485 w 527"/>
              <a:gd name="T81" fmla="*/ 44 h 679"/>
              <a:gd name="T82" fmla="*/ 376 w 527"/>
              <a:gd name="T83" fmla="*/ 187 h 679"/>
              <a:gd name="T84" fmla="*/ 366 w 527"/>
              <a:gd name="T85" fmla="*/ 176 h 679"/>
              <a:gd name="T86" fmla="*/ 364 w 527"/>
              <a:gd name="T87" fmla="*/ 175 h 679"/>
              <a:gd name="T88" fmla="*/ 358 w 527"/>
              <a:gd name="T89" fmla="*/ 170 h 679"/>
              <a:gd name="T90" fmla="*/ 351 w 527"/>
              <a:gd name="T91" fmla="*/ 165 h 679"/>
              <a:gd name="T92" fmla="*/ 342 w 527"/>
              <a:gd name="T93" fmla="*/ 159 h 679"/>
              <a:gd name="T94" fmla="*/ 333 w 527"/>
              <a:gd name="T95" fmla="*/ 154 h 679"/>
              <a:gd name="T96" fmla="*/ 313 w 527"/>
              <a:gd name="T97" fmla="*/ 145 h 679"/>
              <a:gd name="T98" fmla="*/ 37 w 527"/>
              <a:gd name="T99" fmla="*/ 592 h 679"/>
              <a:gd name="T100" fmla="*/ 125 w 527"/>
              <a:gd name="T101" fmla="*/ 444 h 679"/>
              <a:gd name="T102" fmla="*/ 41 w 527"/>
              <a:gd name="T103" fmla="*/ 613 h 679"/>
              <a:gd name="T104" fmla="*/ 37 w 527"/>
              <a:gd name="T105" fmla="*/ 592 h 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27" h="679">
                <a:moveTo>
                  <a:pt x="320" y="425"/>
                </a:moveTo>
                <a:cubicBezTo>
                  <a:pt x="350" y="413"/>
                  <a:pt x="376" y="392"/>
                  <a:pt x="394" y="362"/>
                </a:cubicBezTo>
                <a:cubicBezTo>
                  <a:pt x="421" y="316"/>
                  <a:pt x="421" y="262"/>
                  <a:pt x="398" y="217"/>
                </a:cubicBezTo>
                <a:cubicBezTo>
                  <a:pt x="378" y="228"/>
                  <a:pt x="358" y="236"/>
                  <a:pt x="340" y="239"/>
                </a:cubicBezTo>
                <a:cubicBezTo>
                  <a:pt x="339" y="245"/>
                  <a:pt x="338" y="250"/>
                  <a:pt x="335" y="255"/>
                </a:cubicBezTo>
                <a:cubicBezTo>
                  <a:pt x="322" y="275"/>
                  <a:pt x="296" y="282"/>
                  <a:pt x="276" y="270"/>
                </a:cubicBezTo>
                <a:cubicBezTo>
                  <a:pt x="268" y="265"/>
                  <a:pt x="262" y="259"/>
                  <a:pt x="259" y="251"/>
                </a:cubicBezTo>
                <a:cubicBezTo>
                  <a:pt x="258" y="250"/>
                  <a:pt x="257" y="248"/>
                  <a:pt x="257" y="247"/>
                </a:cubicBezTo>
                <a:cubicBezTo>
                  <a:pt x="257" y="246"/>
                  <a:pt x="257" y="246"/>
                  <a:pt x="257" y="246"/>
                </a:cubicBezTo>
                <a:cubicBezTo>
                  <a:pt x="256" y="245"/>
                  <a:pt x="256" y="243"/>
                  <a:pt x="256" y="242"/>
                </a:cubicBezTo>
                <a:cubicBezTo>
                  <a:pt x="256" y="242"/>
                  <a:pt x="256" y="241"/>
                  <a:pt x="255" y="241"/>
                </a:cubicBezTo>
                <a:cubicBezTo>
                  <a:pt x="255" y="240"/>
                  <a:pt x="255" y="238"/>
                  <a:pt x="255" y="237"/>
                </a:cubicBezTo>
                <a:cubicBezTo>
                  <a:pt x="255" y="237"/>
                  <a:pt x="255" y="236"/>
                  <a:pt x="255" y="236"/>
                </a:cubicBezTo>
                <a:cubicBezTo>
                  <a:pt x="255" y="235"/>
                  <a:pt x="255" y="233"/>
                  <a:pt x="255" y="231"/>
                </a:cubicBezTo>
                <a:cubicBezTo>
                  <a:pt x="255" y="231"/>
                  <a:pt x="255" y="231"/>
                  <a:pt x="255" y="231"/>
                </a:cubicBezTo>
                <a:cubicBezTo>
                  <a:pt x="255" y="230"/>
                  <a:pt x="255" y="228"/>
                  <a:pt x="255" y="227"/>
                </a:cubicBezTo>
                <a:cubicBezTo>
                  <a:pt x="255" y="226"/>
                  <a:pt x="255" y="226"/>
                  <a:pt x="255" y="225"/>
                </a:cubicBezTo>
                <a:cubicBezTo>
                  <a:pt x="256" y="224"/>
                  <a:pt x="256" y="223"/>
                  <a:pt x="256" y="222"/>
                </a:cubicBezTo>
                <a:cubicBezTo>
                  <a:pt x="256" y="221"/>
                  <a:pt x="257" y="221"/>
                  <a:pt x="257" y="220"/>
                </a:cubicBezTo>
                <a:cubicBezTo>
                  <a:pt x="257" y="219"/>
                  <a:pt x="257" y="218"/>
                  <a:pt x="258" y="217"/>
                </a:cubicBezTo>
                <a:cubicBezTo>
                  <a:pt x="258" y="217"/>
                  <a:pt x="258" y="216"/>
                  <a:pt x="258" y="216"/>
                </a:cubicBezTo>
                <a:cubicBezTo>
                  <a:pt x="259" y="214"/>
                  <a:pt x="260" y="213"/>
                  <a:pt x="261" y="211"/>
                </a:cubicBezTo>
                <a:cubicBezTo>
                  <a:pt x="262" y="210"/>
                  <a:pt x="263" y="208"/>
                  <a:pt x="264" y="207"/>
                </a:cubicBezTo>
                <a:cubicBezTo>
                  <a:pt x="267" y="203"/>
                  <a:pt x="271" y="199"/>
                  <a:pt x="275" y="196"/>
                </a:cubicBezTo>
                <a:cubicBezTo>
                  <a:pt x="277" y="203"/>
                  <a:pt x="279" y="209"/>
                  <a:pt x="283" y="213"/>
                </a:cubicBezTo>
                <a:cubicBezTo>
                  <a:pt x="307" y="242"/>
                  <a:pt x="376" y="225"/>
                  <a:pt x="437" y="174"/>
                </a:cubicBezTo>
                <a:cubicBezTo>
                  <a:pt x="498" y="123"/>
                  <a:pt x="527" y="58"/>
                  <a:pt x="503" y="29"/>
                </a:cubicBezTo>
                <a:cubicBezTo>
                  <a:pt x="479" y="0"/>
                  <a:pt x="410" y="18"/>
                  <a:pt x="349" y="69"/>
                </a:cubicBezTo>
                <a:cubicBezTo>
                  <a:pt x="322" y="91"/>
                  <a:pt x="302" y="116"/>
                  <a:pt x="289" y="140"/>
                </a:cubicBezTo>
                <a:cubicBezTo>
                  <a:pt x="284" y="139"/>
                  <a:pt x="279" y="138"/>
                  <a:pt x="274" y="138"/>
                </a:cubicBezTo>
                <a:lnTo>
                  <a:pt x="274" y="138"/>
                </a:lnTo>
                <a:cubicBezTo>
                  <a:pt x="268" y="138"/>
                  <a:pt x="261" y="138"/>
                  <a:pt x="254" y="138"/>
                </a:cubicBezTo>
                <a:cubicBezTo>
                  <a:pt x="254" y="138"/>
                  <a:pt x="254" y="138"/>
                  <a:pt x="254" y="138"/>
                </a:cubicBezTo>
                <a:cubicBezTo>
                  <a:pt x="244" y="139"/>
                  <a:pt x="235" y="141"/>
                  <a:pt x="225" y="144"/>
                </a:cubicBezTo>
                <a:cubicBezTo>
                  <a:pt x="225" y="144"/>
                  <a:pt x="225" y="144"/>
                  <a:pt x="225" y="144"/>
                </a:cubicBezTo>
                <a:cubicBezTo>
                  <a:pt x="219" y="145"/>
                  <a:pt x="213" y="148"/>
                  <a:pt x="207" y="150"/>
                </a:cubicBezTo>
                <a:cubicBezTo>
                  <a:pt x="206" y="150"/>
                  <a:pt x="206" y="151"/>
                  <a:pt x="206" y="151"/>
                </a:cubicBezTo>
                <a:cubicBezTo>
                  <a:pt x="203" y="152"/>
                  <a:pt x="200" y="153"/>
                  <a:pt x="198" y="155"/>
                </a:cubicBezTo>
                <a:cubicBezTo>
                  <a:pt x="197" y="155"/>
                  <a:pt x="197" y="155"/>
                  <a:pt x="197" y="155"/>
                </a:cubicBezTo>
                <a:cubicBezTo>
                  <a:pt x="194" y="156"/>
                  <a:pt x="191" y="158"/>
                  <a:pt x="189" y="159"/>
                </a:cubicBezTo>
                <a:cubicBezTo>
                  <a:pt x="188" y="160"/>
                  <a:pt x="188" y="160"/>
                  <a:pt x="188" y="160"/>
                </a:cubicBezTo>
                <a:cubicBezTo>
                  <a:pt x="185" y="162"/>
                  <a:pt x="183" y="163"/>
                  <a:pt x="181" y="165"/>
                </a:cubicBezTo>
                <a:cubicBezTo>
                  <a:pt x="180" y="165"/>
                  <a:pt x="180" y="165"/>
                  <a:pt x="179" y="166"/>
                </a:cubicBezTo>
                <a:cubicBezTo>
                  <a:pt x="174" y="169"/>
                  <a:pt x="170" y="173"/>
                  <a:pt x="165" y="177"/>
                </a:cubicBezTo>
                <a:cubicBezTo>
                  <a:pt x="165" y="178"/>
                  <a:pt x="164" y="178"/>
                  <a:pt x="163" y="179"/>
                </a:cubicBezTo>
                <a:cubicBezTo>
                  <a:pt x="162" y="181"/>
                  <a:pt x="160" y="183"/>
                  <a:pt x="158" y="184"/>
                </a:cubicBezTo>
                <a:cubicBezTo>
                  <a:pt x="158" y="185"/>
                  <a:pt x="157" y="185"/>
                  <a:pt x="157" y="186"/>
                </a:cubicBezTo>
                <a:cubicBezTo>
                  <a:pt x="155" y="188"/>
                  <a:pt x="153" y="190"/>
                  <a:pt x="151" y="193"/>
                </a:cubicBezTo>
                <a:cubicBezTo>
                  <a:pt x="150" y="193"/>
                  <a:pt x="150" y="194"/>
                  <a:pt x="149" y="194"/>
                </a:cubicBezTo>
                <a:cubicBezTo>
                  <a:pt x="148" y="196"/>
                  <a:pt x="146" y="198"/>
                  <a:pt x="145" y="200"/>
                </a:cubicBezTo>
                <a:cubicBezTo>
                  <a:pt x="144" y="201"/>
                  <a:pt x="144" y="202"/>
                  <a:pt x="143" y="203"/>
                </a:cubicBezTo>
                <a:cubicBezTo>
                  <a:pt x="142" y="205"/>
                  <a:pt x="140" y="208"/>
                  <a:pt x="138" y="211"/>
                </a:cubicBezTo>
                <a:cubicBezTo>
                  <a:pt x="96" y="281"/>
                  <a:pt x="120" y="372"/>
                  <a:pt x="190" y="414"/>
                </a:cubicBezTo>
                <a:lnTo>
                  <a:pt x="181" y="430"/>
                </a:lnTo>
                <a:cubicBezTo>
                  <a:pt x="161" y="418"/>
                  <a:pt x="145" y="403"/>
                  <a:pt x="132" y="386"/>
                </a:cubicBezTo>
                <a:lnTo>
                  <a:pt x="17" y="580"/>
                </a:lnTo>
                <a:cubicBezTo>
                  <a:pt x="0" y="609"/>
                  <a:pt x="9" y="647"/>
                  <a:pt x="39" y="664"/>
                </a:cubicBezTo>
                <a:lnTo>
                  <a:pt x="44" y="667"/>
                </a:lnTo>
                <a:cubicBezTo>
                  <a:pt x="64" y="679"/>
                  <a:pt x="88" y="678"/>
                  <a:pt x="106" y="667"/>
                </a:cubicBezTo>
                <a:lnTo>
                  <a:pt x="91" y="614"/>
                </a:lnTo>
                <a:lnTo>
                  <a:pt x="158" y="595"/>
                </a:lnTo>
                <a:lnTo>
                  <a:pt x="140" y="532"/>
                </a:lnTo>
                <a:lnTo>
                  <a:pt x="204" y="519"/>
                </a:lnTo>
                <a:lnTo>
                  <a:pt x="253" y="434"/>
                </a:lnTo>
                <a:cubicBezTo>
                  <a:pt x="254" y="434"/>
                  <a:pt x="254" y="434"/>
                  <a:pt x="255" y="434"/>
                </a:cubicBezTo>
                <a:cubicBezTo>
                  <a:pt x="255" y="434"/>
                  <a:pt x="256" y="434"/>
                  <a:pt x="256" y="434"/>
                </a:cubicBezTo>
                <a:cubicBezTo>
                  <a:pt x="258" y="435"/>
                  <a:pt x="260" y="435"/>
                  <a:pt x="263" y="435"/>
                </a:cubicBezTo>
                <a:cubicBezTo>
                  <a:pt x="263" y="435"/>
                  <a:pt x="264" y="435"/>
                  <a:pt x="264" y="435"/>
                </a:cubicBezTo>
                <a:cubicBezTo>
                  <a:pt x="266" y="435"/>
                  <a:pt x="269" y="435"/>
                  <a:pt x="271" y="435"/>
                </a:cubicBezTo>
                <a:cubicBezTo>
                  <a:pt x="271" y="435"/>
                  <a:pt x="272" y="435"/>
                  <a:pt x="272" y="435"/>
                </a:cubicBezTo>
                <a:cubicBezTo>
                  <a:pt x="275" y="435"/>
                  <a:pt x="277" y="434"/>
                  <a:pt x="280" y="434"/>
                </a:cubicBezTo>
                <a:cubicBezTo>
                  <a:pt x="280" y="434"/>
                  <a:pt x="280" y="434"/>
                  <a:pt x="280" y="434"/>
                </a:cubicBezTo>
                <a:cubicBezTo>
                  <a:pt x="294" y="433"/>
                  <a:pt x="307" y="430"/>
                  <a:pt x="320" y="425"/>
                </a:cubicBezTo>
                <a:close/>
                <a:moveTo>
                  <a:pt x="301" y="198"/>
                </a:moveTo>
                <a:lnTo>
                  <a:pt x="301" y="198"/>
                </a:lnTo>
                <a:cubicBezTo>
                  <a:pt x="299" y="196"/>
                  <a:pt x="298" y="194"/>
                  <a:pt x="298" y="190"/>
                </a:cubicBezTo>
                <a:cubicBezTo>
                  <a:pt x="305" y="190"/>
                  <a:pt x="313" y="192"/>
                  <a:pt x="320" y="196"/>
                </a:cubicBezTo>
                <a:cubicBezTo>
                  <a:pt x="323" y="198"/>
                  <a:pt x="326" y="201"/>
                  <a:pt x="329" y="203"/>
                </a:cubicBezTo>
                <a:cubicBezTo>
                  <a:pt x="315" y="205"/>
                  <a:pt x="305" y="203"/>
                  <a:pt x="301" y="198"/>
                </a:cubicBezTo>
                <a:close/>
                <a:moveTo>
                  <a:pt x="364" y="87"/>
                </a:moveTo>
                <a:lnTo>
                  <a:pt x="364" y="87"/>
                </a:lnTo>
                <a:cubicBezTo>
                  <a:pt x="419" y="40"/>
                  <a:pt x="474" y="30"/>
                  <a:pt x="485" y="44"/>
                </a:cubicBezTo>
                <a:cubicBezTo>
                  <a:pt x="497" y="58"/>
                  <a:pt x="477" y="110"/>
                  <a:pt x="422" y="156"/>
                </a:cubicBezTo>
                <a:cubicBezTo>
                  <a:pt x="406" y="169"/>
                  <a:pt x="391" y="179"/>
                  <a:pt x="376" y="187"/>
                </a:cubicBezTo>
                <a:cubicBezTo>
                  <a:pt x="373" y="183"/>
                  <a:pt x="370" y="180"/>
                  <a:pt x="366" y="176"/>
                </a:cubicBezTo>
                <a:cubicBezTo>
                  <a:pt x="366" y="176"/>
                  <a:pt x="366" y="176"/>
                  <a:pt x="366" y="176"/>
                </a:cubicBezTo>
                <a:cubicBezTo>
                  <a:pt x="366" y="176"/>
                  <a:pt x="366" y="176"/>
                  <a:pt x="366" y="176"/>
                </a:cubicBezTo>
                <a:cubicBezTo>
                  <a:pt x="365" y="176"/>
                  <a:pt x="365" y="175"/>
                  <a:pt x="364" y="175"/>
                </a:cubicBezTo>
                <a:cubicBezTo>
                  <a:pt x="363" y="174"/>
                  <a:pt x="362" y="173"/>
                  <a:pt x="360" y="171"/>
                </a:cubicBezTo>
                <a:cubicBezTo>
                  <a:pt x="360" y="171"/>
                  <a:pt x="359" y="170"/>
                  <a:pt x="358" y="170"/>
                </a:cubicBezTo>
                <a:cubicBezTo>
                  <a:pt x="357" y="169"/>
                  <a:pt x="356" y="168"/>
                  <a:pt x="354" y="167"/>
                </a:cubicBezTo>
                <a:cubicBezTo>
                  <a:pt x="353" y="166"/>
                  <a:pt x="352" y="165"/>
                  <a:pt x="351" y="165"/>
                </a:cubicBezTo>
                <a:cubicBezTo>
                  <a:pt x="350" y="164"/>
                  <a:pt x="349" y="163"/>
                  <a:pt x="348" y="163"/>
                </a:cubicBezTo>
                <a:cubicBezTo>
                  <a:pt x="346" y="161"/>
                  <a:pt x="344" y="160"/>
                  <a:pt x="342" y="159"/>
                </a:cubicBezTo>
                <a:cubicBezTo>
                  <a:pt x="339" y="157"/>
                  <a:pt x="337" y="156"/>
                  <a:pt x="334" y="154"/>
                </a:cubicBezTo>
                <a:cubicBezTo>
                  <a:pt x="334" y="154"/>
                  <a:pt x="334" y="154"/>
                  <a:pt x="333" y="154"/>
                </a:cubicBezTo>
                <a:cubicBezTo>
                  <a:pt x="331" y="153"/>
                  <a:pt x="328" y="151"/>
                  <a:pt x="326" y="150"/>
                </a:cubicBezTo>
                <a:cubicBezTo>
                  <a:pt x="321" y="148"/>
                  <a:pt x="317" y="147"/>
                  <a:pt x="313" y="145"/>
                </a:cubicBezTo>
                <a:cubicBezTo>
                  <a:pt x="323" y="127"/>
                  <a:pt x="340" y="106"/>
                  <a:pt x="364" y="87"/>
                </a:cubicBezTo>
                <a:close/>
                <a:moveTo>
                  <a:pt x="37" y="592"/>
                </a:moveTo>
                <a:lnTo>
                  <a:pt x="37" y="592"/>
                </a:lnTo>
                <a:lnTo>
                  <a:pt x="125" y="444"/>
                </a:lnTo>
                <a:lnTo>
                  <a:pt x="136" y="451"/>
                </a:lnTo>
                <a:lnTo>
                  <a:pt x="41" y="613"/>
                </a:lnTo>
                <a:cubicBezTo>
                  <a:pt x="38" y="618"/>
                  <a:pt x="36" y="623"/>
                  <a:pt x="36" y="628"/>
                </a:cubicBezTo>
                <a:cubicBezTo>
                  <a:pt x="30" y="617"/>
                  <a:pt x="30" y="603"/>
                  <a:pt x="37" y="59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512914" y="2105038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精美毕业论文答辩模板</a:t>
            </a:r>
            <a:endParaRPr lang="zh-CN" altLang="en-US" sz="36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997200" y="2861250"/>
            <a:ext cx="3775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大学名称 这里输入您的专业名称 </a:t>
            </a:r>
            <a:r>
              <a:rPr lang="en-US" altLang="zh-CN" sz="1400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400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级本科</a:t>
            </a:r>
            <a:endParaRPr lang="zh-CN" altLang="en-US" sz="1400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2454275" y="2104916"/>
            <a:ext cx="4816476" cy="617148"/>
          </a:xfrm>
          <a:prstGeom prst="roundRect">
            <a:avLst/>
          </a:prstGeom>
          <a:noFill/>
          <a:ln w="19050">
            <a:solidFill>
              <a:srgbClr val="DFEB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FEBE2"/>
              </a:solidFill>
            </a:endParaRPr>
          </a:p>
        </p:txBody>
      </p:sp>
      <p:grpSp>
        <p:nvGrpSpPr>
          <p:cNvPr id="18" name="Group 4"/>
          <p:cNvGrpSpPr>
            <a:grpSpLocks noChangeAspect="1"/>
          </p:cNvGrpSpPr>
          <p:nvPr/>
        </p:nvGrpSpPr>
        <p:grpSpPr bwMode="auto">
          <a:xfrm rot="20839417">
            <a:off x="1686026" y="1312544"/>
            <a:ext cx="1746083" cy="1245681"/>
            <a:chOff x="1164" y="687"/>
            <a:chExt cx="3219" cy="2998"/>
          </a:xfrm>
          <a:solidFill>
            <a:srgbClr val="DFEBE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solidFill>
                  <a:srgbClr val="DFEBE2"/>
                </a:solidFill>
              </a:endParaRPr>
            </a:p>
          </p:txBody>
        </p:sp>
        <p:sp>
          <p:nvSpPr>
            <p:cNvPr id="20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solidFill>
                  <a:srgbClr val="DFEBE2"/>
                </a:solidFill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3206750" y="3456949"/>
            <a:ext cx="15696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答辩人：姓名</a:t>
            </a:r>
            <a:r>
              <a:rPr lang="en-US" altLang="zh-CN" sz="1400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sz="1400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273031" y="3456949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指导老师：王教授</a:t>
            </a:r>
            <a:endParaRPr lang="zh-CN" altLang="en-US" sz="1400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Freeform 71"/>
          <p:cNvSpPr>
            <a:spLocks noEditPoints="1"/>
          </p:cNvSpPr>
          <p:nvPr/>
        </p:nvSpPr>
        <p:spPr bwMode="auto">
          <a:xfrm>
            <a:off x="2955925" y="3456949"/>
            <a:ext cx="250826" cy="268001"/>
          </a:xfrm>
          <a:custGeom>
            <a:avLst/>
            <a:gdLst>
              <a:gd name="T0" fmla="*/ 4 w 52"/>
              <a:gd name="T1" fmla="*/ 38 h 50"/>
              <a:gd name="T2" fmla="*/ 6 w 52"/>
              <a:gd name="T3" fmla="*/ 16 h 50"/>
              <a:gd name="T4" fmla="*/ 8 w 52"/>
              <a:gd name="T5" fmla="*/ 15 h 50"/>
              <a:gd name="T6" fmla="*/ 9 w 52"/>
              <a:gd name="T7" fmla="*/ 16 h 50"/>
              <a:gd name="T8" fmla="*/ 9 w 52"/>
              <a:gd name="T9" fmla="*/ 16 h 50"/>
              <a:gd name="T10" fmla="*/ 9 w 52"/>
              <a:gd name="T11" fmla="*/ 17 h 50"/>
              <a:gd name="T12" fmla="*/ 11 w 52"/>
              <a:gd name="T13" fmla="*/ 13 h 50"/>
              <a:gd name="T14" fmla="*/ 21 w 52"/>
              <a:gd name="T15" fmla="*/ 5 h 50"/>
              <a:gd name="T16" fmla="*/ 23 w 52"/>
              <a:gd name="T17" fmla="*/ 6 h 50"/>
              <a:gd name="T18" fmla="*/ 23 w 52"/>
              <a:gd name="T19" fmla="*/ 7 h 50"/>
              <a:gd name="T20" fmla="*/ 22 w 52"/>
              <a:gd name="T21" fmla="*/ 10 h 50"/>
              <a:gd name="T22" fmla="*/ 32 w 52"/>
              <a:gd name="T23" fmla="*/ 4 h 50"/>
              <a:gd name="T24" fmla="*/ 52 w 52"/>
              <a:gd name="T25" fmla="*/ 10 h 50"/>
              <a:gd name="T26" fmla="*/ 51 w 52"/>
              <a:gd name="T27" fmla="*/ 13 h 50"/>
              <a:gd name="T28" fmla="*/ 50 w 52"/>
              <a:gd name="T29" fmla="*/ 13 h 50"/>
              <a:gd name="T30" fmla="*/ 39 w 52"/>
              <a:gd name="T31" fmla="*/ 23 h 50"/>
              <a:gd name="T32" fmla="*/ 23 w 52"/>
              <a:gd name="T33" fmla="*/ 33 h 50"/>
              <a:gd name="T34" fmla="*/ 25 w 52"/>
              <a:gd name="T35" fmla="*/ 34 h 50"/>
              <a:gd name="T36" fmla="*/ 27 w 52"/>
              <a:gd name="T37" fmla="*/ 37 h 50"/>
              <a:gd name="T38" fmla="*/ 26 w 52"/>
              <a:gd name="T39" fmla="*/ 38 h 50"/>
              <a:gd name="T40" fmla="*/ 7 w 52"/>
              <a:gd name="T41" fmla="*/ 40 h 50"/>
              <a:gd name="T42" fmla="*/ 6 w 52"/>
              <a:gd name="T43" fmla="*/ 48 h 50"/>
              <a:gd name="T44" fmla="*/ 6 w 52"/>
              <a:gd name="T45" fmla="*/ 48 h 50"/>
              <a:gd name="T46" fmla="*/ 11 w 52"/>
              <a:gd name="T47" fmla="*/ 48 h 50"/>
              <a:gd name="T48" fmla="*/ 12 w 52"/>
              <a:gd name="T49" fmla="*/ 49 h 50"/>
              <a:gd name="T50" fmla="*/ 11 w 52"/>
              <a:gd name="T51" fmla="*/ 50 h 50"/>
              <a:gd name="T52" fmla="*/ 5 w 52"/>
              <a:gd name="T53" fmla="*/ 50 h 50"/>
              <a:gd name="T54" fmla="*/ 4 w 52"/>
              <a:gd name="T55" fmla="*/ 50 h 50"/>
              <a:gd name="T56" fmla="*/ 4 w 52"/>
              <a:gd name="T57" fmla="*/ 50 h 50"/>
              <a:gd name="T58" fmla="*/ 2 w 52"/>
              <a:gd name="T59" fmla="*/ 49 h 50"/>
              <a:gd name="T60" fmla="*/ 4 w 52"/>
              <a:gd name="T61" fmla="*/ 38 h 50"/>
              <a:gd name="T62" fmla="*/ 18 w 52"/>
              <a:gd name="T63" fmla="*/ 50 h 50"/>
              <a:gd name="T64" fmla="*/ 18 w 52"/>
              <a:gd name="T65" fmla="*/ 50 h 50"/>
              <a:gd name="T66" fmla="*/ 38 w 52"/>
              <a:gd name="T67" fmla="*/ 50 h 50"/>
              <a:gd name="T68" fmla="*/ 39 w 52"/>
              <a:gd name="T69" fmla="*/ 49 h 50"/>
              <a:gd name="T70" fmla="*/ 38 w 52"/>
              <a:gd name="T71" fmla="*/ 48 h 50"/>
              <a:gd name="T72" fmla="*/ 18 w 52"/>
              <a:gd name="T73" fmla="*/ 48 h 50"/>
              <a:gd name="T74" fmla="*/ 17 w 52"/>
              <a:gd name="T75" fmla="*/ 49 h 50"/>
              <a:gd name="T76" fmla="*/ 18 w 52"/>
              <a:gd name="T77" fmla="*/ 50 h 50"/>
              <a:gd name="T78" fmla="*/ 7 w 52"/>
              <a:gd name="T79" fmla="*/ 36 h 50"/>
              <a:gd name="T80" fmla="*/ 7 w 52"/>
              <a:gd name="T81" fmla="*/ 36 h 50"/>
              <a:gd name="T82" fmla="*/ 20 w 52"/>
              <a:gd name="T83" fmla="*/ 36 h 50"/>
              <a:gd name="T84" fmla="*/ 17 w 52"/>
              <a:gd name="T85" fmla="*/ 33 h 50"/>
              <a:gd name="T86" fmla="*/ 19 w 52"/>
              <a:gd name="T87" fmla="*/ 29 h 50"/>
              <a:gd name="T88" fmla="*/ 36 w 52"/>
              <a:gd name="T89" fmla="*/ 21 h 50"/>
              <a:gd name="T90" fmla="*/ 47 w 52"/>
              <a:gd name="T91" fmla="*/ 10 h 50"/>
              <a:gd name="T92" fmla="*/ 21 w 52"/>
              <a:gd name="T93" fmla="*/ 18 h 50"/>
              <a:gd name="T94" fmla="*/ 19 w 52"/>
              <a:gd name="T95" fmla="*/ 19 h 50"/>
              <a:gd name="T96" fmla="*/ 17 w 52"/>
              <a:gd name="T97" fmla="*/ 17 h 50"/>
              <a:gd name="T98" fmla="*/ 18 w 52"/>
              <a:gd name="T99" fmla="*/ 11 h 50"/>
              <a:gd name="T100" fmla="*/ 14 w 52"/>
              <a:gd name="T101" fmla="*/ 15 h 50"/>
              <a:gd name="T102" fmla="*/ 13 w 52"/>
              <a:gd name="T103" fmla="*/ 24 h 50"/>
              <a:gd name="T104" fmla="*/ 12 w 52"/>
              <a:gd name="T105" fmla="*/ 26 h 50"/>
              <a:gd name="T106" fmla="*/ 10 w 52"/>
              <a:gd name="T107" fmla="*/ 26 h 50"/>
              <a:gd name="T108" fmla="*/ 7 w 52"/>
              <a:gd name="T109" fmla="*/ 22 h 50"/>
              <a:gd name="T110" fmla="*/ 7 w 52"/>
              <a:gd name="T111" fmla="*/ 3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2" h="50">
                <a:moveTo>
                  <a:pt x="4" y="38"/>
                </a:moveTo>
                <a:cubicBezTo>
                  <a:pt x="0" y="32"/>
                  <a:pt x="2" y="22"/>
                  <a:pt x="6" y="16"/>
                </a:cubicBezTo>
                <a:cubicBezTo>
                  <a:pt x="6" y="15"/>
                  <a:pt x="7" y="15"/>
                  <a:pt x="8" y="15"/>
                </a:cubicBezTo>
                <a:cubicBezTo>
                  <a:pt x="9" y="15"/>
                  <a:pt x="9" y="16"/>
                  <a:pt x="9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7"/>
                  <a:pt x="9" y="17"/>
                  <a:pt x="9" y="17"/>
                </a:cubicBezTo>
                <a:cubicBezTo>
                  <a:pt x="10" y="16"/>
                  <a:pt x="10" y="15"/>
                  <a:pt x="11" y="13"/>
                </a:cubicBezTo>
                <a:cubicBezTo>
                  <a:pt x="13" y="9"/>
                  <a:pt x="17" y="6"/>
                  <a:pt x="21" y="5"/>
                </a:cubicBezTo>
                <a:cubicBezTo>
                  <a:pt x="22" y="4"/>
                  <a:pt x="23" y="5"/>
                  <a:pt x="23" y="6"/>
                </a:cubicBezTo>
                <a:cubicBezTo>
                  <a:pt x="23" y="6"/>
                  <a:pt x="23" y="7"/>
                  <a:pt x="23" y="7"/>
                </a:cubicBezTo>
                <a:cubicBezTo>
                  <a:pt x="23" y="8"/>
                  <a:pt x="22" y="9"/>
                  <a:pt x="22" y="10"/>
                </a:cubicBezTo>
                <a:cubicBezTo>
                  <a:pt x="25" y="7"/>
                  <a:pt x="29" y="5"/>
                  <a:pt x="32" y="4"/>
                </a:cubicBezTo>
                <a:cubicBezTo>
                  <a:pt x="40" y="1"/>
                  <a:pt x="49" y="2"/>
                  <a:pt x="52" y="10"/>
                </a:cubicBezTo>
                <a:cubicBezTo>
                  <a:pt x="52" y="11"/>
                  <a:pt x="52" y="12"/>
                  <a:pt x="51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44" y="15"/>
                  <a:pt x="42" y="19"/>
                  <a:pt x="39" y="23"/>
                </a:cubicBezTo>
                <a:cubicBezTo>
                  <a:pt x="36" y="28"/>
                  <a:pt x="33" y="34"/>
                  <a:pt x="23" y="33"/>
                </a:cubicBezTo>
                <a:cubicBezTo>
                  <a:pt x="23" y="34"/>
                  <a:pt x="24" y="34"/>
                  <a:pt x="25" y="34"/>
                </a:cubicBezTo>
                <a:cubicBezTo>
                  <a:pt x="26" y="35"/>
                  <a:pt x="27" y="36"/>
                  <a:pt x="27" y="37"/>
                </a:cubicBezTo>
                <a:cubicBezTo>
                  <a:pt x="27" y="37"/>
                  <a:pt x="26" y="38"/>
                  <a:pt x="26" y="38"/>
                </a:cubicBezTo>
                <a:cubicBezTo>
                  <a:pt x="21" y="41"/>
                  <a:pt x="12" y="43"/>
                  <a:pt x="7" y="40"/>
                </a:cubicBezTo>
                <a:cubicBezTo>
                  <a:pt x="6" y="42"/>
                  <a:pt x="5" y="44"/>
                  <a:pt x="6" y="48"/>
                </a:cubicBezTo>
                <a:cubicBezTo>
                  <a:pt x="6" y="48"/>
                  <a:pt x="6" y="48"/>
                  <a:pt x="6" y="48"/>
                </a:cubicBezTo>
                <a:cubicBezTo>
                  <a:pt x="11" y="48"/>
                  <a:pt x="11" y="48"/>
                  <a:pt x="11" y="48"/>
                </a:cubicBezTo>
                <a:cubicBezTo>
                  <a:pt x="12" y="48"/>
                  <a:pt x="12" y="48"/>
                  <a:pt x="12" y="49"/>
                </a:cubicBezTo>
                <a:cubicBezTo>
                  <a:pt x="12" y="50"/>
                  <a:pt x="12" y="50"/>
                  <a:pt x="11" y="50"/>
                </a:cubicBezTo>
                <a:cubicBezTo>
                  <a:pt x="5" y="50"/>
                  <a:pt x="5" y="50"/>
                  <a:pt x="5" y="50"/>
                </a:cubicBezTo>
                <a:cubicBezTo>
                  <a:pt x="4" y="50"/>
                  <a:pt x="4" y="50"/>
                  <a:pt x="4" y="50"/>
                </a:cubicBezTo>
                <a:cubicBezTo>
                  <a:pt x="4" y="50"/>
                  <a:pt x="4" y="50"/>
                  <a:pt x="4" y="50"/>
                </a:cubicBezTo>
                <a:cubicBezTo>
                  <a:pt x="3" y="50"/>
                  <a:pt x="2" y="49"/>
                  <a:pt x="2" y="49"/>
                </a:cubicBezTo>
                <a:cubicBezTo>
                  <a:pt x="1" y="43"/>
                  <a:pt x="3" y="40"/>
                  <a:pt x="4" y="38"/>
                </a:cubicBezTo>
                <a:close/>
                <a:moveTo>
                  <a:pt x="18" y="50"/>
                </a:moveTo>
                <a:cubicBezTo>
                  <a:pt x="18" y="50"/>
                  <a:pt x="18" y="50"/>
                  <a:pt x="18" y="50"/>
                </a:cubicBezTo>
                <a:cubicBezTo>
                  <a:pt x="38" y="50"/>
                  <a:pt x="38" y="50"/>
                  <a:pt x="38" y="50"/>
                </a:cubicBezTo>
                <a:cubicBezTo>
                  <a:pt x="39" y="50"/>
                  <a:pt x="39" y="50"/>
                  <a:pt x="39" y="49"/>
                </a:cubicBezTo>
                <a:cubicBezTo>
                  <a:pt x="39" y="48"/>
                  <a:pt x="39" y="48"/>
                  <a:pt x="38" y="48"/>
                </a:cubicBezTo>
                <a:cubicBezTo>
                  <a:pt x="18" y="48"/>
                  <a:pt x="18" y="48"/>
                  <a:pt x="18" y="48"/>
                </a:cubicBezTo>
                <a:cubicBezTo>
                  <a:pt x="17" y="48"/>
                  <a:pt x="17" y="48"/>
                  <a:pt x="17" y="49"/>
                </a:cubicBezTo>
                <a:cubicBezTo>
                  <a:pt x="17" y="50"/>
                  <a:pt x="17" y="50"/>
                  <a:pt x="18" y="50"/>
                </a:cubicBezTo>
                <a:close/>
                <a:moveTo>
                  <a:pt x="7" y="36"/>
                </a:moveTo>
                <a:cubicBezTo>
                  <a:pt x="7" y="36"/>
                  <a:pt x="7" y="36"/>
                  <a:pt x="7" y="36"/>
                </a:cubicBezTo>
                <a:cubicBezTo>
                  <a:pt x="10" y="39"/>
                  <a:pt x="17" y="37"/>
                  <a:pt x="20" y="36"/>
                </a:cubicBezTo>
                <a:cubicBezTo>
                  <a:pt x="18" y="35"/>
                  <a:pt x="17" y="34"/>
                  <a:pt x="17" y="33"/>
                </a:cubicBezTo>
                <a:cubicBezTo>
                  <a:pt x="16" y="32"/>
                  <a:pt x="16" y="29"/>
                  <a:pt x="19" y="29"/>
                </a:cubicBezTo>
                <a:cubicBezTo>
                  <a:pt x="30" y="31"/>
                  <a:pt x="33" y="26"/>
                  <a:pt x="36" y="21"/>
                </a:cubicBezTo>
                <a:cubicBezTo>
                  <a:pt x="38" y="17"/>
                  <a:pt x="41" y="12"/>
                  <a:pt x="47" y="10"/>
                </a:cubicBezTo>
                <a:cubicBezTo>
                  <a:pt x="41" y="0"/>
                  <a:pt x="24" y="11"/>
                  <a:pt x="21" y="18"/>
                </a:cubicBezTo>
                <a:cubicBezTo>
                  <a:pt x="20" y="19"/>
                  <a:pt x="20" y="19"/>
                  <a:pt x="19" y="19"/>
                </a:cubicBezTo>
                <a:cubicBezTo>
                  <a:pt x="18" y="19"/>
                  <a:pt x="17" y="18"/>
                  <a:pt x="17" y="17"/>
                </a:cubicBezTo>
                <a:cubicBezTo>
                  <a:pt x="17" y="17"/>
                  <a:pt x="17" y="15"/>
                  <a:pt x="18" y="11"/>
                </a:cubicBezTo>
                <a:cubicBezTo>
                  <a:pt x="17" y="12"/>
                  <a:pt x="15" y="14"/>
                  <a:pt x="14" y="15"/>
                </a:cubicBezTo>
                <a:cubicBezTo>
                  <a:pt x="13" y="18"/>
                  <a:pt x="12" y="21"/>
                  <a:pt x="13" y="24"/>
                </a:cubicBezTo>
                <a:cubicBezTo>
                  <a:pt x="13" y="25"/>
                  <a:pt x="13" y="26"/>
                  <a:pt x="12" y="26"/>
                </a:cubicBezTo>
                <a:cubicBezTo>
                  <a:pt x="11" y="27"/>
                  <a:pt x="10" y="27"/>
                  <a:pt x="10" y="26"/>
                </a:cubicBezTo>
                <a:cubicBezTo>
                  <a:pt x="9" y="24"/>
                  <a:pt x="8" y="23"/>
                  <a:pt x="7" y="22"/>
                </a:cubicBezTo>
                <a:cubicBezTo>
                  <a:pt x="5" y="26"/>
                  <a:pt x="5" y="32"/>
                  <a:pt x="7" y="36"/>
                </a:cubicBezTo>
                <a:close/>
              </a:path>
            </a:pathLst>
          </a:custGeom>
          <a:solidFill>
            <a:srgbClr val="DFEBE2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rgbClr val="DFEBE2"/>
              </a:solidFill>
            </a:endParaRPr>
          </a:p>
        </p:txBody>
      </p:sp>
      <p:sp>
        <p:nvSpPr>
          <p:cNvPr id="31" name="Freeform 71"/>
          <p:cNvSpPr>
            <a:spLocks noEditPoints="1"/>
          </p:cNvSpPr>
          <p:nvPr/>
        </p:nvSpPr>
        <p:spPr bwMode="auto">
          <a:xfrm>
            <a:off x="5047194" y="3456949"/>
            <a:ext cx="250826" cy="268001"/>
          </a:xfrm>
          <a:custGeom>
            <a:avLst/>
            <a:gdLst>
              <a:gd name="T0" fmla="*/ 4 w 52"/>
              <a:gd name="T1" fmla="*/ 38 h 50"/>
              <a:gd name="T2" fmla="*/ 6 w 52"/>
              <a:gd name="T3" fmla="*/ 16 h 50"/>
              <a:gd name="T4" fmla="*/ 8 w 52"/>
              <a:gd name="T5" fmla="*/ 15 h 50"/>
              <a:gd name="T6" fmla="*/ 9 w 52"/>
              <a:gd name="T7" fmla="*/ 16 h 50"/>
              <a:gd name="T8" fmla="*/ 9 w 52"/>
              <a:gd name="T9" fmla="*/ 16 h 50"/>
              <a:gd name="T10" fmla="*/ 9 w 52"/>
              <a:gd name="T11" fmla="*/ 17 h 50"/>
              <a:gd name="T12" fmla="*/ 11 w 52"/>
              <a:gd name="T13" fmla="*/ 13 h 50"/>
              <a:gd name="T14" fmla="*/ 21 w 52"/>
              <a:gd name="T15" fmla="*/ 5 h 50"/>
              <a:gd name="T16" fmla="*/ 23 w 52"/>
              <a:gd name="T17" fmla="*/ 6 h 50"/>
              <a:gd name="T18" fmla="*/ 23 w 52"/>
              <a:gd name="T19" fmla="*/ 7 h 50"/>
              <a:gd name="T20" fmla="*/ 22 w 52"/>
              <a:gd name="T21" fmla="*/ 10 h 50"/>
              <a:gd name="T22" fmla="*/ 32 w 52"/>
              <a:gd name="T23" fmla="*/ 4 h 50"/>
              <a:gd name="T24" fmla="*/ 52 w 52"/>
              <a:gd name="T25" fmla="*/ 10 h 50"/>
              <a:gd name="T26" fmla="*/ 51 w 52"/>
              <a:gd name="T27" fmla="*/ 13 h 50"/>
              <a:gd name="T28" fmla="*/ 50 w 52"/>
              <a:gd name="T29" fmla="*/ 13 h 50"/>
              <a:gd name="T30" fmla="*/ 39 w 52"/>
              <a:gd name="T31" fmla="*/ 23 h 50"/>
              <a:gd name="T32" fmla="*/ 23 w 52"/>
              <a:gd name="T33" fmla="*/ 33 h 50"/>
              <a:gd name="T34" fmla="*/ 25 w 52"/>
              <a:gd name="T35" fmla="*/ 34 h 50"/>
              <a:gd name="T36" fmla="*/ 27 w 52"/>
              <a:gd name="T37" fmla="*/ 37 h 50"/>
              <a:gd name="T38" fmla="*/ 26 w 52"/>
              <a:gd name="T39" fmla="*/ 38 h 50"/>
              <a:gd name="T40" fmla="*/ 7 w 52"/>
              <a:gd name="T41" fmla="*/ 40 h 50"/>
              <a:gd name="T42" fmla="*/ 6 w 52"/>
              <a:gd name="T43" fmla="*/ 48 h 50"/>
              <a:gd name="T44" fmla="*/ 6 w 52"/>
              <a:gd name="T45" fmla="*/ 48 h 50"/>
              <a:gd name="T46" fmla="*/ 11 w 52"/>
              <a:gd name="T47" fmla="*/ 48 h 50"/>
              <a:gd name="T48" fmla="*/ 12 w 52"/>
              <a:gd name="T49" fmla="*/ 49 h 50"/>
              <a:gd name="T50" fmla="*/ 11 w 52"/>
              <a:gd name="T51" fmla="*/ 50 h 50"/>
              <a:gd name="T52" fmla="*/ 5 w 52"/>
              <a:gd name="T53" fmla="*/ 50 h 50"/>
              <a:gd name="T54" fmla="*/ 4 w 52"/>
              <a:gd name="T55" fmla="*/ 50 h 50"/>
              <a:gd name="T56" fmla="*/ 4 w 52"/>
              <a:gd name="T57" fmla="*/ 50 h 50"/>
              <a:gd name="T58" fmla="*/ 2 w 52"/>
              <a:gd name="T59" fmla="*/ 49 h 50"/>
              <a:gd name="T60" fmla="*/ 4 w 52"/>
              <a:gd name="T61" fmla="*/ 38 h 50"/>
              <a:gd name="T62" fmla="*/ 18 w 52"/>
              <a:gd name="T63" fmla="*/ 50 h 50"/>
              <a:gd name="T64" fmla="*/ 18 w 52"/>
              <a:gd name="T65" fmla="*/ 50 h 50"/>
              <a:gd name="T66" fmla="*/ 38 w 52"/>
              <a:gd name="T67" fmla="*/ 50 h 50"/>
              <a:gd name="T68" fmla="*/ 39 w 52"/>
              <a:gd name="T69" fmla="*/ 49 h 50"/>
              <a:gd name="T70" fmla="*/ 38 w 52"/>
              <a:gd name="T71" fmla="*/ 48 h 50"/>
              <a:gd name="T72" fmla="*/ 18 w 52"/>
              <a:gd name="T73" fmla="*/ 48 h 50"/>
              <a:gd name="T74" fmla="*/ 17 w 52"/>
              <a:gd name="T75" fmla="*/ 49 h 50"/>
              <a:gd name="T76" fmla="*/ 18 w 52"/>
              <a:gd name="T77" fmla="*/ 50 h 50"/>
              <a:gd name="T78" fmla="*/ 7 w 52"/>
              <a:gd name="T79" fmla="*/ 36 h 50"/>
              <a:gd name="T80" fmla="*/ 7 w 52"/>
              <a:gd name="T81" fmla="*/ 36 h 50"/>
              <a:gd name="T82" fmla="*/ 20 w 52"/>
              <a:gd name="T83" fmla="*/ 36 h 50"/>
              <a:gd name="T84" fmla="*/ 17 w 52"/>
              <a:gd name="T85" fmla="*/ 33 h 50"/>
              <a:gd name="T86" fmla="*/ 19 w 52"/>
              <a:gd name="T87" fmla="*/ 29 h 50"/>
              <a:gd name="T88" fmla="*/ 36 w 52"/>
              <a:gd name="T89" fmla="*/ 21 h 50"/>
              <a:gd name="T90" fmla="*/ 47 w 52"/>
              <a:gd name="T91" fmla="*/ 10 h 50"/>
              <a:gd name="T92" fmla="*/ 21 w 52"/>
              <a:gd name="T93" fmla="*/ 18 h 50"/>
              <a:gd name="T94" fmla="*/ 19 w 52"/>
              <a:gd name="T95" fmla="*/ 19 h 50"/>
              <a:gd name="T96" fmla="*/ 17 w 52"/>
              <a:gd name="T97" fmla="*/ 17 h 50"/>
              <a:gd name="T98" fmla="*/ 18 w 52"/>
              <a:gd name="T99" fmla="*/ 11 h 50"/>
              <a:gd name="T100" fmla="*/ 14 w 52"/>
              <a:gd name="T101" fmla="*/ 15 h 50"/>
              <a:gd name="T102" fmla="*/ 13 w 52"/>
              <a:gd name="T103" fmla="*/ 24 h 50"/>
              <a:gd name="T104" fmla="*/ 12 w 52"/>
              <a:gd name="T105" fmla="*/ 26 h 50"/>
              <a:gd name="T106" fmla="*/ 10 w 52"/>
              <a:gd name="T107" fmla="*/ 26 h 50"/>
              <a:gd name="T108" fmla="*/ 7 w 52"/>
              <a:gd name="T109" fmla="*/ 22 h 50"/>
              <a:gd name="T110" fmla="*/ 7 w 52"/>
              <a:gd name="T111" fmla="*/ 3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2" h="50">
                <a:moveTo>
                  <a:pt x="4" y="38"/>
                </a:moveTo>
                <a:cubicBezTo>
                  <a:pt x="0" y="32"/>
                  <a:pt x="2" y="22"/>
                  <a:pt x="6" y="16"/>
                </a:cubicBezTo>
                <a:cubicBezTo>
                  <a:pt x="6" y="15"/>
                  <a:pt x="7" y="15"/>
                  <a:pt x="8" y="15"/>
                </a:cubicBezTo>
                <a:cubicBezTo>
                  <a:pt x="9" y="15"/>
                  <a:pt x="9" y="16"/>
                  <a:pt x="9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7"/>
                  <a:pt x="9" y="17"/>
                  <a:pt x="9" y="17"/>
                </a:cubicBezTo>
                <a:cubicBezTo>
                  <a:pt x="10" y="16"/>
                  <a:pt x="10" y="15"/>
                  <a:pt x="11" y="13"/>
                </a:cubicBezTo>
                <a:cubicBezTo>
                  <a:pt x="13" y="9"/>
                  <a:pt x="17" y="6"/>
                  <a:pt x="21" y="5"/>
                </a:cubicBezTo>
                <a:cubicBezTo>
                  <a:pt x="22" y="4"/>
                  <a:pt x="23" y="5"/>
                  <a:pt x="23" y="6"/>
                </a:cubicBezTo>
                <a:cubicBezTo>
                  <a:pt x="23" y="6"/>
                  <a:pt x="23" y="7"/>
                  <a:pt x="23" y="7"/>
                </a:cubicBezTo>
                <a:cubicBezTo>
                  <a:pt x="23" y="8"/>
                  <a:pt x="22" y="9"/>
                  <a:pt x="22" y="10"/>
                </a:cubicBezTo>
                <a:cubicBezTo>
                  <a:pt x="25" y="7"/>
                  <a:pt x="29" y="5"/>
                  <a:pt x="32" y="4"/>
                </a:cubicBezTo>
                <a:cubicBezTo>
                  <a:pt x="40" y="1"/>
                  <a:pt x="49" y="2"/>
                  <a:pt x="52" y="10"/>
                </a:cubicBezTo>
                <a:cubicBezTo>
                  <a:pt x="52" y="11"/>
                  <a:pt x="52" y="12"/>
                  <a:pt x="51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44" y="15"/>
                  <a:pt x="42" y="19"/>
                  <a:pt x="39" y="23"/>
                </a:cubicBezTo>
                <a:cubicBezTo>
                  <a:pt x="36" y="28"/>
                  <a:pt x="33" y="34"/>
                  <a:pt x="23" y="33"/>
                </a:cubicBezTo>
                <a:cubicBezTo>
                  <a:pt x="23" y="34"/>
                  <a:pt x="24" y="34"/>
                  <a:pt x="25" y="34"/>
                </a:cubicBezTo>
                <a:cubicBezTo>
                  <a:pt x="26" y="35"/>
                  <a:pt x="27" y="36"/>
                  <a:pt x="27" y="37"/>
                </a:cubicBezTo>
                <a:cubicBezTo>
                  <a:pt x="27" y="37"/>
                  <a:pt x="26" y="38"/>
                  <a:pt x="26" y="38"/>
                </a:cubicBezTo>
                <a:cubicBezTo>
                  <a:pt x="21" y="41"/>
                  <a:pt x="12" y="43"/>
                  <a:pt x="7" y="40"/>
                </a:cubicBezTo>
                <a:cubicBezTo>
                  <a:pt x="6" y="42"/>
                  <a:pt x="5" y="44"/>
                  <a:pt x="6" y="48"/>
                </a:cubicBezTo>
                <a:cubicBezTo>
                  <a:pt x="6" y="48"/>
                  <a:pt x="6" y="48"/>
                  <a:pt x="6" y="48"/>
                </a:cubicBezTo>
                <a:cubicBezTo>
                  <a:pt x="11" y="48"/>
                  <a:pt x="11" y="48"/>
                  <a:pt x="11" y="48"/>
                </a:cubicBezTo>
                <a:cubicBezTo>
                  <a:pt x="12" y="48"/>
                  <a:pt x="12" y="48"/>
                  <a:pt x="12" y="49"/>
                </a:cubicBezTo>
                <a:cubicBezTo>
                  <a:pt x="12" y="50"/>
                  <a:pt x="12" y="50"/>
                  <a:pt x="11" y="50"/>
                </a:cubicBezTo>
                <a:cubicBezTo>
                  <a:pt x="5" y="50"/>
                  <a:pt x="5" y="50"/>
                  <a:pt x="5" y="50"/>
                </a:cubicBezTo>
                <a:cubicBezTo>
                  <a:pt x="4" y="50"/>
                  <a:pt x="4" y="50"/>
                  <a:pt x="4" y="50"/>
                </a:cubicBezTo>
                <a:cubicBezTo>
                  <a:pt x="4" y="50"/>
                  <a:pt x="4" y="50"/>
                  <a:pt x="4" y="50"/>
                </a:cubicBezTo>
                <a:cubicBezTo>
                  <a:pt x="3" y="50"/>
                  <a:pt x="2" y="49"/>
                  <a:pt x="2" y="49"/>
                </a:cubicBezTo>
                <a:cubicBezTo>
                  <a:pt x="1" y="43"/>
                  <a:pt x="3" y="40"/>
                  <a:pt x="4" y="38"/>
                </a:cubicBezTo>
                <a:close/>
                <a:moveTo>
                  <a:pt x="18" y="50"/>
                </a:moveTo>
                <a:cubicBezTo>
                  <a:pt x="18" y="50"/>
                  <a:pt x="18" y="50"/>
                  <a:pt x="18" y="50"/>
                </a:cubicBezTo>
                <a:cubicBezTo>
                  <a:pt x="38" y="50"/>
                  <a:pt x="38" y="50"/>
                  <a:pt x="38" y="50"/>
                </a:cubicBezTo>
                <a:cubicBezTo>
                  <a:pt x="39" y="50"/>
                  <a:pt x="39" y="50"/>
                  <a:pt x="39" y="49"/>
                </a:cubicBezTo>
                <a:cubicBezTo>
                  <a:pt x="39" y="48"/>
                  <a:pt x="39" y="48"/>
                  <a:pt x="38" y="48"/>
                </a:cubicBezTo>
                <a:cubicBezTo>
                  <a:pt x="18" y="48"/>
                  <a:pt x="18" y="48"/>
                  <a:pt x="18" y="48"/>
                </a:cubicBezTo>
                <a:cubicBezTo>
                  <a:pt x="17" y="48"/>
                  <a:pt x="17" y="48"/>
                  <a:pt x="17" y="49"/>
                </a:cubicBezTo>
                <a:cubicBezTo>
                  <a:pt x="17" y="50"/>
                  <a:pt x="17" y="50"/>
                  <a:pt x="18" y="50"/>
                </a:cubicBezTo>
                <a:close/>
                <a:moveTo>
                  <a:pt x="7" y="36"/>
                </a:moveTo>
                <a:cubicBezTo>
                  <a:pt x="7" y="36"/>
                  <a:pt x="7" y="36"/>
                  <a:pt x="7" y="36"/>
                </a:cubicBezTo>
                <a:cubicBezTo>
                  <a:pt x="10" y="39"/>
                  <a:pt x="17" y="37"/>
                  <a:pt x="20" y="36"/>
                </a:cubicBezTo>
                <a:cubicBezTo>
                  <a:pt x="18" y="35"/>
                  <a:pt x="17" y="34"/>
                  <a:pt x="17" y="33"/>
                </a:cubicBezTo>
                <a:cubicBezTo>
                  <a:pt x="16" y="32"/>
                  <a:pt x="16" y="29"/>
                  <a:pt x="19" y="29"/>
                </a:cubicBezTo>
                <a:cubicBezTo>
                  <a:pt x="30" y="31"/>
                  <a:pt x="33" y="26"/>
                  <a:pt x="36" y="21"/>
                </a:cubicBezTo>
                <a:cubicBezTo>
                  <a:pt x="38" y="17"/>
                  <a:pt x="41" y="12"/>
                  <a:pt x="47" y="10"/>
                </a:cubicBezTo>
                <a:cubicBezTo>
                  <a:pt x="41" y="0"/>
                  <a:pt x="24" y="11"/>
                  <a:pt x="21" y="18"/>
                </a:cubicBezTo>
                <a:cubicBezTo>
                  <a:pt x="20" y="19"/>
                  <a:pt x="20" y="19"/>
                  <a:pt x="19" y="19"/>
                </a:cubicBezTo>
                <a:cubicBezTo>
                  <a:pt x="18" y="19"/>
                  <a:pt x="17" y="18"/>
                  <a:pt x="17" y="17"/>
                </a:cubicBezTo>
                <a:cubicBezTo>
                  <a:pt x="17" y="17"/>
                  <a:pt x="17" y="15"/>
                  <a:pt x="18" y="11"/>
                </a:cubicBezTo>
                <a:cubicBezTo>
                  <a:pt x="17" y="12"/>
                  <a:pt x="15" y="14"/>
                  <a:pt x="14" y="15"/>
                </a:cubicBezTo>
                <a:cubicBezTo>
                  <a:pt x="13" y="18"/>
                  <a:pt x="12" y="21"/>
                  <a:pt x="13" y="24"/>
                </a:cubicBezTo>
                <a:cubicBezTo>
                  <a:pt x="13" y="25"/>
                  <a:pt x="13" y="26"/>
                  <a:pt x="12" y="26"/>
                </a:cubicBezTo>
                <a:cubicBezTo>
                  <a:pt x="11" y="27"/>
                  <a:pt x="10" y="27"/>
                  <a:pt x="10" y="26"/>
                </a:cubicBezTo>
                <a:cubicBezTo>
                  <a:pt x="9" y="24"/>
                  <a:pt x="8" y="23"/>
                  <a:pt x="7" y="22"/>
                </a:cubicBezTo>
                <a:cubicBezTo>
                  <a:pt x="5" y="26"/>
                  <a:pt x="5" y="32"/>
                  <a:pt x="7" y="36"/>
                </a:cubicBezTo>
                <a:close/>
              </a:path>
            </a:pathLst>
          </a:custGeom>
          <a:solidFill>
            <a:srgbClr val="DFEBE2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rgbClr val="DFEBE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349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349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349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849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849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 animBg="1"/>
      <p:bldP spid="21" grpId="0"/>
      <p:bldP spid="29" grpId="0"/>
      <p:bldP spid="30" grpId="0" animBg="1"/>
      <p:bldP spid="3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096150" y="1854046"/>
            <a:ext cx="3247190" cy="784830"/>
            <a:chOff x="3957557" y="1328691"/>
            <a:chExt cx="4329585" cy="1046440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5" cy="10383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rgbClr val="DFEBE2"/>
                </a:solidFill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2" cy="104644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4500" b="1" dirty="0" smtClean="0">
                  <a:solidFill>
                    <a:srgbClr val="DFEBE2"/>
                  </a:solidFill>
                </a:rPr>
                <a:t>PART</a:t>
              </a:r>
              <a:r>
                <a:rPr kumimoji="1" lang="zh-CN" altLang="en-US" sz="4500" b="1" dirty="0" smtClean="0">
                  <a:solidFill>
                    <a:srgbClr val="DFEBE2"/>
                  </a:solidFill>
                </a:rPr>
                <a:t> </a:t>
              </a:r>
              <a:r>
                <a:rPr kumimoji="1" lang="en-US" altLang="zh-CN" sz="4500" b="1" dirty="0" smtClean="0">
                  <a:solidFill>
                    <a:srgbClr val="DFEBE2"/>
                  </a:solidFill>
                </a:rPr>
                <a:t>ONE</a:t>
              </a:r>
              <a:endParaRPr kumimoji="1" lang="zh-CN" altLang="en-US" sz="4500" b="1" dirty="0">
                <a:solidFill>
                  <a:srgbClr val="DFEBE2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096149" y="2755873"/>
            <a:ext cx="324719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000" b="1" dirty="0" smtClean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绪论</a:t>
            </a:r>
            <a:endParaRPr kumimoji="1" lang="zh-CN" altLang="en-US" sz="60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 rot="1718587">
            <a:off x="3168214" y="1689932"/>
            <a:ext cx="265193" cy="265193"/>
          </a:xfrm>
          <a:prstGeom prst="ellipse">
            <a:avLst/>
          </a:prstGeom>
          <a:solidFill>
            <a:srgbClr val="8DC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 rot="1718587">
            <a:off x="3077053" y="1375203"/>
            <a:ext cx="218453" cy="218453"/>
          </a:xfrm>
          <a:prstGeom prst="ellipse">
            <a:avLst/>
          </a:prstGeom>
          <a:solidFill>
            <a:srgbClr val="DFC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rot="1718587">
            <a:off x="2699222" y="2198817"/>
            <a:ext cx="113140" cy="113140"/>
          </a:xfrm>
          <a:prstGeom prst="ellipse">
            <a:avLst/>
          </a:prstGeom>
          <a:solidFill>
            <a:srgbClr val="BAD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 rot="1718587">
            <a:off x="2622616" y="1581849"/>
            <a:ext cx="418973" cy="418973"/>
          </a:xfrm>
          <a:prstGeom prst="ellipse">
            <a:avLst/>
          </a:prstGeom>
          <a:solidFill>
            <a:srgbClr val="BAD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选题背景</a:t>
            </a:r>
            <a:endParaRPr lang="zh-CN" altLang="en-US" dirty="0"/>
          </a:p>
        </p:txBody>
      </p:sp>
      <p:sp>
        <p:nvSpPr>
          <p:cNvPr id="13" name="矩形 47"/>
          <p:cNvSpPr>
            <a:spLocks noChangeArrowheads="1"/>
          </p:cNvSpPr>
          <p:nvPr/>
        </p:nvSpPr>
        <p:spPr bwMode="auto">
          <a:xfrm>
            <a:off x="5232093" y="1864744"/>
            <a:ext cx="3121082" cy="71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51430" tIns="25715" rIns="51430" bIns="25715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右键点击图片选择设置图片格式可直接替换图片，在此录入上述图表的描述说明。您可以点击文字框输入您的描述说明，或者通过复制粘贴 。</a:t>
            </a:r>
            <a:endParaRPr lang="en-US" altLang="zh-CN" sz="11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矩形 3"/>
          <p:cNvSpPr>
            <a:spLocks noChangeArrowheads="1"/>
          </p:cNvSpPr>
          <p:nvPr/>
        </p:nvSpPr>
        <p:spPr bwMode="auto">
          <a:xfrm>
            <a:off x="5244486" y="1451002"/>
            <a:ext cx="980708" cy="282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1430" tIns="25715" rIns="51430" bIns="25715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 smtClean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选题背景</a:t>
            </a:r>
            <a:r>
              <a:rPr lang="en-US" altLang="zh-CN" sz="1500" b="1" dirty="0" smtClean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1500" b="1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288827" y="1796715"/>
            <a:ext cx="449850" cy="303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2" tIns="25715" rIns="51432" bIns="25715" rtlCol="0" anchor="ctr"/>
          <a:lstStyle/>
          <a:p>
            <a:pPr algn="ctr"/>
            <a:endParaRPr lang="zh-CN" alt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749965" y="1796715"/>
            <a:ext cx="911250" cy="3037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2" tIns="25715" rIns="51432" bIns="25715" rtlCol="0" anchor="ctr"/>
          <a:lstStyle/>
          <a:p>
            <a:pPr algn="ctr"/>
            <a:endParaRPr lang="zh-CN" alt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矩形 47"/>
          <p:cNvSpPr>
            <a:spLocks noChangeArrowheads="1"/>
          </p:cNvSpPr>
          <p:nvPr/>
        </p:nvSpPr>
        <p:spPr bwMode="auto">
          <a:xfrm>
            <a:off x="5232093" y="3270616"/>
            <a:ext cx="3121082" cy="71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51430" tIns="25715" rIns="51430" bIns="25715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右键点击图片选择设置图片格式可直接替换图片，在此录入上述图表的描述说明。您可以点击文字框输入您的描述说明，或者通过复制粘贴。</a:t>
            </a:r>
            <a:endParaRPr lang="en-US" altLang="zh-CN" sz="11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5244486" y="2856873"/>
            <a:ext cx="980708" cy="282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1430" tIns="25715" rIns="51430" bIns="25715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选题</a:t>
            </a:r>
            <a:r>
              <a:rPr lang="zh-CN" altLang="en-US" sz="1500" b="1" dirty="0" smtClean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背景</a:t>
            </a:r>
            <a:r>
              <a:rPr lang="en-US" altLang="zh-CN" sz="1500" b="1" dirty="0" smtClean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</a:t>
            </a:r>
            <a:endParaRPr lang="zh-CN" altLang="en-US" sz="1500" b="1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288827" y="3202586"/>
            <a:ext cx="449850" cy="303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2" tIns="25715" rIns="51432" bIns="25715" rtlCol="0" anchor="ctr"/>
          <a:lstStyle/>
          <a:p>
            <a:pPr algn="ctr"/>
            <a:endParaRPr lang="zh-CN" alt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749965" y="3202586"/>
            <a:ext cx="911250" cy="3037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2" tIns="25715" rIns="51432" bIns="25715" rtlCol="0" anchor="ctr"/>
          <a:lstStyle/>
          <a:p>
            <a:pPr algn="ctr"/>
            <a:endParaRPr lang="zh-CN" alt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50900" y="1368321"/>
            <a:ext cx="4040421" cy="2701227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 animBg="1"/>
      <p:bldP spid="16" grpId="0" animBg="1"/>
      <p:bldP spid="17" grpId="0"/>
      <p:bldP spid="18" grpId="0"/>
      <p:bldP spid="19" grpId="0" animBg="1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研究对象</a:t>
            </a:r>
            <a:endParaRPr lang="zh-CN" altLang="en-US" dirty="0"/>
          </a:p>
        </p:txBody>
      </p:sp>
      <p:grpSp>
        <p:nvGrpSpPr>
          <p:cNvPr id="59" name="组 34"/>
          <p:cNvGrpSpPr/>
          <p:nvPr/>
        </p:nvGrpSpPr>
        <p:grpSpPr>
          <a:xfrm>
            <a:off x="758060" y="3032906"/>
            <a:ext cx="1700558" cy="1392214"/>
            <a:chOff x="1140889" y="3844582"/>
            <a:chExt cx="2267411" cy="1856285"/>
          </a:xfrm>
        </p:grpSpPr>
        <p:sp>
          <p:nvSpPr>
            <p:cNvPr id="60" name="文本框 59"/>
            <p:cNvSpPr txBox="1"/>
            <p:nvPr/>
          </p:nvSpPr>
          <p:spPr>
            <a:xfrm>
              <a:off x="1140889" y="4377429"/>
              <a:ext cx="2267411" cy="1323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8-14</a:t>
              </a: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号字，</a:t>
              </a:r>
              <a:r>
                <a:rPr lang="en-US" altLang="zh-CN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1.3</a:t>
              </a: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倍字间距。</a:t>
              </a:r>
              <a:endPara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1221329" y="3844582"/>
              <a:ext cx="2004139" cy="4909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YOUR</a:t>
              </a:r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TITLE</a:t>
              </a:r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HERE</a:t>
              </a:r>
              <a:endParaRPr lang="en-US" altLang="zh-CN" sz="1500" b="1" dirty="0">
                <a:solidFill>
                  <a:schemeClr val="bg1">
                    <a:lumMod val="50000"/>
                  </a:schemeClr>
                </a:solidFill>
                <a:latin typeface="+mj-lt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62" name="组 43"/>
          <p:cNvGrpSpPr/>
          <p:nvPr/>
        </p:nvGrpSpPr>
        <p:grpSpPr>
          <a:xfrm>
            <a:off x="2722354" y="3032906"/>
            <a:ext cx="1700558" cy="1392214"/>
            <a:chOff x="1140889" y="3844582"/>
            <a:chExt cx="2267411" cy="1856285"/>
          </a:xfrm>
        </p:grpSpPr>
        <p:sp>
          <p:nvSpPr>
            <p:cNvPr id="63" name="文本框 62"/>
            <p:cNvSpPr txBox="1"/>
            <p:nvPr/>
          </p:nvSpPr>
          <p:spPr>
            <a:xfrm>
              <a:off x="1140889" y="4377429"/>
              <a:ext cx="2267411" cy="1323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8-14</a:t>
              </a: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号字，</a:t>
              </a:r>
              <a:r>
                <a:rPr lang="en-US" altLang="zh-CN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1.3</a:t>
              </a: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倍字间距。</a:t>
              </a:r>
              <a:endPara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221329" y="3844582"/>
              <a:ext cx="2004139" cy="4909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YOUR</a:t>
              </a:r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TITLE</a:t>
              </a:r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HERE</a:t>
              </a:r>
              <a:endParaRPr lang="en-US" altLang="zh-CN" sz="1500" b="1" dirty="0">
                <a:solidFill>
                  <a:schemeClr val="bg1">
                    <a:lumMod val="50000"/>
                  </a:schemeClr>
                </a:solidFill>
                <a:latin typeface="+mj-lt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65" name="组 46"/>
          <p:cNvGrpSpPr/>
          <p:nvPr/>
        </p:nvGrpSpPr>
        <p:grpSpPr>
          <a:xfrm>
            <a:off x="4686646" y="3032906"/>
            <a:ext cx="1700558" cy="1392215"/>
            <a:chOff x="1140889" y="3844582"/>
            <a:chExt cx="2267411" cy="1856286"/>
          </a:xfrm>
        </p:grpSpPr>
        <p:sp>
          <p:nvSpPr>
            <p:cNvPr id="66" name="文本框 65"/>
            <p:cNvSpPr txBox="1"/>
            <p:nvPr/>
          </p:nvSpPr>
          <p:spPr>
            <a:xfrm>
              <a:off x="1140889" y="4377429"/>
              <a:ext cx="226741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8-14</a:t>
              </a: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号字，</a:t>
              </a:r>
              <a:r>
                <a:rPr lang="en-US" altLang="zh-CN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1.3</a:t>
              </a: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倍字间距。</a:t>
              </a:r>
              <a:endPara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1221329" y="3844582"/>
              <a:ext cx="2004139" cy="4909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YOUR</a:t>
              </a:r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TITLE</a:t>
              </a:r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HERE</a:t>
              </a:r>
              <a:endParaRPr lang="en-US" altLang="zh-CN" sz="1500" b="1" dirty="0">
                <a:solidFill>
                  <a:schemeClr val="bg1">
                    <a:lumMod val="50000"/>
                  </a:schemeClr>
                </a:solidFill>
                <a:latin typeface="+mj-lt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68" name="组 49"/>
          <p:cNvGrpSpPr/>
          <p:nvPr/>
        </p:nvGrpSpPr>
        <p:grpSpPr>
          <a:xfrm>
            <a:off x="6649728" y="3032906"/>
            <a:ext cx="1700558" cy="1392215"/>
            <a:chOff x="1140889" y="3844582"/>
            <a:chExt cx="2267411" cy="1856286"/>
          </a:xfrm>
        </p:grpSpPr>
        <p:sp>
          <p:nvSpPr>
            <p:cNvPr id="69" name="文本框 68"/>
            <p:cNvSpPr txBox="1"/>
            <p:nvPr/>
          </p:nvSpPr>
          <p:spPr>
            <a:xfrm>
              <a:off x="1140889" y="4377429"/>
              <a:ext cx="226741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8-14</a:t>
              </a: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号字，</a:t>
              </a:r>
              <a:r>
                <a:rPr lang="en-US" altLang="zh-CN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1.3</a:t>
              </a: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倍字间距。</a:t>
              </a:r>
              <a:endParaRPr lang="zh-CN" altLang="en-US" sz="9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1221329" y="3844582"/>
              <a:ext cx="2004139" cy="4909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YOUR</a:t>
              </a:r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TITLE</a:t>
              </a:r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en-US" altLang="zh-CN" sz="1500" b="1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微软雅黑" panose="020B0503020204020204" pitchFamily="34" charset="-122"/>
                  <a:cs typeface="微软雅黑" panose="020B0503020204020204" pitchFamily="34" charset="-122"/>
                </a:rPr>
                <a:t>HERE</a:t>
              </a:r>
              <a:endParaRPr lang="en-US" altLang="zh-CN" sz="1500" b="1" dirty="0">
                <a:solidFill>
                  <a:schemeClr val="bg1">
                    <a:lumMod val="50000"/>
                  </a:schemeClr>
                </a:solidFill>
                <a:latin typeface="+mj-lt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71" name="组 8"/>
          <p:cNvGrpSpPr/>
          <p:nvPr/>
        </p:nvGrpSpPr>
        <p:grpSpPr>
          <a:xfrm>
            <a:off x="2819961" y="1273026"/>
            <a:ext cx="1505343" cy="1505343"/>
            <a:chOff x="3759948" y="1697368"/>
            <a:chExt cx="2007124" cy="2007124"/>
          </a:xfrm>
        </p:grpSpPr>
        <p:grpSp>
          <p:nvGrpSpPr>
            <p:cNvPr id="72" name="组 5"/>
            <p:cNvGrpSpPr/>
            <p:nvPr/>
          </p:nvGrpSpPr>
          <p:grpSpPr>
            <a:xfrm>
              <a:off x="3759948" y="1697368"/>
              <a:ext cx="2007124" cy="2007124"/>
              <a:chOff x="3759948" y="1580137"/>
              <a:chExt cx="2007124" cy="2007124"/>
            </a:xfrm>
          </p:grpSpPr>
          <p:sp>
            <p:nvSpPr>
              <p:cNvPr id="78" name="椭圆 77"/>
              <p:cNvSpPr/>
              <p:nvPr/>
            </p:nvSpPr>
            <p:spPr>
              <a:xfrm>
                <a:off x="3759948" y="1580137"/>
                <a:ext cx="2007124" cy="200712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1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椭圆 78"/>
              <p:cNvSpPr/>
              <p:nvPr/>
            </p:nvSpPr>
            <p:spPr>
              <a:xfrm>
                <a:off x="3838120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1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3" name="组 54"/>
            <p:cNvGrpSpPr/>
            <p:nvPr/>
          </p:nvGrpSpPr>
          <p:grpSpPr>
            <a:xfrm>
              <a:off x="4428846" y="2366570"/>
              <a:ext cx="669328" cy="668721"/>
              <a:chOff x="6854825" y="3143250"/>
              <a:chExt cx="1749425" cy="1747838"/>
            </a:xfrm>
            <a:solidFill>
              <a:schemeClr val="bg1"/>
            </a:solidFill>
          </p:grpSpPr>
          <p:sp>
            <p:nvSpPr>
              <p:cNvPr id="74" name="Freeform 17"/>
              <p:cNvSpPr/>
              <p:nvPr/>
            </p:nvSpPr>
            <p:spPr bwMode="auto">
              <a:xfrm>
                <a:off x="7135813" y="3151188"/>
                <a:ext cx="603250" cy="1731963"/>
              </a:xfrm>
              <a:custGeom>
                <a:avLst/>
                <a:gdLst>
                  <a:gd name="T0" fmla="*/ 739 w 812"/>
                  <a:gd name="T1" fmla="*/ 2334 h 2334"/>
                  <a:gd name="T2" fmla="*/ 739 w 812"/>
                  <a:gd name="T3" fmla="*/ 2334 h 2334"/>
                  <a:gd name="T4" fmla="*/ 371 w 812"/>
                  <a:gd name="T5" fmla="*/ 2007 h 2334"/>
                  <a:gd name="T6" fmla="*/ 0 w 812"/>
                  <a:gd name="T7" fmla="*/ 1167 h 2334"/>
                  <a:gd name="T8" fmla="*/ 371 w 812"/>
                  <a:gd name="T9" fmla="*/ 327 h 2334"/>
                  <a:gd name="T10" fmla="*/ 739 w 812"/>
                  <a:gd name="T11" fmla="*/ 0 h 2334"/>
                  <a:gd name="T12" fmla="*/ 812 w 812"/>
                  <a:gd name="T13" fmla="*/ 111 h 2334"/>
                  <a:gd name="T14" fmla="*/ 776 w 812"/>
                  <a:gd name="T15" fmla="*/ 56 h 2334"/>
                  <a:gd name="T16" fmla="*/ 812 w 812"/>
                  <a:gd name="T17" fmla="*/ 111 h 2334"/>
                  <a:gd name="T18" fmla="*/ 133 w 812"/>
                  <a:gd name="T19" fmla="*/ 1167 h 2334"/>
                  <a:gd name="T20" fmla="*/ 812 w 812"/>
                  <a:gd name="T21" fmla="*/ 2222 h 2334"/>
                  <a:gd name="T22" fmla="*/ 739 w 812"/>
                  <a:gd name="T23" fmla="*/ 2334 h 2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12" h="2334">
                    <a:moveTo>
                      <a:pt x="739" y="2334"/>
                    </a:moveTo>
                    <a:lnTo>
                      <a:pt x="739" y="2334"/>
                    </a:lnTo>
                    <a:cubicBezTo>
                      <a:pt x="731" y="2329"/>
                      <a:pt x="552" y="2209"/>
                      <a:pt x="371" y="2007"/>
                    </a:cubicBezTo>
                    <a:cubicBezTo>
                      <a:pt x="128" y="1736"/>
                      <a:pt x="0" y="1445"/>
                      <a:pt x="0" y="1167"/>
                    </a:cubicBezTo>
                    <a:cubicBezTo>
                      <a:pt x="0" y="888"/>
                      <a:pt x="128" y="598"/>
                      <a:pt x="371" y="327"/>
                    </a:cubicBezTo>
                    <a:cubicBezTo>
                      <a:pt x="552" y="125"/>
                      <a:pt x="731" y="5"/>
                      <a:pt x="739" y="0"/>
                    </a:cubicBezTo>
                    <a:lnTo>
                      <a:pt x="812" y="111"/>
                    </a:lnTo>
                    <a:lnTo>
                      <a:pt x="776" y="56"/>
                    </a:lnTo>
                    <a:lnTo>
                      <a:pt x="812" y="111"/>
                    </a:lnTo>
                    <a:cubicBezTo>
                      <a:pt x="806" y="116"/>
                      <a:pt x="133" y="571"/>
                      <a:pt x="133" y="1167"/>
                    </a:cubicBezTo>
                    <a:cubicBezTo>
                      <a:pt x="133" y="1764"/>
                      <a:pt x="806" y="2218"/>
                      <a:pt x="812" y="2222"/>
                    </a:cubicBezTo>
                    <a:lnTo>
                      <a:pt x="739" y="233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75" name="Freeform 18"/>
              <p:cNvSpPr/>
              <p:nvPr/>
            </p:nvSpPr>
            <p:spPr bwMode="auto">
              <a:xfrm>
                <a:off x="7661275" y="3194050"/>
                <a:ext cx="100013" cy="1647825"/>
              </a:xfrm>
              <a:custGeom>
                <a:avLst/>
                <a:gdLst>
                  <a:gd name="T0" fmla="*/ 133 w 133"/>
                  <a:gd name="T1" fmla="*/ 2222 h 2222"/>
                  <a:gd name="T2" fmla="*/ 133 w 133"/>
                  <a:gd name="T3" fmla="*/ 2222 h 2222"/>
                  <a:gd name="T4" fmla="*/ 0 w 133"/>
                  <a:gd name="T5" fmla="*/ 2222 h 2222"/>
                  <a:gd name="T6" fmla="*/ 0 w 133"/>
                  <a:gd name="T7" fmla="*/ 0 h 2222"/>
                  <a:gd name="T8" fmla="*/ 133 w 133"/>
                  <a:gd name="T9" fmla="*/ 0 h 2222"/>
                  <a:gd name="T10" fmla="*/ 133 w 133"/>
                  <a:gd name="T11" fmla="*/ 2222 h 2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222">
                    <a:moveTo>
                      <a:pt x="133" y="2222"/>
                    </a:moveTo>
                    <a:lnTo>
                      <a:pt x="133" y="2222"/>
                    </a:lnTo>
                    <a:lnTo>
                      <a:pt x="0" y="2222"/>
                    </a:lnTo>
                    <a:lnTo>
                      <a:pt x="0" y="0"/>
                    </a:lnTo>
                    <a:lnTo>
                      <a:pt x="133" y="0"/>
                    </a:lnTo>
                    <a:lnTo>
                      <a:pt x="133" y="222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76" name="Freeform 19"/>
              <p:cNvSpPr>
                <a:spLocks noEditPoints="1"/>
              </p:cNvSpPr>
              <p:nvPr/>
            </p:nvSpPr>
            <p:spPr bwMode="auto">
              <a:xfrm>
                <a:off x="6854825" y="3143250"/>
                <a:ext cx="1749425" cy="1747838"/>
              </a:xfrm>
              <a:custGeom>
                <a:avLst/>
                <a:gdLst>
                  <a:gd name="T0" fmla="*/ 1400 w 2356"/>
                  <a:gd name="T1" fmla="*/ 2198 h 2356"/>
                  <a:gd name="T2" fmla="*/ 1400 w 2356"/>
                  <a:gd name="T3" fmla="*/ 2198 h 2356"/>
                  <a:gd name="T4" fmla="*/ 1582 w 2356"/>
                  <a:gd name="T5" fmla="*/ 2018 h 2356"/>
                  <a:gd name="T6" fmla="*/ 1951 w 2356"/>
                  <a:gd name="T7" fmla="*/ 1245 h 2356"/>
                  <a:gd name="T8" fmla="*/ 2220 w 2356"/>
                  <a:gd name="T9" fmla="*/ 1245 h 2356"/>
                  <a:gd name="T10" fmla="*/ 1400 w 2356"/>
                  <a:gd name="T11" fmla="*/ 2198 h 2356"/>
                  <a:gd name="T12" fmla="*/ 136 w 2356"/>
                  <a:gd name="T13" fmla="*/ 1245 h 2356"/>
                  <a:gd name="T14" fmla="*/ 136 w 2356"/>
                  <a:gd name="T15" fmla="*/ 1245 h 2356"/>
                  <a:gd name="T16" fmla="*/ 1817 w 2356"/>
                  <a:gd name="T17" fmla="*/ 1245 h 2356"/>
                  <a:gd name="T18" fmla="*/ 1158 w 2356"/>
                  <a:gd name="T19" fmla="*/ 2222 h 2356"/>
                  <a:gd name="T20" fmla="*/ 136 w 2356"/>
                  <a:gd name="T21" fmla="*/ 1245 h 2356"/>
                  <a:gd name="T22" fmla="*/ 1158 w 2356"/>
                  <a:gd name="T23" fmla="*/ 134 h 2356"/>
                  <a:gd name="T24" fmla="*/ 1158 w 2356"/>
                  <a:gd name="T25" fmla="*/ 134 h 2356"/>
                  <a:gd name="T26" fmla="*/ 1570 w 2356"/>
                  <a:gd name="T27" fmla="*/ 533 h 2356"/>
                  <a:gd name="T28" fmla="*/ 357 w 2356"/>
                  <a:gd name="T29" fmla="*/ 533 h 2356"/>
                  <a:gd name="T30" fmla="*/ 1158 w 2356"/>
                  <a:gd name="T31" fmla="*/ 134 h 2356"/>
                  <a:gd name="T32" fmla="*/ 1999 w 2356"/>
                  <a:gd name="T33" fmla="*/ 533 h 2356"/>
                  <a:gd name="T34" fmla="*/ 1999 w 2356"/>
                  <a:gd name="T35" fmla="*/ 533 h 2356"/>
                  <a:gd name="T36" fmla="*/ 1735 w 2356"/>
                  <a:gd name="T37" fmla="*/ 533 h 2356"/>
                  <a:gd name="T38" fmla="*/ 1582 w 2356"/>
                  <a:gd name="T39" fmla="*/ 338 h 2356"/>
                  <a:gd name="T40" fmla="*/ 1400 w 2356"/>
                  <a:gd name="T41" fmla="*/ 157 h 2356"/>
                  <a:gd name="T42" fmla="*/ 1999 w 2356"/>
                  <a:gd name="T43" fmla="*/ 533 h 2356"/>
                  <a:gd name="T44" fmla="*/ 1817 w 2356"/>
                  <a:gd name="T45" fmla="*/ 1111 h 2356"/>
                  <a:gd name="T46" fmla="*/ 1817 w 2356"/>
                  <a:gd name="T47" fmla="*/ 1111 h 2356"/>
                  <a:gd name="T48" fmla="*/ 136 w 2356"/>
                  <a:gd name="T49" fmla="*/ 1111 h 2356"/>
                  <a:gd name="T50" fmla="*/ 268 w 2356"/>
                  <a:gd name="T51" fmla="*/ 667 h 2356"/>
                  <a:gd name="T52" fmla="*/ 1662 w 2356"/>
                  <a:gd name="T53" fmla="*/ 667 h 2356"/>
                  <a:gd name="T54" fmla="*/ 1817 w 2356"/>
                  <a:gd name="T55" fmla="*/ 1111 h 2356"/>
                  <a:gd name="T56" fmla="*/ 1951 w 2356"/>
                  <a:gd name="T57" fmla="*/ 1111 h 2356"/>
                  <a:gd name="T58" fmla="*/ 1951 w 2356"/>
                  <a:gd name="T59" fmla="*/ 1111 h 2356"/>
                  <a:gd name="T60" fmla="*/ 1816 w 2356"/>
                  <a:gd name="T61" fmla="*/ 667 h 2356"/>
                  <a:gd name="T62" fmla="*/ 2088 w 2356"/>
                  <a:gd name="T63" fmla="*/ 667 h 2356"/>
                  <a:gd name="T64" fmla="*/ 2220 w 2356"/>
                  <a:gd name="T65" fmla="*/ 1111 h 2356"/>
                  <a:gd name="T66" fmla="*/ 1951 w 2356"/>
                  <a:gd name="T67" fmla="*/ 1111 h 2356"/>
                  <a:gd name="T68" fmla="*/ 1178 w 2356"/>
                  <a:gd name="T69" fmla="*/ 0 h 2356"/>
                  <a:gd name="T70" fmla="*/ 1178 w 2356"/>
                  <a:gd name="T71" fmla="*/ 0 h 2356"/>
                  <a:gd name="T72" fmla="*/ 0 w 2356"/>
                  <a:gd name="T73" fmla="*/ 1178 h 2356"/>
                  <a:gd name="T74" fmla="*/ 1178 w 2356"/>
                  <a:gd name="T75" fmla="*/ 2356 h 2356"/>
                  <a:gd name="T76" fmla="*/ 2356 w 2356"/>
                  <a:gd name="T77" fmla="*/ 1178 h 2356"/>
                  <a:gd name="T78" fmla="*/ 1178 w 2356"/>
                  <a:gd name="T79" fmla="*/ 0 h 2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356" h="2356">
                    <a:moveTo>
                      <a:pt x="1400" y="2198"/>
                    </a:moveTo>
                    <a:lnTo>
                      <a:pt x="1400" y="2198"/>
                    </a:lnTo>
                    <a:cubicBezTo>
                      <a:pt x="1456" y="2149"/>
                      <a:pt x="1519" y="2089"/>
                      <a:pt x="1582" y="2018"/>
                    </a:cubicBezTo>
                    <a:cubicBezTo>
                      <a:pt x="1806" y="1768"/>
                      <a:pt x="1932" y="1502"/>
                      <a:pt x="1951" y="1245"/>
                    </a:cubicBezTo>
                    <a:lnTo>
                      <a:pt x="2220" y="1245"/>
                    </a:lnTo>
                    <a:cubicBezTo>
                      <a:pt x="2190" y="1714"/>
                      <a:pt x="1849" y="2101"/>
                      <a:pt x="1400" y="2198"/>
                    </a:cubicBezTo>
                    <a:close/>
                    <a:moveTo>
                      <a:pt x="136" y="1245"/>
                    </a:moveTo>
                    <a:lnTo>
                      <a:pt x="136" y="1245"/>
                    </a:lnTo>
                    <a:lnTo>
                      <a:pt x="1817" y="1245"/>
                    </a:lnTo>
                    <a:cubicBezTo>
                      <a:pt x="1775" y="1756"/>
                      <a:pt x="1257" y="2150"/>
                      <a:pt x="1158" y="2222"/>
                    </a:cubicBezTo>
                    <a:cubicBezTo>
                      <a:pt x="613" y="2211"/>
                      <a:pt x="170" y="1783"/>
                      <a:pt x="136" y="1245"/>
                    </a:cubicBezTo>
                    <a:close/>
                    <a:moveTo>
                      <a:pt x="1158" y="134"/>
                    </a:moveTo>
                    <a:lnTo>
                      <a:pt x="1158" y="134"/>
                    </a:lnTo>
                    <a:cubicBezTo>
                      <a:pt x="1215" y="175"/>
                      <a:pt x="1407" y="321"/>
                      <a:pt x="1570" y="533"/>
                    </a:cubicBezTo>
                    <a:lnTo>
                      <a:pt x="357" y="533"/>
                    </a:lnTo>
                    <a:cubicBezTo>
                      <a:pt x="544" y="295"/>
                      <a:pt x="833" y="140"/>
                      <a:pt x="1158" y="134"/>
                    </a:cubicBezTo>
                    <a:close/>
                    <a:moveTo>
                      <a:pt x="1999" y="533"/>
                    </a:moveTo>
                    <a:lnTo>
                      <a:pt x="1999" y="533"/>
                    </a:lnTo>
                    <a:lnTo>
                      <a:pt x="1735" y="533"/>
                    </a:lnTo>
                    <a:cubicBezTo>
                      <a:pt x="1691" y="467"/>
                      <a:pt x="1640" y="402"/>
                      <a:pt x="1582" y="338"/>
                    </a:cubicBezTo>
                    <a:cubicBezTo>
                      <a:pt x="1519" y="267"/>
                      <a:pt x="1456" y="207"/>
                      <a:pt x="1400" y="157"/>
                    </a:cubicBezTo>
                    <a:cubicBezTo>
                      <a:pt x="1641" y="210"/>
                      <a:pt x="1851" y="346"/>
                      <a:pt x="1999" y="533"/>
                    </a:cubicBezTo>
                    <a:close/>
                    <a:moveTo>
                      <a:pt x="1817" y="1111"/>
                    </a:moveTo>
                    <a:lnTo>
                      <a:pt x="1817" y="1111"/>
                    </a:lnTo>
                    <a:lnTo>
                      <a:pt x="136" y="1111"/>
                    </a:lnTo>
                    <a:cubicBezTo>
                      <a:pt x="146" y="951"/>
                      <a:pt x="193" y="800"/>
                      <a:pt x="268" y="667"/>
                    </a:cubicBezTo>
                    <a:lnTo>
                      <a:pt x="1662" y="667"/>
                    </a:lnTo>
                    <a:cubicBezTo>
                      <a:pt x="1743" y="799"/>
                      <a:pt x="1804" y="949"/>
                      <a:pt x="1817" y="1111"/>
                    </a:cubicBezTo>
                    <a:close/>
                    <a:moveTo>
                      <a:pt x="1951" y="1111"/>
                    </a:moveTo>
                    <a:lnTo>
                      <a:pt x="1951" y="1111"/>
                    </a:lnTo>
                    <a:cubicBezTo>
                      <a:pt x="1940" y="964"/>
                      <a:pt x="1894" y="815"/>
                      <a:pt x="1816" y="667"/>
                    </a:cubicBezTo>
                    <a:lnTo>
                      <a:pt x="2088" y="667"/>
                    </a:lnTo>
                    <a:cubicBezTo>
                      <a:pt x="2163" y="800"/>
                      <a:pt x="2210" y="951"/>
                      <a:pt x="2220" y="1111"/>
                    </a:cubicBezTo>
                    <a:lnTo>
                      <a:pt x="1951" y="1111"/>
                    </a:lnTo>
                    <a:close/>
                    <a:moveTo>
                      <a:pt x="1178" y="0"/>
                    </a:moveTo>
                    <a:lnTo>
                      <a:pt x="1178" y="0"/>
                    </a:lnTo>
                    <a:cubicBezTo>
                      <a:pt x="528" y="0"/>
                      <a:pt x="0" y="528"/>
                      <a:pt x="0" y="1178"/>
                    </a:cubicBezTo>
                    <a:cubicBezTo>
                      <a:pt x="0" y="1827"/>
                      <a:pt x="528" y="2356"/>
                      <a:pt x="1178" y="2356"/>
                    </a:cubicBezTo>
                    <a:cubicBezTo>
                      <a:pt x="1827" y="2356"/>
                      <a:pt x="2356" y="1827"/>
                      <a:pt x="2356" y="1178"/>
                    </a:cubicBezTo>
                    <a:cubicBezTo>
                      <a:pt x="2356" y="528"/>
                      <a:pt x="1827" y="0"/>
                      <a:pt x="1178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77" name="Freeform 20"/>
              <p:cNvSpPr/>
              <p:nvPr/>
            </p:nvSpPr>
            <p:spPr bwMode="auto">
              <a:xfrm>
                <a:off x="7018338" y="4410075"/>
                <a:ext cx="1395413" cy="98425"/>
              </a:xfrm>
              <a:custGeom>
                <a:avLst/>
                <a:gdLst>
                  <a:gd name="T0" fmla="*/ 1877 w 1877"/>
                  <a:gd name="T1" fmla="*/ 133 h 133"/>
                  <a:gd name="T2" fmla="*/ 1877 w 1877"/>
                  <a:gd name="T3" fmla="*/ 133 h 133"/>
                  <a:gd name="T4" fmla="*/ 0 w 1877"/>
                  <a:gd name="T5" fmla="*/ 133 h 133"/>
                  <a:gd name="T6" fmla="*/ 0 w 1877"/>
                  <a:gd name="T7" fmla="*/ 0 h 133"/>
                  <a:gd name="T8" fmla="*/ 1877 w 1877"/>
                  <a:gd name="T9" fmla="*/ 0 h 133"/>
                  <a:gd name="T10" fmla="*/ 1877 w 1877"/>
                  <a:gd name="T11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77" h="133">
                    <a:moveTo>
                      <a:pt x="1877" y="133"/>
                    </a:moveTo>
                    <a:lnTo>
                      <a:pt x="1877" y="133"/>
                    </a:lnTo>
                    <a:lnTo>
                      <a:pt x="0" y="133"/>
                    </a:lnTo>
                    <a:lnTo>
                      <a:pt x="0" y="0"/>
                    </a:lnTo>
                    <a:lnTo>
                      <a:pt x="1877" y="0"/>
                    </a:lnTo>
                    <a:lnTo>
                      <a:pt x="1877" y="13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</p:grpSp>
      </p:grpSp>
      <p:grpSp>
        <p:nvGrpSpPr>
          <p:cNvPr id="80" name="组 14"/>
          <p:cNvGrpSpPr/>
          <p:nvPr/>
        </p:nvGrpSpPr>
        <p:grpSpPr>
          <a:xfrm>
            <a:off x="4784255" y="1273026"/>
            <a:ext cx="1505343" cy="1505343"/>
            <a:chOff x="6379006" y="1697368"/>
            <a:chExt cx="2007124" cy="2007124"/>
          </a:xfrm>
        </p:grpSpPr>
        <p:grpSp>
          <p:nvGrpSpPr>
            <p:cNvPr id="81" name="组 7"/>
            <p:cNvGrpSpPr/>
            <p:nvPr/>
          </p:nvGrpSpPr>
          <p:grpSpPr>
            <a:xfrm>
              <a:off x="6379006" y="1697368"/>
              <a:ext cx="2007124" cy="2007124"/>
              <a:chOff x="6379006" y="1580137"/>
              <a:chExt cx="2007124" cy="2007124"/>
            </a:xfrm>
          </p:grpSpPr>
          <p:sp>
            <p:nvSpPr>
              <p:cNvPr id="90" name="椭圆 89"/>
              <p:cNvSpPr/>
              <p:nvPr/>
            </p:nvSpPr>
            <p:spPr>
              <a:xfrm>
                <a:off x="6379006" y="1580137"/>
                <a:ext cx="2007124" cy="2007124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1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1" name="椭圆 90"/>
              <p:cNvSpPr/>
              <p:nvPr/>
            </p:nvSpPr>
            <p:spPr>
              <a:xfrm>
                <a:off x="6457178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1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2" name="组 62"/>
            <p:cNvGrpSpPr/>
            <p:nvPr/>
          </p:nvGrpSpPr>
          <p:grpSpPr>
            <a:xfrm>
              <a:off x="7026646" y="2421537"/>
              <a:ext cx="711845" cy="558786"/>
              <a:chOff x="3654425" y="5089525"/>
              <a:chExt cx="1860550" cy="1460500"/>
            </a:xfrm>
            <a:solidFill>
              <a:schemeClr val="bg1"/>
            </a:solidFill>
          </p:grpSpPr>
          <p:sp>
            <p:nvSpPr>
              <p:cNvPr id="83" name="Freeform 21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2501 w 2506"/>
                  <a:gd name="T37" fmla="*/ 267 h 1970"/>
                  <a:gd name="T38" fmla="*/ 2501 w 2506"/>
                  <a:gd name="T39" fmla="*/ 267 h 1970"/>
                  <a:gd name="T40" fmla="*/ 1849 w 2506"/>
                  <a:gd name="T41" fmla="*/ 0 h 1970"/>
                  <a:gd name="T42" fmla="*/ 1823 w 2506"/>
                  <a:gd name="T43" fmla="*/ 0 h 1970"/>
                  <a:gd name="T44" fmla="*/ 1253 w 2506"/>
                  <a:gd name="T45" fmla="*/ 184 h 1970"/>
                  <a:gd name="T46" fmla="*/ 683 w 2506"/>
                  <a:gd name="T47" fmla="*/ 0 h 1970"/>
                  <a:gd name="T48" fmla="*/ 657 w 2506"/>
                  <a:gd name="T49" fmla="*/ 0 h 1970"/>
                  <a:gd name="T50" fmla="*/ 5 w 2506"/>
                  <a:gd name="T51" fmla="*/ 267 h 1970"/>
                  <a:gd name="T52" fmla="*/ 0 w 2506"/>
                  <a:gd name="T53" fmla="*/ 279 h 1970"/>
                  <a:gd name="T54" fmla="*/ 0 w 2506"/>
                  <a:gd name="T55" fmla="*/ 1970 h 1970"/>
                  <a:gd name="T56" fmla="*/ 107 w 2506"/>
                  <a:gd name="T57" fmla="*/ 1889 h 1970"/>
                  <a:gd name="T58" fmla="*/ 682 w 2506"/>
                  <a:gd name="T59" fmla="*/ 1709 h 1970"/>
                  <a:gd name="T60" fmla="*/ 1190 w 2506"/>
                  <a:gd name="T61" fmla="*/ 1876 h 1970"/>
                  <a:gd name="T62" fmla="*/ 1208 w 2506"/>
                  <a:gd name="T63" fmla="*/ 1888 h 1970"/>
                  <a:gd name="T64" fmla="*/ 1253 w 2506"/>
                  <a:gd name="T65" fmla="*/ 1924 h 1970"/>
                  <a:gd name="T66" fmla="*/ 1298 w 2506"/>
                  <a:gd name="T67" fmla="*/ 1888 h 1970"/>
                  <a:gd name="T68" fmla="*/ 1316 w 2506"/>
                  <a:gd name="T69" fmla="*/ 1876 h 1970"/>
                  <a:gd name="T70" fmla="*/ 1824 w 2506"/>
                  <a:gd name="T71" fmla="*/ 1709 h 1970"/>
                  <a:gd name="T72" fmla="*/ 2399 w 2506"/>
                  <a:gd name="T73" fmla="*/ 1889 h 1970"/>
                  <a:gd name="T74" fmla="*/ 2506 w 2506"/>
                  <a:gd name="T75" fmla="*/ 1970 h 1970"/>
                  <a:gd name="T76" fmla="*/ 2506 w 2506"/>
                  <a:gd name="T77" fmla="*/ 279 h 1970"/>
                  <a:gd name="T78" fmla="*/ 2501 w 2506"/>
                  <a:gd name="T79" fmla="*/ 267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2501" y="267"/>
                    </a:move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4" name="Freeform 22"/>
              <p:cNvSpPr/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5" name="Freeform 23"/>
              <p:cNvSpPr/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6" name="Freeform 24"/>
              <p:cNvSpPr/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7" name="Freeform 25"/>
              <p:cNvSpPr/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8" name="Freeform 26"/>
              <p:cNvSpPr/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89" name="Freeform 27"/>
              <p:cNvSpPr/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</p:grpSp>
      </p:grpSp>
      <p:grpSp>
        <p:nvGrpSpPr>
          <p:cNvPr id="92" name="组 15"/>
          <p:cNvGrpSpPr/>
          <p:nvPr/>
        </p:nvGrpSpPr>
        <p:grpSpPr>
          <a:xfrm>
            <a:off x="6748547" y="1273026"/>
            <a:ext cx="1505343" cy="1505343"/>
            <a:chOff x="8998063" y="1697368"/>
            <a:chExt cx="2007124" cy="2007124"/>
          </a:xfrm>
        </p:grpSpPr>
        <p:grpSp>
          <p:nvGrpSpPr>
            <p:cNvPr id="93" name="组 32"/>
            <p:cNvGrpSpPr/>
            <p:nvPr/>
          </p:nvGrpSpPr>
          <p:grpSpPr>
            <a:xfrm>
              <a:off x="8998063" y="1697368"/>
              <a:ext cx="2007124" cy="2007124"/>
              <a:chOff x="8998063" y="1580137"/>
              <a:chExt cx="2007124" cy="2007124"/>
            </a:xfrm>
          </p:grpSpPr>
          <p:sp>
            <p:nvSpPr>
              <p:cNvPr id="97" name="椭圆 96"/>
              <p:cNvSpPr/>
              <p:nvPr/>
            </p:nvSpPr>
            <p:spPr>
              <a:xfrm>
                <a:off x="8998063" y="1580137"/>
                <a:ext cx="2007124" cy="2007124"/>
              </a:xfrm>
              <a:prstGeom prst="ellipse">
                <a:avLst/>
              </a:prstGeom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1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椭圆 97"/>
              <p:cNvSpPr/>
              <p:nvPr/>
            </p:nvSpPr>
            <p:spPr>
              <a:xfrm>
                <a:off x="9076235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1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94" name="组 70"/>
            <p:cNvGrpSpPr/>
            <p:nvPr/>
          </p:nvGrpSpPr>
          <p:grpSpPr>
            <a:xfrm>
              <a:off x="9676982" y="2376895"/>
              <a:ext cx="649286" cy="648071"/>
              <a:chOff x="6262688" y="5170488"/>
              <a:chExt cx="1697038" cy="1693863"/>
            </a:xfrm>
            <a:solidFill>
              <a:schemeClr val="bg1"/>
            </a:solidFill>
          </p:grpSpPr>
          <p:sp>
            <p:nvSpPr>
              <p:cNvPr id="95" name="Freeform 28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142 w 2284"/>
                  <a:gd name="T9" fmla="*/ 2204 h 2284"/>
                  <a:gd name="T10" fmla="*/ 1405 w 2284"/>
                  <a:gd name="T11" fmla="*/ 1921 h 2284"/>
                  <a:gd name="T12" fmla="*/ 528 w 2284"/>
                  <a:gd name="T13" fmla="*/ 1940 h 2284"/>
                  <a:gd name="T14" fmla="*/ 704 w 2284"/>
                  <a:gd name="T15" fmla="*/ 1580 h 2284"/>
                  <a:gd name="T16" fmla="*/ 80 w 2284"/>
                  <a:gd name="T17" fmla="*/ 1143 h 2284"/>
                  <a:gd name="T18" fmla="*/ 523 w 2284"/>
                  <a:gd name="T19" fmla="*/ 1142 h 2284"/>
                  <a:gd name="T20" fmla="*/ 391 w 2284"/>
                  <a:gd name="T21" fmla="*/ 392 h 2284"/>
                  <a:gd name="T22" fmla="*/ 778 w 2284"/>
                  <a:gd name="T23" fmla="*/ 407 h 2284"/>
                  <a:gd name="T24" fmla="*/ 391 w 2284"/>
                  <a:gd name="T25" fmla="*/ 392 h 2284"/>
                  <a:gd name="T26" fmla="*/ 1405 w 2284"/>
                  <a:gd name="T27" fmla="*/ 364 h 2284"/>
                  <a:gd name="T28" fmla="*/ 1142 w 2284"/>
                  <a:gd name="T29" fmla="*/ 80 h 2284"/>
                  <a:gd name="T30" fmla="*/ 1591 w 2284"/>
                  <a:gd name="T31" fmla="*/ 788 h 2284"/>
                  <a:gd name="T32" fmla="*/ 1607 w 2284"/>
                  <a:gd name="T33" fmla="*/ 950 h 2284"/>
                  <a:gd name="T34" fmla="*/ 1614 w 2284"/>
                  <a:gd name="T35" fmla="*/ 1143 h 2284"/>
                  <a:gd name="T36" fmla="*/ 1613 w 2284"/>
                  <a:gd name="T37" fmla="*/ 1204 h 2284"/>
                  <a:gd name="T38" fmla="*/ 1711 w 2284"/>
                  <a:gd name="T39" fmla="*/ 1210 h 2284"/>
                  <a:gd name="T40" fmla="*/ 1607 w 2284"/>
                  <a:gd name="T41" fmla="*/ 1335 h 2284"/>
                  <a:gd name="T42" fmla="*/ 1476 w 2284"/>
                  <a:gd name="T43" fmla="*/ 1476 h 2284"/>
                  <a:gd name="T44" fmla="*/ 1431 w 2284"/>
                  <a:gd name="T45" fmla="*/ 1520 h 2284"/>
                  <a:gd name="T46" fmla="*/ 1496 w 2284"/>
                  <a:gd name="T47" fmla="*/ 1592 h 2284"/>
                  <a:gd name="T48" fmla="*/ 1335 w 2284"/>
                  <a:gd name="T49" fmla="*/ 1608 h 2284"/>
                  <a:gd name="T50" fmla="*/ 1142 w 2284"/>
                  <a:gd name="T51" fmla="*/ 1615 h 2284"/>
                  <a:gd name="T52" fmla="*/ 1081 w 2284"/>
                  <a:gd name="T53" fmla="*/ 1614 h 2284"/>
                  <a:gd name="T54" fmla="*/ 1074 w 2284"/>
                  <a:gd name="T55" fmla="*/ 1711 h 2284"/>
                  <a:gd name="T56" fmla="*/ 949 w 2284"/>
                  <a:gd name="T57" fmla="*/ 1608 h 2284"/>
                  <a:gd name="T58" fmla="*/ 808 w 2284"/>
                  <a:gd name="T59" fmla="*/ 1476 h 2284"/>
                  <a:gd name="T60" fmla="*/ 764 w 2284"/>
                  <a:gd name="T61" fmla="*/ 1432 h 2284"/>
                  <a:gd name="T62" fmla="*/ 692 w 2284"/>
                  <a:gd name="T63" fmla="*/ 1497 h 2284"/>
                  <a:gd name="T64" fmla="*/ 676 w 2284"/>
                  <a:gd name="T65" fmla="*/ 1335 h 2284"/>
                  <a:gd name="T66" fmla="*/ 669 w 2284"/>
                  <a:gd name="T67" fmla="*/ 1143 h 2284"/>
                  <a:gd name="T68" fmla="*/ 670 w 2284"/>
                  <a:gd name="T69" fmla="*/ 1080 h 2284"/>
                  <a:gd name="T70" fmla="*/ 573 w 2284"/>
                  <a:gd name="T71" fmla="*/ 1075 h 2284"/>
                  <a:gd name="T72" fmla="*/ 676 w 2284"/>
                  <a:gd name="T73" fmla="*/ 950 h 2284"/>
                  <a:gd name="T74" fmla="*/ 808 w 2284"/>
                  <a:gd name="T75" fmla="*/ 809 h 2284"/>
                  <a:gd name="T76" fmla="*/ 852 w 2284"/>
                  <a:gd name="T77" fmla="*/ 765 h 2284"/>
                  <a:gd name="T78" fmla="*/ 787 w 2284"/>
                  <a:gd name="T79" fmla="*/ 693 h 2284"/>
                  <a:gd name="T80" fmla="*/ 949 w 2284"/>
                  <a:gd name="T81" fmla="*/ 677 h 2284"/>
                  <a:gd name="T82" fmla="*/ 1142 w 2284"/>
                  <a:gd name="T83" fmla="*/ 670 h 2284"/>
                  <a:gd name="T84" fmla="*/ 1203 w 2284"/>
                  <a:gd name="T85" fmla="*/ 671 h 2284"/>
                  <a:gd name="T86" fmla="*/ 1210 w 2284"/>
                  <a:gd name="T87" fmla="*/ 574 h 2284"/>
                  <a:gd name="T88" fmla="*/ 1335 w 2284"/>
                  <a:gd name="T89" fmla="*/ 677 h 2284"/>
                  <a:gd name="T90" fmla="*/ 1431 w 2284"/>
                  <a:gd name="T91" fmla="*/ 765 h 2284"/>
                  <a:gd name="T92" fmla="*/ 1476 w 2284"/>
                  <a:gd name="T93" fmla="*/ 809 h 2284"/>
                  <a:gd name="T94" fmla="*/ 1529 w 2284"/>
                  <a:gd name="T95" fmla="*/ 1303 h 2284"/>
                  <a:gd name="T96" fmla="*/ 1142 w 2284"/>
                  <a:gd name="T97" fmla="*/ 1535 h 2284"/>
                  <a:gd name="T98" fmla="*/ 754 w 2284"/>
                  <a:gd name="T99" fmla="*/ 1303 h 2284"/>
                  <a:gd name="T100" fmla="*/ 864 w 2284"/>
                  <a:gd name="T101" fmla="*/ 865 h 2284"/>
                  <a:gd name="T102" fmla="*/ 1302 w 2284"/>
                  <a:gd name="T103" fmla="*/ 755 h 2284"/>
                  <a:gd name="T104" fmla="*/ 1534 w 2284"/>
                  <a:gd name="T105" fmla="*/ 1143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2284 w 2284"/>
                  <a:gd name="T111" fmla="*/ 1143 h 2284"/>
                  <a:gd name="T112" fmla="*/ 1756 w 2284"/>
                  <a:gd name="T113" fmla="*/ 265 h 2284"/>
                  <a:gd name="T114" fmla="*/ 806 w 2284"/>
                  <a:gd name="T115" fmla="*/ 332 h 2284"/>
                  <a:gd name="T116" fmla="*/ 331 w 2284"/>
                  <a:gd name="T117" fmla="*/ 807 h 2284"/>
                  <a:gd name="T118" fmla="*/ 334 w 2284"/>
                  <a:gd name="T119" fmla="*/ 1950 h 2284"/>
                  <a:gd name="T120" fmla="*/ 1142 w 2284"/>
                  <a:gd name="T121" fmla="*/ 2284 h 2284"/>
                  <a:gd name="T122" fmla="*/ 1949 w 2284"/>
                  <a:gd name="T123" fmla="*/ 1950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607" y="950"/>
                    </a:moveTo>
                    <a:lnTo>
                      <a:pt x="1607" y="950"/>
                    </a:ln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ubicBezTo>
                      <a:pt x="1678" y="1033"/>
                      <a:pt x="1644" y="991"/>
                      <a:pt x="1607" y="950"/>
                    </a:cubicBezTo>
                    <a:close/>
                    <a:moveTo>
                      <a:pt x="1613" y="1204"/>
                    </a:moveTo>
                    <a:lnTo>
                      <a:pt x="1613" y="1204"/>
                    </a:ln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lose/>
                    <a:moveTo>
                      <a:pt x="1607" y="1335"/>
                    </a:moveTo>
                    <a:lnTo>
                      <a:pt x="1607" y="1335"/>
                    </a:lnTo>
                    <a:cubicBezTo>
                      <a:pt x="1644" y="1294"/>
                      <a:pt x="1678" y="1252"/>
                      <a:pt x="1711" y="1210"/>
                    </a:cubicBez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lose/>
                    <a:moveTo>
                      <a:pt x="1431" y="1520"/>
                    </a:moveTo>
                    <a:lnTo>
                      <a:pt x="1431" y="1520"/>
                    </a:ln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lose/>
                    <a:moveTo>
                      <a:pt x="1335" y="1608"/>
                    </a:moveTo>
                    <a:lnTo>
                      <a:pt x="1335" y="1608"/>
                    </a:ln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lose/>
                    <a:moveTo>
                      <a:pt x="1081" y="1614"/>
                    </a:moveTo>
                    <a:lnTo>
                      <a:pt x="1081" y="1614"/>
                    </a:ln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lose/>
                    <a:moveTo>
                      <a:pt x="949" y="1608"/>
                    </a:moveTo>
                    <a:lnTo>
                      <a:pt x="949" y="1608"/>
                    </a:ln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ubicBezTo>
                      <a:pt x="839" y="1599"/>
                      <a:pt x="893" y="1604"/>
                      <a:pt x="949" y="1608"/>
                    </a:cubicBezTo>
                    <a:close/>
                    <a:moveTo>
                      <a:pt x="764" y="1432"/>
                    </a:moveTo>
                    <a:lnTo>
                      <a:pt x="764" y="1432"/>
                    </a:ln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080"/>
                    </a:moveTo>
                    <a:lnTo>
                      <a:pt x="670" y="1080"/>
                    </a:ln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852" y="765"/>
                    </a:moveTo>
                    <a:lnTo>
                      <a:pt x="852" y="765"/>
                    </a:ln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lose/>
                    <a:moveTo>
                      <a:pt x="949" y="677"/>
                    </a:moveTo>
                    <a:lnTo>
                      <a:pt x="949" y="677"/>
                    </a:ln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lose/>
                    <a:moveTo>
                      <a:pt x="1203" y="671"/>
                    </a:moveTo>
                    <a:lnTo>
                      <a:pt x="1203" y="671"/>
                    </a:ln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lose/>
                    <a:moveTo>
                      <a:pt x="1335" y="677"/>
                    </a:moveTo>
                    <a:lnTo>
                      <a:pt x="1335" y="677"/>
                    </a:ln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ubicBezTo>
                      <a:pt x="1444" y="686"/>
                      <a:pt x="1390" y="681"/>
                      <a:pt x="1335" y="677"/>
                    </a:cubicBezTo>
                    <a:close/>
                    <a:moveTo>
                      <a:pt x="1476" y="809"/>
                    </a:moveTo>
                    <a:lnTo>
                      <a:pt x="1476" y="809"/>
                    </a:lnTo>
                    <a:cubicBezTo>
                      <a:pt x="1461" y="794"/>
                      <a:pt x="1446" y="779"/>
                      <a:pt x="1431" y="765"/>
                    </a:cubicBez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lose/>
                    <a:moveTo>
                      <a:pt x="1534" y="1143"/>
                    </a:moveTo>
                    <a:lnTo>
                      <a:pt x="1534" y="1143"/>
                    </a:ln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2284" y="1143"/>
                    </a:moveTo>
                    <a:lnTo>
                      <a:pt x="2284" y="1143"/>
                    </a:lnTo>
                    <a:cubicBezTo>
                      <a:pt x="2284" y="1010"/>
                      <a:pt x="2158" y="892"/>
                      <a:pt x="1952" y="807"/>
                    </a:cubicBez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96" name="Freeform 29"/>
              <p:cNvSpPr/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</p:grpSp>
      </p:grpSp>
      <p:grpSp>
        <p:nvGrpSpPr>
          <p:cNvPr id="99" name="组 6"/>
          <p:cNvGrpSpPr/>
          <p:nvPr/>
        </p:nvGrpSpPr>
        <p:grpSpPr>
          <a:xfrm>
            <a:off x="855668" y="1273026"/>
            <a:ext cx="1505343" cy="1505343"/>
            <a:chOff x="1140890" y="1697368"/>
            <a:chExt cx="2007124" cy="2007124"/>
          </a:xfrm>
        </p:grpSpPr>
        <p:grpSp>
          <p:nvGrpSpPr>
            <p:cNvPr id="100" name="组 3"/>
            <p:cNvGrpSpPr/>
            <p:nvPr/>
          </p:nvGrpSpPr>
          <p:grpSpPr>
            <a:xfrm>
              <a:off x="1140890" y="1697368"/>
              <a:ext cx="2007124" cy="2007124"/>
              <a:chOff x="1140890" y="1580137"/>
              <a:chExt cx="2007124" cy="2007124"/>
            </a:xfrm>
          </p:grpSpPr>
          <p:sp>
            <p:nvSpPr>
              <p:cNvPr id="105" name="椭圆 104"/>
              <p:cNvSpPr/>
              <p:nvPr/>
            </p:nvSpPr>
            <p:spPr>
              <a:xfrm>
                <a:off x="1140890" y="1580137"/>
                <a:ext cx="2007124" cy="200712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1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6" name="椭圆 105"/>
              <p:cNvSpPr/>
              <p:nvPr/>
            </p:nvSpPr>
            <p:spPr>
              <a:xfrm>
                <a:off x="1219062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1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1" name="组 73"/>
            <p:cNvGrpSpPr/>
            <p:nvPr/>
          </p:nvGrpSpPr>
          <p:grpSpPr>
            <a:xfrm>
              <a:off x="1869724" y="2228043"/>
              <a:ext cx="549456" cy="849523"/>
              <a:chOff x="6257925" y="-9525"/>
              <a:chExt cx="1514475" cy="2341563"/>
            </a:xfrm>
            <a:solidFill>
              <a:schemeClr val="bg1"/>
            </a:solidFill>
          </p:grpSpPr>
          <p:sp>
            <p:nvSpPr>
              <p:cNvPr id="102" name="Freeform 12"/>
              <p:cNvSpPr/>
              <p:nvPr/>
            </p:nvSpPr>
            <p:spPr bwMode="auto">
              <a:xfrm>
                <a:off x="6551613" y="-9525"/>
                <a:ext cx="484188" cy="327025"/>
              </a:xfrm>
              <a:custGeom>
                <a:avLst/>
                <a:gdLst>
                  <a:gd name="T0" fmla="*/ 25 w 652"/>
                  <a:gd name="T1" fmla="*/ 406 h 440"/>
                  <a:gd name="T2" fmla="*/ 25 w 652"/>
                  <a:gd name="T3" fmla="*/ 406 h 440"/>
                  <a:gd name="T4" fmla="*/ 98 w 652"/>
                  <a:gd name="T5" fmla="*/ 425 h 440"/>
                  <a:gd name="T6" fmla="*/ 618 w 652"/>
                  <a:gd name="T7" fmla="*/ 125 h 440"/>
                  <a:gd name="T8" fmla="*/ 637 w 652"/>
                  <a:gd name="T9" fmla="*/ 52 h 440"/>
                  <a:gd name="T10" fmla="*/ 626 w 652"/>
                  <a:gd name="T11" fmla="*/ 33 h 440"/>
                  <a:gd name="T12" fmla="*/ 554 w 652"/>
                  <a:gd name="T13" fmla="*/ 14 h 440"/>
                  <a:gd name="T14" fmla="*/ 34 w 652"/>
                  <a:gd name="T15" fmla="*/ 314 h 440"/>
                  <a:gd name="T16" fmla="*/ 14 w 652"/>
                  <a:gd name="T17" fmla="*/ 386 h 440"/>
                  <a:gd name="T18" fmla="*/ 25 w 652"/>
                  <a:gd name="T19" fmla="*/ 406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440">
                    <a:moveTo>
                      <a:pt x="25" y="406"/>
                    </a:moveTo>
                    <a:lnTo>
                      <a:pt x="25" y="406"/>
                    </a:lnTo>
                    <a:cubicBezTo>
                      <a:pt x="40" y="431"/>
                      <a:pt x="73" y="440"/>
                      <a:pt x="98" y="425"/>
                    </a:cubicBezTo>
                    <a:lnTo>
                      <a:pt x="618" y="125"/>
                    </a:lnTo>
                    <a:cubicBezTo>
                      <a:pt x="643" y="111"/>
                      <a:pt x="652" y="78"/>
                      <a:pt x="637" y="52"/>
                    </a:cubicBezTo>
                    <a:lnTo>
                      <a:pt x="626" y="33"/>
                    </a:lnTo>
                    <a:cubicBezTo>
                      <a:pt x="612" y="9"/>
                      <a:pt x="579" y="0"/>
                      <a:pt x="554" y="14"/>
                    </a:cubicBezTo>
                    <a:lnTo>
                      <a:pt x="34" y="314"/>
                    </a:lnTo>
                    <a:cubicBezTo>
                      <a:pt x="8" y="328"/>
                      <a:pt x="0" y="361"/>
                      <a:pt x="14" y="386"/>
                    </a:cubicBezTo>
                    <a:lnTo>
                      <a:pt x="25" y="40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103" name="Freeform 13"/>
              <p:cNvSpPr>
                <a:spLocks noEditPoints="1"/>
              </p:cNvSpPr>
              <p:nvPr/>
            </p:nvSpPr>
            <p:spPr bwMode="auto">
              <a:xfrm>
                <a:off x="6257925" y="53975"/>
                <a:ext cx="1339851" cy="2278063"/>
              </a:xfrm>
              <a:custGeom>
                <a:avLst/>
                <a:gdLst>
                  <a:gd name="T0" fmla="*/ 404 w 1804"/>
                  <a:gd name="T1" fmla="*/ 2367 h 3072"/>
                  <a:gd name="T2" fmla="*/ 404 w 1804"/>
                  <a:gd name="T3" fmla="*/ 2367 h 3072"/>
                  <a:gd name="T4" fmla="*/ 550 w 1804"/>
                  <a:gd name="T5" fmla="*/ 2513 h 3072"/>
                  <a:gd name="T6" fmla="*/ 404 w 1804"/>
                  <a:gd name="T7" fmla="*/ 2659 h 3072"/>
                  <a:gd name="T8" fmla="*/ 259 w 1804"/>
                  <a:gd name="T9" fmla="*/ 2513 h 3072"/>
                  <a:gd name="T10" fmla="*/ 404 w 1804"/>
                  <a:gd name="T11" fmla="*/ 2367 h 3072"/>
                  <a:gd name="T12" fmla="*/ 1679 w 1804"/>
                  <a:gd name="T13" fmla="*/ 2747 h 3072"/>
                  <a:gd name="T14" fmla="*/ 1679 w 1804"/>
                  <a:gd name="T15" fmla="*/ 2747 h 3072"/>
                  <a:gd name="T16" fmla="*/ 871 w 1804"/>
                  <a:gd name="T17" fmla="*/ 2747 h 3072"/>
                  <a:gd name="T18" fmla="*/ 762 w 1804"/>
                  <a:gd name="T19" fmla="*/ 2347 h 3072"/>
                  <a:gd name="T20" fmla="*/ 313 w 1804"/>
                  <a:gd name="T21" fmla="*/ 2058 h 3072"/>
                  <a:gd name="T22" fmla="*/ 819 w 1804"/>
                  <a:gd name="T23" fmla="*/ 905 h 3072"/>
                  <a:gd name="T24" fmla="*/ 1178 w 1804"/>
                  <a:gd name="T25" fmla="*/ 1526 h 3072"/>
                  <a:gd name="T26" fmla="*/ 1163 w 1804"/>
                  <a:gd name="T27" fmla="*/ 1535 h 3072"/>
                  <a:gd name="T28" fmla="*/ 1143 w 1804"/>
                  <a:gd name="T29" fmla="*/ 1608 h 3072"/>
                  <a:gd name="T30" fmla="*/ 1216 w 1804"/>
                  <a:gd name="T31" fmla="*/ 1627 h 3072"/>
                  <a:gd name="T32" fmla="*/ 1282 w 1804"/>
                  <a:gd name="T33" fmla="*/ 1589 h 3072"/>
                  <a:gd name="T34" fmla="*/ 1442 w 1804"/>
                  <a:gd name="T35" fmla="*/ 1646 h 3072"/>
                  <a:gd name="T36" fmla="*/ 1673 w 1804"/>
                  <a:gd name="T37" fmla="*/ 1513 h 3072"/>
                  <a:gd name="T38" fmla="*/ 1703 w 1804"/>
                  <a:gd name="T39" fmla="*/ 1346 h 3072"/>
                  <a:gd name="T40" fmla="*/ 1769 w 1804"/>
                  <a:gd name="T41" fmla="*/ 1308 h 3072"/>
                  <a:gd name="T42" fmla="*/ 1789 w 1804"/>
                  <a:gd name="T43" fmla="*/ 1235 h 3072"/>
                  <a:gd name="T44" fmla="*/ 1716 w 1804"/>
                  <a:gd name="T45" fmla="*/ 1215 h 3072"/>
                  <a:gd name="T46" fmla="*/ 1701 w 1804"/>
                  <a:gd name="T47" fmla="*/ 1224 h 3072"/>
                  <a:gd name="T48" fmla="*/ 1145 w 1804"/>
                  <a:gd name="T49" fmla="*/ 261 h 3072"/>
                  <a:gd name="T50" fmla="*/ 1260 w 1804"/>
                  <a:gd name="T51" fmla="*/ 195 h 3072"/>
                  <a:gd name="T52" fmla="*/ 1280 w 1804"/>
                  <a:gd name="T53" fmla="*/ 122 h 3072"/>
                  <a:gd name="T54" fmla="*/ 1229 w 1804"/>
                  <a:gd name="T55" fmla="*/ 34 h 3072"/>
                  <a:gd name="T56" fmla="*/ 1156 w 1804"/>
                  <a:gd name="T57" fmla="*/ 15 h 3072"/>
                  <a:gd name="T58" fmla="*/ 403 w 1804"/>
                  <a:gd name="T59" fmla="*/ 450 h 3072"/>
                  <a:gd name="T60" fmla="*/ 383 w 1804"/>
                  <a:gd name="T61" fmla="*/ 522 h 3072"/>
                  <a:gd name="T62" fmla="*/ 434 w 1804"/>
                  <a:gd name="T63" fmla="*/ 610 h 3072"/>
                  <a:gd name="T64" fmla="*/ 507 w 1804"/>
                  <a:gd name="T65" fmla="*/ 630 h 3072"/>
                  <a:gd name="T66" fmla="*/ 622 w 1804"/>
                  <a:gd name="T67" fmla="*/ 564 h 3072"/>
                  <a:gd name="T68" fmla="*/ 711 w 1804"/>
                  <a:gd name="T69" fmla="*/ 718 h 3072"/>
                  <a:gd name="T70" fmla="*/ 29 w 1804"/>
                  <a:gd name="T71" fmla="*/ 2058 h 3072"/>
                  <a:gd name="T72" fmla="*/ 29 w 1804"/>
                  <a:gd name="T73" fmla="*/ 2801 h 3072"/>
                  <a:gd name="T74" fmla="*/ 29 w 1804"/>
                  <a:gd name="T75" fmla="*/ 2952 h 3072"/>
                  <a:gd name="T76" fmla="*/ 29 w 1804"/>
                  <a:gd name="T77" fmla="*/ 3018 h 3072"/>
                  <a:gd name="T78" fmla="*/ 82 w 1804"/>
                  <a:gd name="T79" fmla="*/ 3072 h 3072"/>
                  <a:gd name="T80" fmla="*/ 1679 w 1804"/>
                  <a:gd name="T81" fmla="*/ 3072 h 3072"/>
                  <a:gd name="T82" fmla="*/ 1732 w 1804"/>
                  <a:gd name="T83" fmla="*/ 3018 h 3072"/>
                  <a:gd name="T84" fmla="*/ 1732 w 1804"/>
                  <a:gd name="T85" fmla="*/ 2801 h 3072"/>
                  <a:gd name="T86" fmla="*/ 1679 w 1804"/>
                  <a:gd name="T87" fmla="*/ 2747 h 30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804" h="3072">
                    <a:moveTo>
                      <a:pt x="404" y="2367"/>
                    </a:moveTo>
                    <a:lnTo>
                      <a:pt x="404" y="2367"/>
                    </a:lnTo>
                    <a:cubicBezTo>
                      <a:pt x="485" y="2367"/>
                      <a:pt x="550" y="2432"/>
                      <a:pt x="550" y="2513"/>
                    </a:cubicBezTo>
                    <a:cubicBezTo>
                      <a:pt x="550" y="2593"/>
                      <a:pt x="485" y="2659"/>
                      <a:pt x="404" y="2659"/>
                    </a:cubicBezTo>
                    <a:cubicBezTo>
                      <a:pt x="324" y="2659"/>
                      <a:pt x="259" y="2593"/>
                      <a:pt x="259" y="2513"/>
                    </a:cubicBezTo>
                    <a:cubicBezTo>
                      <a:pt x="259" y="2432"/>
                      <a:pt x="324" y="2367"/>
                      <a:pt x="404" y="2367"/>
                    </a:cubicBezTo>
                    <a:close/>
                    <a:moveTo>
                      <a:pt x="1679" y="2747"/>
                    </a:moveTo>
                    <a:lnTo>
                      <a:pt x="1679" y="2747"/>
                    </a:lnTo>
                    <a:lnTo>
                      <a:pt x="871" y="2747"/>
                    </a:lnTo>
                    <a:cubicBezTo>
                      <a:pt x="872" y="2652"/>
                      <a:pt x="854" y="2509"/>
                      <a:pt x="762" y="2347"/>
                    </a:cubicBezTo>
                    <a:cubicBezTo>
                      <a:pt x="598" y="2058"/>
                      <a:pt x="313" y="2058"/>
                      <a:pt x="313" y="2058"/>
                    </a:cubicBezTo>
                    <a:cubicBezTo>
                      <a:pt x="349" y="1207"/>
                      <a:pt x="743" y="947"/>
                      <a:pt x="819" y="905"/>
                    </a:cubicBezTo>
                    <a:lnTo>
                      <a:pt x="1178" y="1526"/>
                    </a:lnTo>
                    <a:lnTo>
                      <a:pt x="1163" y="1535"/>
                    </a:lnTo>
                    <a:cubicBezTo>
                      <a:pt x="1137" y="1550"/>
                      <a:pt x="1128" y="1582"/>
                      <a:pt x="1143" y="1608"/>
                    </a:cubicBezTo>
                    <a:cubicBezTo>
                      <a:pt x="1158" y="1633"/>
                      <a:pt x="1191" y="1642"/>
                      <a:pt x="1216" y="1627"/>
                    </a:cubicBezTo>
                    <a:lnTo>
                      <a:pt x="1282" y="1589"/>
                    </a:lnTo>
                    <a:lnTo>
                      <a:pt x="1442" y="1646"/>
                    </a:lnTo>
                    <a:lnTo>
                      <a:pt x="1673" y="1513"/>
                    </a:lnTo>
                    <a:lnTo>
                      <a:pt x="1703" y="1346"/>
                    </a:lnTo>
                    <a:lnTo>
                      <a:pt x="1769" y="1308"/>
                    </a:lnTo>
                    <a:cubicBezTo>
                      <a:pt x="1795" y="1293"/>
                      <a:pt x="1804" y="1260"/>
                      <a:pt x="1789" y="1235"/>
                    </a:cubicBezTo>
                    <a:cubicBezTo>
                      <a:pt x="1774" y="1210"/>
                      <a:pt x="1741" y="1201"/>
                      <a:pt x="1716" y="1215"/>
                    </a:cubicBezTo>
                    <a:lnTo>
                      <a:pt x="1701" y="1224"/>
                    </a:lnTo>
                    <a:lnTo>
                      <a:pt x="1145" y="261"/>
                    </a:lnTo>
                    <a:lnTo>
                      <a:pt x="1260" y="195"/>
                    </a:lnTo>
                    <a:cubicBezTo>
                      <a:pt x="1286" y="180"/>
                      <a:pt x="1294" y="148"/>
                      <a:pt x="1280" y="122"/>
                    </a:cubicBezTo>
                    <a:lnTo>
                      <a:pt x="1229" y="34"/>
                    </a:lnTo>
                    <a:cubicBezTo>
                      <a:pt x="1214" y="9"/>
                      <a:pt x="1181" y="0"/>
                      <a:pt x="1156" y="15"/>
                    </a:cubicBezTo>
                    <a:lnTo>
                      <a:pt x="403" y="450"/>
                    </a:lnTo>
                    <a:cubicBezTo>
                      <a:pt x="377" y="464"/>
                      <a:pt x="368" y="497"/>
                      <a:pt x="383" y="522"/>
                    </a:cubicBezTo>
                    <a:lnTo>
                      <a:pt x="434" y="610"/>
                    </a:lnTo>
                    <a:cubicBezTo>
                      <a:pt x="449" y="636"/>
                      <a:pt x="481" y="645"/>
                      <a:pt x="507" y="630"/>
                    </a:cubicBezTo>
                    <a:lnTo>
                      <a:pt x="622" y="564"/>
                    </a:lnTo>
                    <a:lnTo>
                      <a:pt x="711" y="718"/>
                    </a:lnTo>
                    <a:cubicBezTo>
                      <a:pt x="0" y="1092"/>
                      <a:pt x="29" y="2058"/>
                      <a:pt x="29" y="2058"/>
                    </a:cubicBezTo>
                    <a:lnTo>
                      <a:pt x="29" y="2801"/>
                    </a:lnTo>
                    <a:lnTo>
                      <a:pt x="29" y="2952"/>
                    </a:lnTo>
                    <a:lnTo>
                      <a:pt x="29" y="3018"/>
                    </a:lnTo>
                    <a:cubicBezTo>
                      <a:pt x="29" y="3048"/>
                      <a:pt x="53" y="3072"/>
                      <a:pt x="82" y="3072"/>
                    </a:cubicBezTo>
                    <a:lnTo>
                      <a:pt x="1679" y="3072"/>
                    </a:lnTo>
                    <a:cubicBezTo>
                      <a:pt x="1708" y="3072"/>
                      <a:pt x="1732" y="3048"/>
                      <a:pt x="1732" y="3018"/>
                    </a:cubicBezTo>
                    <a:lnTo>
                      <a:pt x="1732" y="2801"/>
                    </a:lnTo>
                    <a:cubicBezTo>
                      <a:pt x="1732" y="2771"/>
                      <a:pt x="1708" y="2747"/>
                      <a:pt x="1679" y="274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  <p:sp>
            <p:nvSpPr>
              <p:cNvPr id="104" name="Freeform 14"/>
              <p:cNvSpPr/>
              <p:nvPr/>
            </p:nvSpPr>
            <p:spPr bwMode="auto">
              <a:xfrm>
                <a:off x="7080250" y="1238250"/>
                <a:ext cx="692150" cy="438150"/>
              </a:xfrm>
              <a:custGeom>
                <a:avLst/>
                <a:gdLst>
                  <a:gd name="T0" fmla="*/ 916 w 931"/>
                  <a:gd name="T1" fmla="*/ 35 h 589"/>
                  <a:gd name="T2" fmla="*/ 916 w 931"/>
                  <a:gd name="T3" fmla="*/ 35 h 589"/>
                  <a:gd name="T4" fmla="*/ 916 w 931"/>
                  <a:gd name="T5" fmla="*/ 35 h 589"/>
                  <a:gd name="T6" fmla="*/ 843 w 931"/>
                  <a:gd name="T7" fmla="*/ 15 h 589"/>
                  <a:gd name="T8" fmla="*/ 35 w 931"/>
                  <a:gd name="T9" fmla="*/ 482 h 589"/>
                  <a:gd name="T10" fmla="*/ 15 w 931"/>
                  <a:gd name="T11" fmla="*/ 555 h 589"/>
                  <a:gd name="T12" fmla="*/ 15 w 931"/>
                  <a:gd name="T13" fmla="*/ 555 h 589"/>
                  <a:gd name="T14" fmla="*/ 88 w 931"/>
                  <a:gd name="T15" fmla="*/ 574 h 589"/>
                  <a:gd name="T16" fmla="*/ 897 w 931"/>
                  <a:gd name="T17" fmla="*/ 107 h 589"/>
                  <a:gd name="T18" fmla="*/ 916 w 931"/>
                  <a:gd name="T19" fmla="*/ 35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1" h="589">
                    <a:moveTo>
                      <a:pt x="916" y="35"/>
                    </a:moveTo>
                    <a:lnTo>
                      <a:pt x="916" y="35"/>
                    </a:lnTo>
                    <a:lnTo>
                      <a:pt x="916" y="35"/>
                    </a:lnTo>
                    <a:cubicBezTo>
                      <a:pt x="902" y="9"/>
                      <a:pt x="869" y="0"/>
                      <a:pt x="843" y="15"/>
                    </a:cubicBezTo>
                    <a:lnTo>
                      <a:pt x="35" y="482"/>
                    </a:lnTo>
                    <a:cubicBezTo>
                      <a:pt x="9" y="497"/>
                      <a:pt x="0" y="529"/>
                      <a:pt x="15" y="555"/>
                    </a:cubicBezTo>
                    <a:lnTo>
                      <a:pt x="15" y="555"/>
                    </a:lnTo>
                    <a:cubicBezTo>
                      <a:pt x="30" y="580"/>
                      <a:pt x="62" y="589"/>
                      <a:pt x="88" y="574"/>
                    </a:cubicBezTo>
                    <a:lnTo>
                      <a:pt x="897" y="107"/>
                    </a:lnTo>
                    <a:cubicBezTo>
                      <a:pt x="922" y="93"/>
                      <a:pt x="931" y="60"/>
                      <a:pt x="916" y="3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研究意义</a:t>
            </a:r>
            <a:endParaRPr lang="zh-CN" altLang="en-US" dirty="0"/>
          </a:p>
        </p:txBody>
      </p:sp>
      <p:sp>
        <p:nvSpPr>
          <p:cNvPr id="78" name="椭圆 77"/>
          <p:cNvSpPr>
            <a:spLocks noChangeAspect="1" noChangeArrowheads="1"/>
          </p:cNvSpPr>
          <p:nvPr/>
        </p:nvSpPr>
        <p:spPr bwMode="auto">
          <a:xfrm>
            <a:off x="5654580" y="2425304"/>
            <a:ext cx="540544" cy="54054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1"/>
                </a:solidFill>
              </a:rPr>
              <a:t>4</a:t>
            </a:r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79" name="椭圆 78"/>
          <p:cNvSpPr>
            <a:spLocks noChangeAspect="1" noChangeArrowheads="1"/>
          </p:cNvSpPr>
          <p:nvPr/>
        </p:nvSpPr>
        <p:spPr bwMode="auto">
          <a:xfrm>
            <a:off x="2948288" y="2425304"/>
            <a:ext cx="539354" cy="54054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1"/>
                </a:solidFill>
              </a:rPr>
              <a:t>3</a:t>
            </a:r>
            <a:endParaRPr lang="zh-CN" altLang="en-US" sz="2100">
              <a:solidFill>
                <a:schemeClr val="bg1"/>
              </a:solidFill>
            </a:endParaRPr>
          </a:p>
        </p:txBody>
      </p:sp>
      <p:cxnSp>
        <p:nvCxnSpPr>
          <p:cNvPr id="80" name="直接连接符 79"/>
          <p:cNvCxnSpPr>
            <a:cxnSpLocks noChangeShapeType="1"/>
            <a:stCxn id="79" idx="6"/>
            <a:endCxn id="78" idx="2"/>
          </p:cNvCxnSpPr>
          <p:nvPr/>
        </p:nvCxnSpPr>
        <p:spPr bwMode="auto">
          <a:xfrm>
            <a:off x="3487642" y="2695575"/>
            <a:ext cx="2166938" cy="0"/>
          </a:xfrm>
          <a:prstGeom prst="line">
            <a:avLst/>
          </a:prstGeom>
          <a:noFill/>
          <a:ln w="12700">
            <a:solidFill>
              <a:srgbClr val="BFBFBF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椭圆 7"/>
          <p:cNvSpPr>
            <a:spLocks noChangeAspect="1" noChangeArrowheads="1"/>
          </p:cNvSpPr>
          <p:nvPr/>
        </p:nvSpPr>
        <p:spPr bwMode="auto">
          <a:xfrm>
            <a:off x="5654580" y="1390650"/>
            <a:ext cx="540544" cy="5405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1"/>
                </a:solidFill>
              </a:rPr>
              <a:t>2</a:t>
            </a:r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82" name="椭圆 8"/>
          <p:cNvSpPr>
            <a:spLocks noChangeAspect="1" noChangeArrowheads="1"/>
          </p:cNvSpPr>
          <p:nvPr/>
        </p:nvSpPr>
        <p:spPr bwMode="auto">
          <a:xfrm>
            <a:off x="5654580" y="3461148"/>
            <a:ext cx="540544" cy="53935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1"/>
                </a:solidFill>
              </a:rPr>
              <a:t>6</a:t>
            </a:r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83" name="椭圆 9"/>
          <p:cNvSpPr>
            <a:spLocks noChangeAspect="1" noChangeArrowheads="1"/>
          </p:cNvSpPr>
          <p:nvPr/>
        </p:nvSpPr>
        <p:spPr bwMode="auto">
          <a:xfrm>
            <a:off x="2948288" y="1390650"/>
            <a:ext cx="539354" cy="54054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1"/>
                </a:solidFill>
              </a:rPr>
              <a:t>1</a:t>
            </a:r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84" name="椭圆 10"/>
          <p:cNvSpPr>
            <a:spLocks noChangeAspect="1" noChangeArrowheads="1"/>
          </p:cNvSpPr>
          <p:nvPr/>
        </p:nvSpPr>
        <p:spPr bwMode="auto">
          <a:xfrm>
            <a:off x="2948288" y="3461148"/>
            <a:ext cx="539354" cy="53935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100" dirty="0">
                <a:solidFill>
                  <a:schemeClr val="bg1"/>
                </a:solidFill>
              </a:rPr>
              <a:t>5</a:t>
            </a:r>
            <a:endParaRPr lang="zh-CN" altLang="en-US" sz="2100" dirty="0">
              <a:solidFill>
                <a:schemeClr val="bg1"/>
              </a:solidFill>
            </a:endParaRPr>
          </a:p>
        </p:txBody>
      </p:sp>
      <p:grpSp>
        <p:nvGrpSpPr>
          <p:cNvPr id="85" name="组合 22"/>
          <p:cNvGrpSpPr/>
          <p:nvPr/>
        </p:nvGrpSpPr>
        <p:grpSpPr bwMode="auto">
          <a:xfrm>
            <a:off x="3506993" y="1518047"/>
            <a:ext cx="2166938" cy="823913"/>
            <a:chOff x="25797" y="-190639"/>
            <a:chExt cx="2888779" cy="1099353"/>
          </a:xfrm>
        </p:grpSpPr>
        <p:cxnSp>
          <p:nvCxnSpPr>
            <p:cNvPr id="86" name="直接连接符 12"/>
            <p:cNvCxnSpPr>
              <a:cxnSpLocks noChangeShapeType="1"/>
            </p:cNvCxnSpPr>
            <p:nvPr/>
          </p:nvCxnSpPr>
          <p:spPr bwMode="auto">
            <a:xfrm>
              <a:off x="571407" y="908714"/>
              <a:ext cx="1799932" cy="0"/>
            </a:xfrm>
            <a:prstGeom prst="line">
              <a:avLst/>
            </a:prstGeom>
            <a:noFill/>
            <a:ln w="12700">
              <a:solidFill>
                <a:srgbClr val="BFBFB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7" name="肘形连接符 13"/>
            <p:cNvCxnSpPr>
              <a:cxnSpLocks noChangeShapeType="1"/>
              <a:stCxn id="83" idx="6"/>
            </p:cNvCxnSpPr>
            <p:nvPr/>
          </p:nvCxnSpPr>
          <p:spPr bwMode="auto">
            <a:xfrm>
              <a:off x="25797" y="-190639"/>
              <a:ext cx="571407" cy="908714"/>
            </a:xfrm>
            <a:prstGeom prst="bentConnector2">
              <a:avLst/>
            </a:prstGeom>
            <a:noFill/>
            <a:ln w="12700">
              <a:solidFill>
                <a:srgbClr val="BFBFBF"/>
              </a:solidFill>
              <a:miter lim="800000"/>
              <a:head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8" name="肘形连接符 14"/>
            <p:cNvCxnSpPr>
              <a:cxnSpLocks noChangeShapeType="1"/>
              <a:stCxn id="81" idx="2"/>
            </p:cNvCxnSpPr>
            <p:nvPr/>
          </p:nvCxnSpPr>
          <p:spPr bwMode="auto">
            <a:xfrm rot="10800000" flipV="1">
              <a:off x="2397135" y="-190639"/>
              <a:ext cx="517441" cy="908714"/>
            </a:xfrm>
            <a:prstGeom prst="bentConnector2">
              <a:avLst/>
            </a:prstGeom>
            <a:noFill/>
            <a:ln w="12700">
              <a:solidFill>
                <a:srgbClr val="BFBFBF"/>
              </a:solidFill>
              <a:miter lim="800000"/>
              <a:head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89" name="组合 23"/>
          <p:cNvGrpSpPr/>
          <p:nvPr/>
        </p:nvGrpSpPr>
        <p:grpSpPr bwMode="auto">
          <a:xfrm>
            <a:off x="3506993" y="2956322"/>
            <a:ext cx="2166938" cy="632222"/>
            <a:chOff x="25797" y="-190368"/>
            <a:chExt cx="2888779" cy="842380"/>
          </a:xfrm>
        </p:grpSpPr>
        <p:cxnSp>
          <p:nvCxnSpPr>
            <p:cNvPr id="90" name="直接连接符 16"/>
            <p:cNvCxnSpPr>
              <a:cxnSpLocks noChangeShapeType="1"/>
            </p:cNvCxnSpPr>
            <p:nvPr/>
          </p:nvCxnSpPr>
          <p:spPr bwMode="auto">
            <a:xfrm>
              <a:off x="571407" y="0"/>
              <a:ext cx="1799932" cy="0"/>
            </a:xfrm>
            <a:prstGeom prst="line">
              <a:avLst/>
            </a:prstGeom>
            <a:noFill/>
            <a:ln w="12700">
              <a:solidFill>
                <a:srgbClr val="BFBFB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1" name="肘形连接符 17"/>
            <p:cNvCxnSpPr>
              <a:cxnSpLocks noChangeShapeType="1"/>
              <a:stCxn id="84" idx="6"/>
            </p:cNvCxnSpPr>
            <p:nvPr/>
          </p:nvCxnSpPr>
          <p:spPr bwMode="auto">
            <a:xfrm flipV="1">
              <a:off x="25797" y="-190368"/>
              <a:ext cx="571407" cy="842380"/>
            </a:xfrm>
            <a:prstGeom prst="bentConnector2">
              <a:avLst/>
            </a:prstGeom>
            <a:noFill/>
            <a:ln w="12700">
              <a:solidFill>
                <a:srgbClr val="BFBFBF"/>
              </a:solidFill>
              <a:miter lim="800000"/>
              <a:head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" name="肘形连接符 18"/>
            <p:cNvCxnSpPr>
              <a:cxnSpLocks noChangeShapeType="1"/>
              <a:stCxn id="82" idx="2"/>
            </p:cNvCxnSpPr>
            <p:nvPr/>
          </p:nvCxnSpPr>
          <p:spPr bwMode="auto">
            <a:xfrm rot="10800000">
              <a:off x="2397135" y="-190368"/>
              <a:ext cx="517441" cy="842380"/>
            </a:xfrm>
            <a:prstGeom prst="bentConnector2">
              <a:avLst/>
            </a:prstGeom>
            <a:noFill/>
            <a:ln w="12700">
              <a:solidFill>
                <a:srgbClr val="BFBFBF"/>
              </a:solidFill>
              <a:miter lim="800000"/>
              <a:head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93" name="文本框 45"/>
          <p:cNvSpPr txBox="1">
            <a:spLocks noChangeArrowheads="1"/>
          </p:cNvSpPr>
          <p:nvPr/>
        </p:nvSpPr>
        <p:spPr bwMode="auto">
          <a:xfrm>
            <a:off x="1633756" y="1354932"/>
            <a:ext cx="1165705" cy="248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r>
              <a:rPr lang="en-US" altLang="zh-CN" sz="1015" dirty="0">
                <a:solidFill>
                  <a:schemeClr val="tx1">
                    <a:lumMod val="50000"/>
                    <a:lumOff val="50000"/>
                  </a:schemeClr>
                </a:solidFill>
                <a:ea typeface="Microsoft JhengHei" panose="020B0604030504040204" pitchFamily="34" charset="-120"/>
              </a:rPr>
              <a:t>ADD TEXTE HERE</a:t>
            </a:r>
            <a:endParaRPr lang="zh-CN" altLang="en-US" sz="1015">
              <a:solidFill>
                <a:schemeClr val="tx1">
                  <a:lumMod val="50000"/>
                  <a:lumOff val="50000"/>
                </a:schemeClr>
              </a:solidFill>
              <a:ea typeface="Microsoft JhengHei" panose="020B0604030504040204" pitchFamily="34" charset="-120"/>
            </a:endParaRPr>
          </a:p>
        </p:txBody>
      </p:sp>
      <p:sp>
        <p:nvSpPr>
          <p:cNvPr id="94" name="矩形 48"/>
          <p:cNvSpPr>
            <a:spLocks noChangeArrowheads="1"/>
          </p:cNvSpPr>
          <p:nvPr/>
        </p:nvSpPr>
        <p:spPr bwMode="auto">
          <a:xfrm>
            <a:off x="648001" y="1631156"/>
            <a:ext cx="2151460" cy="73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8-14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号字，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1.3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倍字间距。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5" name="文本框 49"/>
          <p:cNvSpPr txBox="1">
            <a:spLocks noChangeArrowheads="1"/>
          </p:cNvSpPr>
          <p:nvPr/>
        </p:nvSpPr>
        <p:spPr bwMode="auto">
          <a:xfrm>
            <a:off x="1633756" y="2425304"/>
            <a:ext cx="1165705" cy="248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r>
              <a:rPr lang="en-US" altLang="zh-CN" sz="1015" dirty="0">
                <a:solidFill>
                  <a:schemeClr val="tx1">
                    <a:lumMod val="50000"/>
                    <a:lumOff val="50000"/>
                  </a:schemeClr>
                </a:solidFill>
                <a:ea typeface="Microsoft JhengHei" panose="020B0604030504040204" pitchFamily="34" charset="-120"/>
              </a:rPr>
              <a:t>ADD TEXTE HERE</a:t>
            </a:r>
            <a:endParaRPr lang="zh-CN" altLang="en-US" sz="1015">
              <a:solidFill>
                <a:schemeClr val="tx1">
                  <a:lumMod val="50000"/>
                  <a:lumOff val="50000"/>
                </a:schemeClr>
              </a:solidFill>
              <a:ea typeface="Microsoft JhengHei" panose="020B0604030504040204" pitchFamily="34" charset="-120"/>
            </a:endParaRPr>
          </a:p>
        </p:txBody>
      </p:sp>
      <p:sp>
        <p:nvSpPr>
          <p:cNvPr id="96" name="矩形 50"/>
          <p:cNvSpPr>
            <a:spLocks noChangeArrowheads="1"/>
          </p:cNvSpPr>
          <p:nvPr/>
        </p:nvSpPr>
        <p:spPr bwMode="auto">
          <a:xfrm>
            <a:off x="648001" y="2702719"/>
            <a:ext cx="2151460" cy="73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8-14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号字，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1.3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倍字间距。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7" name="文本框 51"/>
          <p:cNvSpPr txBox="1">
            <a:spLocks noChangeArrowheads="1"/>
          </p:cNvSpPr>
          <p:nvPr/>
        </p:nvSpPr>
        <p:spPr bwMode="auto">
          <a:xfrm>
            <a:off x="1633756" y="3476625"/>
            <a:ext cx="1165705" cy="248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r>
              <a:rPr lang="en-US" altLang="zh-CN" sz="1015" dirty="0">
                <a:solidFill>
                  <a:schemeClr val="tx1">
                    <a:lumMod val="50000"/>
                    <a:lumOff val="50000"/>
                  </a:schemeClr>
                </a:solidFill>
                <a:ea typeface="Microsoft JhengHei" panose="020B0604030504040204" pitchFamily="34" charset="-120"/>
              </a:rPr>
              <a:t>ADD TEXTE HERE</a:t>
            </a:r>
            <a:endParaRPr lang="zh-CN" altLang="en-US" sz="1015">
              <a:solidFill>
                <a:schemeClr val="tx1">
                  <a:lumMod val="50000"/>
                  <a:lumOff val="50000"/>
                </a:schemeClr>
              </a:solidFill>
              <a:ea typeface="Microsoft JhengHei" panose="020B0604030504040204" pitchFamily="34" charset="-120"/>
            </a:endParaRPr>
          </a:p>
        </p:txBody>
      </p:sp>
      <p:sp>
        <p:nvSpPr>
          <p:cNvPr id="98" name="矩形 52"/>
          <p:cNvSpPr>
            <a:spLocks noChangeArrowheads="1"/>
          </p:cNvSpPr>
          <p:nvPr/>
        </p:nvSpPr>
        <p:spPr bwMode="auto">
          <a:xfrm>
            <a:off x="648001" y="3754041"/>
            <a:ext cx="2151460" cy="73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8-14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号字，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1.3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倍字间距。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9" name="文本框 53"/>
          <p:cNvSpPr txBox="1">
            <a:spLocks noChangeArrowheads="1"/>
          </p:cNvSpPr>
          <p:nvPr/>
        </p:nvSpPr>
        <p:spPr bwMode="auto">
          <a:xfrm>
            <a:off x="6386814" y="1354932"/>
            <a:ext cx="1165704" cy="248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en-US" altLang="zh-CN" sz="1015" dirty="0">
                <a:solidFill>
                  <a:schemeClr val="tx1">
                    <a:lumMod val="50000"/>
                    <a:lumOff val="50000"/>
                  </a:schemeClr>
                </a:solidFill>
                <a:ea typeface="Microsoft JhengHei" panose="020B0604030504040204" pitchFamily="34" charset="-120"/>
              </a:rPr>
              <a:t>ADD TEXTE HERE</a:t>
            </a:r>
            <a:endParaRPr lang="zh-CN" altLang="en-US" sz="1015">
              <a:solidFill>
                <a:schemeClr val="tx1">
                  <a:lumMod val="50000"/>
                  <a:lumOff val="50000"/>
                </a:schemeClr>
              </a:solidFill>
              <a:ea typeface="Microsoft JhengHei" panose="020B0604030504040204" pitchFamily="34" charset="-120"/>
            </a:endParaRPr>
          </a:p>
        </p:txBody>
      </p:sp>
      <p:sp>
        <p:nvSpPr>
          <p:cNvPr id="100" name="矩形 54"/>
          <p:cNvSpPr>
            <a:spLocks noChangeArrowheads="1"/>
          </p:cNvSpPr>
          <p:nvPr/>
        </p:nvSpPr>
        <p:spPr bwMode="auto">
          <a:xfrm>
            <a:off x="6386814" y="1631156"/>
            <a:ext cx="2151460" cy="73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8-14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号字，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1.3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倍字间距。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1" name="文本框 55"/>
          <p:cNvSpPr txBox="1">
            <a:spLocks noChangeArrowheads="1"/>
          </p:cNvSpPr>
          <p:nvPr/>
        </p:nvSpPr>
        <p:spPr bwMode="auto">
          <a:xfrm>
            <a:off x="6386814" y="2425304"/>
            <a:ext cx="1165704" cy="248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en-US" altLang="zh-CN" sz="1015" dirty="0">
                <a:solidFill>
                  <a:schemeClr val="tx1">
                    <a:lumMod val="50000"/>
                    <a:lumOff val="50000"/>
                  </a:schemeClr>
                </a:solidFill>
                <a:ea typeface="Microsoft JhengHei" panose="020B0604030504040204" pitchFamily="34" charset="-120"/>
              </a:rPr>
              <a:t>ADD TEXTE HERE</a:t>
            </a:r>
            <a:endParaRPr lang="zh-CN" altLang="en-US" sz="1015">
              <a:solidFill>
                <a:schemeClr val="tx1">
                  <a:lumMod val="50000"/>
                  <a:lumOff val="50000"/>
                </a:schemeClr>
              </a:solidFill>
              <a:ea typeface="Microsoft JhengHei" panose="020B0604030504040204" pitchFamily="34" charset="-120"/>
            </a:endParaRPr>
          </a:p>
        </p:txBody>
      </p:sp>
      <p:sp>
        <p:nvSpPr>
          <p:cNvPr id="102" name="矩形 56"/>
          <p:cNvSpPr>
            <a:spLocks noChangeArrowheads="1"/>
          </p:cNvSpPr>
          <p:nvPr/>
        </p:nvSpPr>
        <p:spPr bwMode="auto">
          <a:xfrm>
            <a:off x="6386814" y="2702719"/>
            <a:ext cx="2151460" cy="73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8-14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号字，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1.3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倍字间距。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3" name="文本框 57"/>
          <p:cNvSpPr txBox="1">
            <a:spLocks noChangeArrowheads="1"/>
          </p:cNvSpPr>
          <p:nvPr/>
        </p:nvSpPr>
        <p:spPr bwMode="auto">
          <a:xfrm>
            <a:off x="6386814" y="3476625"/>
            <a:ext cx="1165704" cy="248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en-US" altLang="zh-CN" sz="1015" dirty="0">
                <a:solidFill>
                  <a:schemeClr val="tx1">
                    <a:lumMod val="50000"/>
                    <a:lumOff val="50000"/>
                  </a:schemeClr>
                </a:solidFill>
                <a:ea typeface="Microsoft JhengHei" panose="020B0604030504040204" pitchFamily="34" charset="-120"/>
              </a:rPr>
              <a:t>ADD TEXTE HERE</a:t>
            </a:r>
            <a:endParaRPr lang="zh-CN" altLang="en-US" sz="1015">
              <a:solidFill>
                <a:schemeClr val="tx1">
                  <a:lumMod val="50000"/>
                  <a:lumOff val="50000"/>
                </a:schemeClr>
              </a:solidFill>
              <a:ea typeface="Microsoft JhengHei" panose="020B0604030504040204" pitchFamily="34" charset="-120"/>
            </a:endParaRPr>
          </a:p>
        </p:txBody>
      </p:sp>
      <p:sp>
        <p:nvSpPr>
          <p:cNvPr id="104" name="矩形 58"/>
          <p:cNvSpPr>
            <a:spLocks noChangeArrowheads="1"/>
          </p:cNvSpPr>
          <p:nvPr/>
        </p:nvSpPr>
        <p:spPr bwMode="auto">
          <a:xfrm>
            <a:off x="6386814" y="3754041"/>
            <a:ext cx="2151460" cy="73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8-14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号字，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1.3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倍字间距。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5" name="矩形 42"/>
          <p:cNvSpPr>
            <a:spLocks noChangeAspect="1" noChangeArrowheads="1"/>
          </p:cNvSpPr>
          <p:nvPr/>
        </p:nvSpPr>
        <p:spPr bwMode="auto">
          <a:xfrm rot="18900000">
            <a:off x="4057951" y="2155032"/>
            <a:ext cx="1081088" cy="1078706"/>
          </a:xfrm>
          <a:prstGeom prst="rect">
            <a:avLst/>
          </a:prstGeom>
          <a:solidFill>
            <a:srgbClr val="BFBF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 sz="1015">
              <a:solidFill>
                <a:srgbClr val="FFFFFF"/>
              </a:solidFill>
            </a:endParaRPr>
          </a:p>
        </p:txBody>
      </p:sp>
      <p:sp>
        <p:nvSpPr>
          <p:cNvPr id="106" name="KSO_Shape"/>
          <p:cNvSpPr>
            <a:spLocks noChangeAspect="1"/>
          </p:cNvSpPr>
          <p:nvPr/>
        </p:nvSpPr>
        <p:spPr bwMode="auto">
          <a:xfrm>
            <a:off x="4319889" y="2365773"/>
            <a:ext cx="532210" cy="673894"/>
          </a:xfrm>
          <a:custGeom>
            <a:avLst/>
            <a:gdLst>
              <a:gd name="T0" fmla="*/ 18380 w 2665412"/>
              <a:gd name="T1" fmla="*/ 204248 h 3382963"/>
              <a:gd name="T2" fmla="*/ 36220 w 2665412"/>
              <a:gd name="T3" fmla="*/ 222580 h 3382963"/>
              <a:gd name="T4" fmla="*/ 54645 w 2665412"/>
              <a:gd name="T5" fmla="*/ 204852 h 3382963"/>
              <a:gd name="T6" fmla="*/ 36828 w 2665412"/>
              <a:gd name="T7" fmla="*/ 186520 h 3382963"/>
              <a:gd name="T8" fmla="*/ 62024 w 2665412"/>
              <a:gd name="T9" fmla="*/ 192765 h 3382963"/>
              <a:gd name="T10" fmla="*/ 51923 w 2665412"/>
              <a:gd name="T11" fmla="*/ 227974 h 3382963"/>
              <a:gd name="T12" fmla="*/ 18853 w 2665412"/>
              <a:gd name="T13" fmla="*/ 233906 h 3382963"/>
              <a:gd name="T14" fmla="*/ 10462 w 2665412"/>
              <a:gd name="T15" fmla="*/ 194063 h 3382963"/>
              <a:gd name="T16" fmla="*/ 129808 w 2665412"/>
              <a:gd name="T17" fmla="*/ 159250 h 3382963"/>
              <a:gd name="T18" fmla="*/ 141329 w 2665412"/>
              <a:gd name="T19" fmla="*/ 172017 h 3382963"/>
              <a:gd name="T20" fmla="*/ 130931 w 2665412"/>
              <a:gd name="T21" fmla="*/ 169978 h 3382963"/>
              <a:gd name="T22" fmla="*/ 119477 w 2665412"/>
              <a:gd name="T23" fmla="*/ 174145 h 3382963"/>
              <a:gd name="T24" fmla="*/ 141419 w 2665412"/>
              <a:gd name="T25" fmla="*/ 186307 h 3382963"/>
              <a:gd name="T26" fmla="*/ 138365 w 2665412"/>
              <a:gd name="T27" fmla="*/ 200261 h 3382963"/>
              <a:gd name="T28" fmla="*/ 123003 w 2665412"/>
              <a:gd name="T29" fmla="*/ 205860 h 3382963"/>
              <a:gd name="T30" fmla="*/ 112043 w 2665412"/>
              <a:gd name="T31" fmla="*/ 192489 h 3382963"/>
              <a:gd name="T32" fmla="*/ 123497 w 2665412"/>
              <a:gd name="T33" fmla="*/ 195691 h 3382963"/>
              <a:gd name="T34" fmla="*/ 133356 w 2665412"/>
              <a:gd name="T35" fmla="*/ 189890 h 3382963"/>
              <a:gd name="T36" fmla="*/ 110808 w 2665412"/>
              <a:gd name="T37" fmla="*/ 174055 h 3382963"/>
              <a:gd name="T38" fmla="*/ 119971 w 2665412"/>
              <a:gd name="T39" fmla="*/ 163864 h 3382963"/>
              <a:gd name="T40" fmla="*/ 115229 w 2665412"/>
              <a:gd name="T41" fmla="*/ 155112 h 3382963"/>
              <a:gd name="T42" fmla="*/ 99946 w 2665412"/>
              <a:gd name="T43" fmla="*/ 171466 h 3382963"/>
              <a:gd name="T44" fmla="*/ 100778 w 2665412"/>
              <a:gd name="T45" fmla="*/ 194496 h 3382963"/>
              <a:gd name="T46" fmla="*/ 117187 w 2665412"/>
              <a:gd name="T47" fmla="*/ 209729 h 3382963"/>
              <a:gd name="T48" fmla="*/ 140348 w 2665412"/>
              <a:gd name="T49" fmla="*/ 208878 h 3382963"/>
              <a:gd name="T50" fmla="*/ 155609 w 2665412"/>
              <a:gd name="T51" fmla="*/ 192547 h 3382963"/>
              <a:gd name="T52" fmla="*/ 154799 w 2665412"/>
              <a:gd name="T53" fmla="*/ 169517 h 3382963"/>
              <a:gd name="T54" fmla="*/ 138368 w 2665412"/>
              <a:gd name="T55" fmla="*/ 154283 h 3382963"/>
              <a:gd name="T56" fmla="*/ 152818 w 2665412"/>
              <a:gd name="T57" fmla="*/ 143373 h 3382963"/>
              <a:gd name="T58" fmla="*/ 169812 w 2665412"/>
              <a:gd name="T59" fmla="*/ 201060 h 3382963"/>
              <a:gd name="T60" fmla="*/ 114756 w 2665412"/>
              <a:gd name="T61" fmla="*/ 226106 h 3382963"/>
              <a:gd name="T62" fmla="*/ 82344 w 2665412"/>
              <a:gd name="T63" fmla="*/ 190329 h 3382963"/>
              <a:gd name="T64" fmla="*/ 112730 w 2665412"/>
              <a:gd name="T65" fmla="*/ 138534 h 3382963"/>
              <a:gd name="T66" fmla="*/ 17560 w 2665412"/>
              <a:gd name="T67" fmla="*/ 167535 h 3382963"/>
              <a:gd name="T68" fmla="*/ 6415 w 2665412"/>
              <a:gd name="T69" fmla="*/ 168073 h 3382963"/>
              <a:gd name="T70" fmla="*/ 5875 w 2665412"/>
              <a:gd name="T71" fmla="*/ 156956 h 3382963"/>
              <a:gd name="T72" fmla="*/ 136458 w 2665412"/>
              <a:gd name="T73" fmla="*/ 89975 h 3382963"/>
              <a:gd name="T74" fmla="*/ 151888 w 2665412"/>
              <a:gd name="T75" fmla="*/ 110456 h 3382963"/>
              <a:gd name="T76" fmla="*/ 172476 w 2665412"/>
              <a:gd name="T77" fmla="*/ 95100 h 3382963"/>
              <a:gd name="T78" fmla="*/ 157046 w 2665412"/>
              <a:gd name="T79" fmla="*/ 74620 h 3382963"/>
              <a:gd name="T80" fmla="*/ 181239 w 2665412"/>
              <a:gd name="T81" fmla="*/ 83573 h 3382963"/>
              <a:gd name="T82" fmla="*/ 167205 w 2665412"/>
              <a:gd name="T83" fmla="*/ 117573 h 3382963"/>
              <a:gd name="T84" fmla="*/ 137719 w 2665412"/>
              <a:gd name="T85" fmla="*/ 115111 h 3382963"/>
              <a:gd name="T86" fmla="*/ 129835 w 2665412"/>
              <a:gd name="T87" fmla="*/ 78850 h 3382963"/>
              <a:gd name="T88" fmla="*/ 109434 w 2665412"/>
              <a:gd name="T89" fmla="*/ 42062 h 3382963"/>
              <a:gd name="T90" fmla="*/ 91962 w 2665412"/>
              <a:gd name="T91" fmla="*/ 66884 h 3382963"/>
              <a:gd name="T92" fmla="*/ 73139 w 2665412"/>
              <a:gd name="T93" fmla="*/ 53300 h 3382963"/>
              <a:gd name="T94" fmla="*/ 57740 w 2665412"/>
              <a:gd name="T95" fmla="*/ 42488 h 3382963"/>
              <a:gd name="T96" fmla="*/ 61225 w 2665412"/>
              <a:gd name="T97" fmla="*/ 45176 h 3382963"/>
              <a:gd name="T98" fmla="*/ 67948 w 2665412"/>
              <a:gd name="T99" fmla="*/ 51603 h 3382963"/>
              <a:gd name="T100" fmla="*/ 64912 w 2665412"/>
              <a:gd name="T101" fmla="*/ 73862 h 3382963"/>
              <a:gd name="T102" fmla="*/ 77526 w 2665412"/>
              <a:gd name="T103" fmla="*/ 122928 h 3382963"/>
              <a:gd name="T104" fmla="*/ 66711 w 2665412"/>
              <a:gd name="T105" fmla="*/ 164446 h 3382963"/>
              <a:gd name="T106" fmla="*/ 56998 w 2665412"/>
              <a:gd name="T107" fmla="*/ 158490 h 3382963"/>
              <a:gd name="T108" fmla="*/ 36784 w 2665412"/>
              <a:gd name="T109" fmla="*/ 102863 h 3382963"/>
              <a:gd name="T110" fmla="*/ 30174 w 2665412"/>
              <a:gd name="T111" fmla="*/ 91890 h 3382963"/>
              <a:gd name="T112" fmla="*/ 10950 w 2665412"/>
              <a:gd name="T113" fmla="*/ 67122 h 3382963"/>
              <a:gd name="T114" fmla="*/ 337 w 2665412"/>
              <a:gd name="T115" fmla="*/ 64367 h 3382963"/>
              <a:gd name="T116" fmla="*/ 64665 w 2665412"/>
              <a:gd name="T117" fmla="*/ 0 h 3382963"/>
              <a:gd name="T118" fmla="*/ 78854 w 2665412"/>
              <a:gd name="T119" fmla="*/ 14069 h 3382963"/>
              <a:gd name="T120" fmla="*/ 67548 w 2665412"/>
              <a:gd name="T121" fmla="*/ 37158 h 3382963"/>
              <a:gd name="T122" fmla="*/ 51016 w 2665412"/>
              <a:gd name="T123" fmla="*/ 14765 h 338296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665412" h="3382963">
                <a:moveTo>
                  <a:pt x="506574" y="2643989"/>
                </a:moveTo>
                <a:lnTo>
                  <a:pt x="493243" y="2644624"/>
                </a:lnTo>
                <a:lnTo>
                  <a:pt x="480230" y="2646210"/>
                </a:lnTo>
                <a:lnTo>
                  <a:pt x="467217" y="2648431"/>
                </a:lnTo>
                <a:lnTo>
                  <a:pt x="454521" y="2650970"/>
                </a:lnTo>
                <a:lnTo>
                  <a:pt x="442460" y="2654460"/>
                </a:lnTo>
                <a:lnTo>
                  <a:pt x="430399" y="2658585"/>
                </a:lnTo>
                <a:lnTo>
                  <a:pt x="418655" y="2663027"/>
                </a:lnTo>
                <a:lnTo>
                  <a:pt x="407229" y="2667786"/>
                </a:lnTo>
                <a:lnTo>
                  <a:pt x="396120" y="2673180"/>
                </a:lnTo>
                <a:lnTo>
                  <a:pt x="385328" y="2679526"/>
                </a:lnTo>
                <a:lnTo>
                  <a:pt x="374854" y="2685872"/>
                </a:lnTo>
                <a:lnTo>
                  <a:pt x="364380" y="2692852"/>
                </a:lnTo>
                <a:lnTo>
                  <a:pt x="354858" y="2700784"/>
                </a:lnTo>
                <a:lnTo>
                  <a:pt x="345336" y="2708717"/>
                </a:lnTo>
                <a:lnTo>
                  <a:pt x="336449" y="2717284"/>
                </a:lnTo>
                <a:lnTo>
                  <a:pt x="327562" y="2725533"/>
                </a:lnTo>
                <a:lnTo>
                  <a:pt x="319310" y="2735052"/>
                </a:lnTo>
                <a:lnTo>
                  <a:pt x="312010" y="2744571"/>
                </a:lnTo>
                <a:lnTo>
                  <a:pt x="304710" y="2754724"/>
                </a:lnTo>
                <a:lnTo>
                  <a:pt x="298044" y="2764878"/>
                </a:lnTo>
                <a:lnTo>
                  <a:pt x="291696" y="2775348"/>
                </a:lnTo>
                <a:lnTo>
                  <a:pt x="285983" y="2786136"/>
                </a:lnTo>
                <a:lnTo>
                  <a:pt x="280905" y="2797241"/>
                </a:lnTo>
                <a:lnTo>
                  <a:pt x="276144" y="2808981"/>
                </a:lnTo>
                <a:lnTo>
                  <a:pt x="272018" y="2820721"/>
                </a:lnTo>
                <a:lnTo>
                  <a:pt x="268209" y="2832461"/>
                </a:lnTo>
                <a:lnTo>
                  <a:pt x="265353" y="2844835"/>
                </a:lnTo>
                <a:lnTo>
                  <a:pt x="263131" y="2857210"/>
                </a:lnTo>
                <a:lnTo>
                  <a:pt x="261226" y="2869584"/>
                </a:lnTo>
                <a:lnTo>
                  <a:pt x="259957" y="2882276"/>
                </a:lnTo>
                <a:lnTo>
                  <a:pt x="259322" y="2895285"/>
                </a:lnTo>
                <a:lnTo>
                  <a:pt x="259639" y="2908294"/>
                </a:lnTo>
                <a:lnTo>
                  <a:pt x="260274" y="2921620"/>
                </a:lnTo>
                <a:lnTo>
                  <a:pt x="261861" y="2934629"/>
                </a:lnTo>
                <a:lnTo>
                  <a:pt x="264083" y="2947638"/>
                </a:lnTo>
                <a:lnTo>
                  <a:pt x="266622" y="2960330"/>
                </a:lnTo>
                <a:lnTo>
                  <a:pt x="270113" y="2972704"/>
                </a:lnTo>
                <a:lnTo>
                  <a:pt x="273922" y="2984444"/>
                </a:lnTo>
                <a:lnTo>
                  <a:pt x="278366" y="2996501"/>
                </a:lnTo>
                <a:lnTo>
                  <a:pt x="283444" y="3007924"/>
                </a:lnTo>
                <a:lnTo>
                  <a:pt x="288840" y="3019029"/>
                </a:lnTo>
                <a:lnTo>
                  <a:pt x="294870" y="3029817"/>
                </a:lnTo>
                <a:lnTo>
                  <a:pt x="301536" y="3040605"/>
                </a:lnTo>
                <a:lnTo>
                  <a:pt x="308836" y="3050441"/>
                </a:lnTo>
                <a:lnTo>
                  <a:pt x="316136" y="3060277"/>
                </a:lnTo>
                <a:lnTo>
                  <a:pt x="323753" y="3069478"/>
                </a:lnTo>
                <a:lnTo>
                  <a:pt x="332323" y="3078680"/>
                </a:lnTo>
                <a:lnTo>
                  <a:pt x="341210" y="3087247"/>
                </a:lnTo>
                <a:lnTo>
                  <a:pt x="350732" y="3095496"/>
                </a:lnTo>
                <a:lnTo>
                  <a:pt x="360254" y="3103429"/>
                </a:lnTo>
                <a:lnTo>
                  <a:pt x="370411" y="3110409"/>
                </a:lnTo>
                <a:lnTo>
                  <a:pt x="380250" y="3117072"/>
                </a:lnTo>
                <a:lnTo>
                  <a:pt x="391041" y="3123418"/>
                </a:lnTo>
                <a:lnTo>
                  <a:pt x="401833" y="3128812"/>
                </a:lnTo>
                <a:lnTo>
                  <a:pt x="412942" y="3134206"/>
                </a:lnTo>
                <a:lnTo>
                  <a:pt x="424685" y="3138965"/>
                </a:lnTo>
                <a:lnTo>
                  <a:pt x="436429" y="3143090"/>
                </a:lnTo>
                <a:lnTo>
                  <a:pt x="448173" y="3146580"/>
                </a:lnTo>
                <a:lnTo>
                  <a:pt x="460551" y="3149753"/>
                </a:lnTo>
                <a:lnTo>
                  <a:pt x="472930" y="3151974"/>
                </a:lnTo>
                <a:lnTo>
                  <a:pt x="485626" y="3153878"/>
                </a:lnTo>
                <a:lnTo>
                  <a:pt x="498004" y="3154830"/>
                </a:lnTo>
                <a:lnTo>
                  <a:pt x="511017" y="3155147"/>
                </a:lnTo>
                <a:lnTo>
                  <a:pt x="524030" y="3155147"/>
                </a:lnTo>
                <a:lnTo>
                  <a:pt x="537044" y="3154513"/>
                </a:lnTo>
                <a:lnTo>
                  <a:pt x="550374" y="3152926"/>
                </a:lnTo>
                <a:lnTo>
                  <a:pt x="563070" y="3150705"/>
                </a:lnTo>
                <a:lnTo>
                  <a:pt x="575766" y="3148167"/>
                </a:lnTo>
                <a:lnTo>
                  <a:pt x="588462" y="3144994"/>
                </a:lnTo>
                <a:lnTo>
                  <a:pt x="600206" y="3141186"/>
                </a:lnTo>
                <a:lnTo>
                  <a:pt x="612267" y="3136744"/>
                </a:lnTo>
                <a:lnTo>
                  <a:pt x="623693" y="3131668"/>
                </a:lnTo>
                <a:lnTo>
                  <a:pt x="634802" y="3125956"/>
                </a:lnTo>
                <a:lnTo>
                  <a:pt x="645593" y="3119928"/>
                </a:lnTo>
                <a:lnTo>
                  <a:pt x="656067" y="3113265"/>
                </a:lnTo>
                <a:lnTo>
                  <a:pt x="665907" y="3106284"/>
                </a:lnTo>
                <a:lnTo>
                  <a:pt x="676063" y="3098986"/>
                </a:lnTo>
                <a:lnTo>
                  <a:pt x="685268" y="3090737"/>
                </a:lnTo>
                <a:lnTo>
                  <a:pt x="694155" y="3082487"/>
                </a:lnTo>
                <a:lnTo>
                  <a:pt x="702725" y="3073603"/>
                </a:lnTo>
                <a:lnTo>
                  <a:pt x="710977" y="3064402"/>
                </a:lnTo>
                <a:lnTo>
                  <a:pt x="718594" y="3054566"/>
                </a:lnTo>
                <a:lnTo>
                  <a:pt x="725894" y="3045047"/>
                </a:lnTo>
                <a:lnTo>
                  <a:pt x="732560" y="3034576"/>
                </a:lnTo>
                <a:lnTo>
                  <a:pt x="738908" y="3023788"/>
                </a:lnTo>
                <a:lnTo>
                  <a:pt x="744621" y="3013000"/>
                </a:lnTo>
                <a:lnTo>
                  <a:pt x="750017" y="3001895"/>
                </a:lnTo>
                <a:lnTo>
                  <a:pt x="754460" y="2990472"/>
                </a:lnTo>
                <a:lnTo>
                  <a:pt x="758586" y="2979050"/>
                </a:lnTo>
                <a:lnTo>
                  <a:pt x="762078" y="2966676"/>
                </a:lnTo>
                <a:lnTo>
                  <a:pt x="765252" y="2954618"/>
                </a:lnTo>
                <a:lnTo>
                  <a:pt x="767473" y="2942244"/>
                </a:lnTo>
                <a:lnTo>
                  <a:pt x="769378" y="2929870"/>
                </a:lnTo>
                <a:lnTo>
                  <a:pt x="770330" y="2916861"/>
                </a:lnTo>
                <a:lnTo>
                  <a:pt x="770965" y="2903852"/>
                </a:lnTo>
                <a:lnTo>
                  <a:pt x="770647" y="2890843"/>
                </a:lnTo>
                <a:lnTo>
                  <a:pt x="770013" y="2877834"/>
                </a:lnTo>
                <a:lnTo>
                  <a:pt x="768426" y="2864507"/>
                </a:lnTo>
                <a:lnTo>
                  <a:pt x="766521" y="2851816"/>
                </a:lnTo>
                <a:lnTo>
                  <a:pt x="763982" y="2839441"/>
                </a:lnTo>
                <a:lnTo>
                  <a:pt x="760808" y="2827067"/>
                </a:lnTo>
                <a:lnTo>
                  <a:pt x="756682" y="2814692"/>
                </a:lnTo>
                <a:lnTo>
                  <a:pt x="752238" y="2802953"/>
                </a:lnTo>
                <a:lnTo>
                  <a:pt x="747160" y="2791530"/>
                </a:lnTo>
                <a:lnTo>
                  <a:pt x="741764" y="2780108"/>
                </a:lnTo>
                <a:lnTo>
                  <a:pt x="735416" y="2769637"/>
                </a:lnTo>
                <a:lnTo>
                  <a:pt x="729068" y="2759166"/>
                </a:lnTo>
                <a:lnTo>
                  <a:pt x="722086" y="2749013"/>
                </a:lnTo>
                <a:lnTo>
                  <a:pt x="714468" y="2739177"/>
                </a:lnTo>
                <a:lnTo>
                  <a:pt x="706533" y="2729658"/>
                </a:lnTo>
                <a:lnTo>
                  <a:pt x="697964" y="2720774"/>
                </a:lnTo>
                <a:lnTo>
                  <a:pt x="689394" y="2712207"/>
                </a:lnTo>
                <a:lnTo>
                  <a:pt x="680189" y="2704275"/>
                </a:lnTo>
                <a:lnTo>
                  <a:pt x="670350" y="2696342"/>
                </a:lnTo>
                <a:lnTo>
                  <a:pt x="660511" y="2689362"/>
                </a:lnTo>
                <a:lnTo>
                  <a:pt x="650037" y="2682382"/>
                </a:lnTo>
                <a:lnTo>
                  <a:pt x="639563" y="2676353"/>
                </a:lnTo>
                <a:lnTo>
                  <a:pt x="628771" y="2670324"/>
                </a:lnTo>
                <a:lnTo>
                  <a:pt x="617662" y="2665248"/>
                </a:lnTo>
                <a:lnTo>
                  <a:pt x="606236" y="2660171"/>
                </a:lnTo>
                <a:lnTo>
                  <a:pt x="594175" y="2656364"/>
                </a:lnTo>
                <a:lnTo>
                  <a:pt x="582431" y="2652873"/>
                </a:lnTo>
                <a:lnTo>
                  <a:pt x="570053" y="2650018"/>
                </a:lnTo>
                <a:lnTo>
                  <a:pt x="557992" y="2647479"/>
                </a:lnTo>
                <a:lnTo>
                  <a:pt x="545296" y="2645576"/>
                </a:lnTo>
                <a:lnTo>
                  <a:pt x="532600" y="2644306"/>
                </a:lnTo>
                <a:lnTo>
                  <a:pt x="519587" y="2643989"/>
                </a:lnTo>
                <a:lnTo>
                  <a:pt x="506574" y="2643989"/>
                </a:lnTo>
                <a:close/>
                <a:moveTo>
                  <a:pt x="552279" y="2413000"/>
                </a:moveTo>
                <a:lnTo>
                  <a:pt x="560214" y="2505650"/>
                </a:lnTo>
                <a:lnTo>
                  <a:pt x="569736" y="2506602"/>
                </a:lnTo>
                <a:lnTo>
                  <a:pt x="578940" y="2508188"/>
                </a:lnTo>
                <a:lnTo>
                  <a:pt x="588779" y="2510092"/>
                </a:lnTo>
                <a:lnTo>
                  <a:pt x="597984" y="2511678"/>
                </a:lnTo>
                <a:lnTo>
                  <a:pt x="607506" y="2513582"/>
                </a:lnTo>
                <a:lnTo>
                  <a:pt x="617028" y="2516120"/>
                </a:lnTo>
                <a:lnTo>
                  <a:pt x="626232" y="2518976"/>
                </a:lnTo>
                <a:lnTo>
                  <a:pt x="635119" y="2521514"/>
                </a:lnTo>
                <a:lnTo>
                  <a:pt x="644006" y="2524370"/>
                </a:lnTo>
                <a:lnTo>
                  <a:pt x="653211" y="2527860"/>
                </a:lnTo>
                <a:lnTo>
                  <a:pt x="661780" y="2531033"/>
                </a:lnTo>
                <a:lnTo>
                  <a:pt x="670668" y="2534841"/>
                </a:lnTo>
                <a:lnTo>
                  <a:pt x="679237" y="2538648"/>
                </a:lnTo>
                <a:lnTo>
                  <a:pt x="687807" y="2542773"/>
                </a:lnTo>
                <a:lnTo>
                  <a:pt x="696377" y="2547215"/>
                </a:lnTo>
                <a:lnTo>
                  <a:pt x="704629" y="2551657"/>
                </a:lnTo>
                <a:lnTo>
                  <a:pt x="764299" y="2480266"/>
                </a:lnTo>
                <a:lnTo>
                  <a:pt x="884275" y="2581165"/>
                </a:lnTo>
                <a:lnTo>
                  <a:pt x="824922" y="2651921"/>
                </a:lnTo>
                <a:lnTo>
                  <a:pt x="830953" y="2659219"/>
                </a:lnTo>
                <a:lnTo>
                  <a:pt x="836348" y="2666517"/>
                </a:lnTo>
                <a:lnTo>
                  <a:pt x="842062" y="2674449"/>
                </a:lnTo>
                <a:lnTo>
                  <a:pt x="847140" y="2682382"/>
                </a:lnTo>
                <a:lnTo>
                  <a:pt x="852536" y="2690314"/>
                </a:lnTo>
                <a:lnTo>
                  <a:pt x="857297" y="2698563"/>
                </a:lnTo>
                <a:lnTo>
                  <a:pt x="862057" y="2706813"/>
                </a:lnTo>
                <a:lnTo>
                  <a:pt x="866501" y="2715380"/>
                </a:lnTo>
                <a:lnTo>
                  <a:pt x="870945" y="2723947"/>
                </a:lnTo>
                <a:lnTo>
                  <a:pt x="875071" y="2732514"/>
                </a:lnTo>
                <a:lnTo>
                  <a:pt x="879197" y="2741398"/>
                </a:lnTo>
                <a:lnTo>
                  <a:pt x="883006" y="2750282"/>
                </a:lnTo>
                <a:lnTo>
                  <a:pt x="886497" y="2759166"/>
                </a:lnTo>
                <a:lnTo>
                  <a:pt x="889671" y="2768050"/>
                </a:lnTo>
                <a:lnTo>
                  <a:pt x="892845" y="2777252"/>
                </a:lnTo>
                <a:lnTo>
                  <a:pt x="896019" y="2786453"/>
                </a:lnTo>
                <a:lnTo>
                  <a:pt x="986794" y="2779156"/>
                </a:lnTo>
                <a:lnTo>
                  <a:pt x="1000125" y="2934629"/>
                </a:lnTo>
                <a:lnTo>
                  <a:pt x="909667" y="2942879"/>
                </a:lnTo>
                <a:lnTo>
                  <a:pt x="908397" y="2952397"/>
                </a:lnTo>
                <a:lnTo>
                  <a:pt x="907128" y="2962233"/>
                </a:lnTo>
                <a:lnTo>
                  <a:pt x="905541" y="2971752"/>
                </a:lnTo>
                <a:lnTo>
                  <a:pt x="903636" y="2981588"/>
                </a:lnTo>
                <a:lnTo>
                  <a:pt x="901415" y="2990790"/>
                </a:lnTo>
                <a:lnTo>
                  <a:pt x="899193" y="3000309"/>
                </a:lnTo>
                <a:lnTo>
                  <a:pt x="896654" y="3009827"/>
                </a:lnTo>
                <a:lnTo>
                  <a:pt x="893797" y="3019029"/>
                </a:lnTo>
                <a:lnTo>
                  <a:pt x="890623" y="3027913"/>
                </a:lnTo>
                <a:lnTo>
                  <a:pt x="887449" y="3036797"/>
                </a:lnTo>
                <a:lnTo>
                  <a:pt x="883958" y="3045999"/>
                </a:lnTo>
                <a:lnTo>
                  <a:pt x="880149" y="3054566"/>
                </a:lnTo>
                <a:lnTo>
                  <a:pt x="876658" y="3063450"/>
                </a:lnTo>
                <a:lnTo>
                  <a:pt x="872532" y="3072017"/>
                </a:lnTo>
                <a:lnTo>
                  <a:pt x="868088" y="3080584"/>
                </a:lnTo>
                <a:lnTo>
                  <a:pt x="863644" y="3089150"/>
                </a:lnTo>
                <a:lnTo>
                  <a:pt x="933154" y="3147532"/>
                </a:lnTo>
                <a:lnTo>
                  <a:pt x="831905" y="3267151"/>
                </a:lnTo>
                <a:lnTo>
                  <a:pt x="763347" y="3209404"/>
                </a:lnTo>
                <a:lnTo>
                  <a:pt x="755730" y="3215433"/>
                </a:lnTo>
                <a:lnTo>
                  <a:pt x="748112" y="3221144"/>
                </a:lnTo>
                <a:lnTo>
                  <a:pt x="740177" y="3226538"/>
                </a:lnTo>
                <a:lnTo>
                  <a:pt x="732560" y="3231615"/>
                </a:lnTo>
                <a:lnTo>
                  <a:pt x="724307" y="3237009"/>
                </a:lnTo>
                <a:lnTo>
                  <a:pt x="716055" y="3242085"/>
                </a:lnTo>
                <a:lnTo>
                  <a:pt x="707485" y="3246527"/>
                </a:lnTo>
                <a:lnTo>
                  <a:pt x="698916" y="3251287"/>
                </a:lnTo>
                <a:lnTo>
                  <a:pt x="690346" y="3256046"/>
                </a:lnTo>
                <a:lnTo>
                  <a:pt x="681459" y="3259854"/>
                </a:lnTo>
                <a:lnTo>
                  <a:pt x="672572" y="3263979"/>
                </a:lnTo>
                <a:lnTo>
                  <a:pt x="663685" y="3267786"/>
                </a:lnTo>
                <a:lnTo>
                  <a:pt x="654480" y="3271276"/>
                </a:lnTo>
                <a:lnTo>
                  <a:pt x="645593" y="3274449"/>
                </a:lnTo>
                <a:lnTo>
                  <a:pt x="635754" y="3277305"/>
                </a:lnTo>
                <a:lnTo>
                  <a:pt x="626549" y="3280478"/>
                </a:lnTo>
                <a:lnTo>
                  <a:pt x="634484" y="3369637"/>
                </a:lnTo>
                <a:lnTo>
                  <a:pt x="478008" y="3382963"/>
                </a:lnTo>
                <a:lnTo>
                  <a:pt x="470390" y="3293804"/>
                </a:lnTo>
                <a:lnTo>
                  <a:pt x="460551" y="3292535"/>
                </a:lnTo>
                <a:lnTo>
                  <a:pt x="451029" y="3291266"/>
                </a:lnTo>
                <a:lnTo>
                  <a:pt x="441190" y="3289362"/>
                </a:lnTo>
                <a:lnTo>
                  <a:pt x="431668" y="3287458"/>
                </a:lnTo>
                <a:lnTo>
                  <a:pt x="421829" y="3285237"/>
                </a:lnTo>
                <a:lnTo>
                  <a:pt x="412624" y="3283016"/>
                </a:lnTo>
                <a:lnTo>
                  <a:pt x="403420" y="3280478"/>
                </a:lnTo>
                <a:lnTo>
                  <a:pt x="394215" y="3277305"/>
                </a:lnTo>
                <a:lnTo>
                  <a:pt x="384693" y="3274449"/>
                </a:lnTo>
                <a:lnTo>
                  <a:pt x="375806" y="3271276"/>
                </a:lnTo>
                <a:lnTo>
                  <a:pt x="366919" y="3267786"/>
                </a:lnTo>
                <a:lnTo>
                  <a:pt x="358032" y="3263979"/>
                </a:lnTo>
                <a:lnTo>
                  <a:pt x="349145" y="3259854"/>
                </a:lnTo>
                <a:lnTo>
                  <a:pt x="340575" y="3256046"/>
                </a:lnTo>
                <a:lnTo>
                  <a:pt x="332006" y="3251921"/>
                </a:lnTo>
                <a:lnTo>
                  <a:pt x="323436" y="3246845"/>
                </a:lnTo>
                <a:lnTo>
                  <a:pt x="265987" y="3315697"/>
                </a:lnTo>
                <a:lnTo>
                  <a:pt x="146012" y="3214798"/>
                </a:lnTo>
                <a:lnTo>
                  <a:pt x="204412" y="3145628"/>
                </a:lnTo>
                <a:lnTo>
                  <a:pt x="198382" y="3138331"/>
                </a:lnTo>
                <a:lnTo>
                  <a:pt x="192669" y="3130398"/>
                </a:lnTo>
                <a:lnTo>
                  <a:pt x="187273" y="3122466"/>
                </a:lnTo>
                <a:lnTo>
                  <a:pt x="181877" y="3114851"/>
                </a:lnTo>
                <a:lnTo>
                  <a:pt x="176799" y="3106602"/>
                </a:lnTo>
                <a:lnTo>
                  <a:pt x="172038" y="3098352"/>
                </a:lnTo>
                <a:lnTo>
                  <a:pt x="167277" y="3089785"/>
                </a:lnTo>
                <a:lnTo>
                  <a:pt x="162834" y="3081853"/>
                </a:lnTo>
                <a:lnTo>
                  <a:pt x="158390" y="3072969"/>
                </a:lnTo>
                <a:lnTo>
                  <a:pt x="154264" y="3064402"/>
                </a:lnTo>
                <a:lnTo>
                  <a:pt x="150455" y="3055517"/>
                </a:lnTo>
                <a:lnTo>
                  <a:pt x="146646" y="3046633"/>
                </a:lnTo>
                <a:lnTo>
                  <a:pt x="143155" y="3037114"/>
                </a:lnTo>
                <a:lnTo>
                  <a:pt x="139664" y="3028230"/>
                </a:lnTo>
                <a:lnTo>
                  <a:pt x="136807" y="3018711"/>
                </a:lnTo>
                <a:lnTo>
                  <a:pt x="133633" y="3009193"/>
                </a:lnTo>
                <a:lnTo>
                  <a:pt x="43175" y="3017125"/>
                </a:lnTo>
                <a:lnTo>
                  <a:pt x="30162" y="2861334"/>
                </a:lnTo>
                <a:lnTo>
                  <a:pt x="121255" y="2853402"/>
                </a:lnTo>
                <a:lnTo>
                  <a:pt x="122207" y="2843249"/>
                </a:lnTo>
                <a:lnTo>
                  <a:pt x="123794" y="2833730"/>
                </a:lnTo>
                <a:lnTo>
                  <a:pt x="125698" y="2824529"/>
                </a:lnTo>
                <a:lnTo>
                  <a:pt x="127285" y="2814692"/>
                </a:lnTo>
                <a:lnTo>
                  <a:pt x="129824" y="2805491"/>
                </a:lnTo>
                <a:lnTo>
                  <a:pt x="132046" y="2796290"/>
                </a:lnTo>
                <a:lnTo>
                  <a:pt x="134903" y="2787088"/>
                </a:lnTo>
                <a:lnTo>
                  <a:pt x="137442" y="2777569"/>
                </a:lnTo>
                <a:lnTo>
                  <a:pt x="140298" y="2768685"/>
                </a:lnTo>
                <a:lnTo>
                  <a:pt x="143790" y="2759801"/>
                </a:lnTo>
                <a:lnTo>
                  <a:pt x="147598" y="2750917"/>
                </a:lnTo>
                <a:lnTo>
                  <a:pt x="151090" y="2742032"/>
                </a:lnTo>
                <a:lnTo>
                  <a:pt x="154899" y="2733466"/>
                </a:lnTo>
                <a:lnTo>
                  <a:pt x="159025" y="2724899"/>
                </a:lnTo>
                <a:lnTo>
                  <a:pt x="167912" y="2707765"/>
                </a:lnTo>
                <a:lnTo>
                  <a:pt x="97450" y="2648749"/>
                </a:lnTo>
                <a:lnTo>
                  <a:pt x="198382" y="2528812"/>
                </a:lnTo>
                <a:lnTo>
                  <a:pt x="269161" y="2588780"/>
                </a:lnTo>
                <a:lnTo>
                  <a:pt x="284079" y="2577675"/>
                </a:lnTo>
                <a:lnTo>
                  <a:pt x="299631" y="2566887"/>
                </a:lnTo>
                <a:lnTo>
                  <a:pt x="307884" y="2561493"/>
                </a:lnTo>
                <a:lnTo>
                  <a:pt x="315819" y="2556734"/>
                </a:lnTo>
                <a:lnTo>
                  <a:pt x="324388" y="2552292"/>
                </a:lnTo>
                <a:lnTo>
                  <a:pt x="332323" y="2547532"/>
                </a:lnTo>
                <a:lnTo>
                  <a:pt x="340893" y="2543407"/>
                </a:lnTo>
                <a:lnTo>
                  <a:pt x="349463" y="2539283"/>
                </a:lnTo>
                <a:lnTo>
                  <a:pt x="358350" y="2535158"/>
                </a:lnTo>
                <a:lnTo>
                  <a:pt x="367237" y="2531350"/>
                </a:lnTo>
                <a:lnTo>
                  <a:pt x="376124" y="2528177"/>
                </a:lnTo>
                <a:lnTo>
                  <a:pt x="385646" y="2524687"/>
                </a:lnTo>
                <a:lnTo>
                  <a:pt x="394533" y="2521832"/>
                </a:lnTo>
                <a:lnTo>
                  <a:pt x="403737" y="2518976"/>
                </a:lnTo>
                <a:lnTo>
                  <a:pt x="396120" y="2426327"/>
                </a:lnTo>
                <a:lnTo>
                  <a:pt x="552279" y="2413000"/>
                </a:lnTo>
                <a:close/>
                <a:moveTo>
                  <a:pt x="1753153" y="2246313"/>
                </a:moveTo>
                <a:lnTo>
                  <a:pt x="1813988" y="2246313"/>
                </a:lnTo>
                <a:lnTo>
                  <a:pt x="1817474" y="2246631"/>
                </a:lnTo>
                <a:lnTo>
                  <a:pt x="1820959" y="2247583"/>
                </a:lnTo>
                <a:lnTo>
                  <a:pt x="1823811" y="2248536"/>
                </a:lnTo>
                <a:lnTo>
                  <a:pt x="1826346" y="2250441"/>
                </a:lnTo>
                <a:lnTo>
                  <a:pt x="1828564" y="2252346"/>
                </a:lnTo>
                <a:lnTo>
                  <a:pt x="1830148" y="2254886"/>
                </a:lnTo>
                <a:lnTo>
                  <a:pt x="1831415" y="2257426"/>
                </a:lnTo>
                <a:lnTo>
                  <a:pt x="1831732" y="2259966"/>
                </a:lnTo>
                <a:lnTo>
                  <a:pt x="1831732" y="2310766"/>
                </a:lnTo>
                <a:lnTo>
                  <a:pt x="1842188" y="2312036"/>
                </a:lnTo>
                <a:lnTo>
                  <a:pt x="1852011" y="2313623"/>
                </a:lnTo>
                <a:lnTo>
                  <a:pt x="1862467" y="2315528"/>
                </a:lnTo>
                <a:lnTo>
                  <a:pt x="1871973" y="2317751"/>
                </a:lnTo>
                <a:lnTo>
                  <a:pt x="1880528" y="2319973"/>
                </a:lnTo>
                <a:lnTo>
                  <a:pt x="1889400" y="2322513"/>
                </a:lnTo>
                <a:lnTo>
                  <a:pt x="1897955" y="2325371"/>
                </a:lnTo>
                <a:lnTo>
                  <a:pt x="1907460" y="2328863"/>
                </a:lnTo>
                <a:lnTo>
                  <a:pt x="1916332" y="2332673"/>
                </a:lnTo>
                <a:lnTo>
                  <a:pt x="1925204" y="2336801"/>
                </a:lnTo>
                <a:lnTo>
                  <a:pt x="1934393" y="2341246"/>
                </a:lnTo>
                <a:lnTo>
                  <a:pt x="1942948" y="2345691"/>
                </a:lnTo>
                <a:lnTo>
                  <a:pt x="1951503" y="2350771"/>
                </a:lnTo>
                <a:lnTo>
                  <a:pt x="1960058" y="2355851"/>
                </a:lnTo>
                <a:lnTo>
                  <a:pt x="1967662" y="2361566"/>
                </a:lnTo>
                <a:lnTo>
                  <a:pt x="1975267" y="2367281"/>
                </a:lnTo>
                <a:lnTo>
                  <a:pt x="1982238" y="2372996"/>
                </a:lnTo>
                <a:lnTo>
                  <a:pt x="1988575" y="2379346"/>
                </a:lnTo>
                <a:lnTo>
                  <a:pt x="1994278" y="2385378"/>
                </a:lnTo>
                <a:lnTo>
                  <a:pt x="1999665" y="2392046"/>
                </a:lnTo>
                <a:lnTo>
                  <a:pt x="2002199" y="2396491"/>
                </a:lnTo>
                <a:lnTo>
                  <a:pt x="2004100" y="2401253"/>
                </a:lnTo>
                <a:lnTo>
                  <a:pt x="2005051" y="2406016"/>
                </a:lnTo>
                <a:lnTo>
                  <a:pt x="2005685" y="2411413"/>
                </a:lnTo>
                <a:lnTo>
                  <a:pt x="2005051" y="2416493"/>
                </a:lnTo>
                <a:lnTo>
                  <a:pt x="2003784" y="2421891"/>
                </a:lnTo>
                <a:lnTo>
                  <a:pt x="2001566" y="2427288"/>
                </a:lnTo>
                <a:lnTo>
                  <a:pt x="1998397" y="2432368"/>
                </a:lnTo>
                <a:lnTo>
                  <a:pt x="1996179" y="2435543"/>
                </a:lnTo>
                <a:lnTo>
                  <a:pt x="1993961" y="2438401"/>
                </a:lnTo>
                <a:lnTo>
                  <a:pt x="1991426" y="2441576"/>
                </a:lnTo>
                <a:lnTo>
                  <a:pt x="1988575" y="2444433"/>
                </a:lnTo>
                <a:lnTo>
                  <a:pt x="1985406" y="2447291"/>
                </a:lnTo>
                <a:lnTo>
                  <a:pt x="1982238" y="2449831"/>
                </a:lnTo>
                <a:lnTo>
                  <a:pt x="1978435" y="2452688"/>
                </a:lnTo>
                <a:lnTo>
                  <a:pt x="1974633" y="2454911"/>
                </a:lnTo>
                <a:lnTo>
                  <a:pt x="1971148" y="2457133"/>
                </a:lnTo>
                <a:lnTo>
                  <a:pt x="1967029" y="2459038"/>
                </a:lnTo>
                <a:lnTo>
                  <a:pt x="1962910" y="2460626"/>
                </a:lnTo>
                <a:lnTo>
                  <a:pt x="1958790" y="2462213"/>
                </a:lnTo>
                <a:lnTo>
                  <a:pt x="1954671" y="2463483"/>
                </a:lnTo>
                <a:lnTo>
                  <a:pt x="1950235" y="2464118"/>
                </a:lnTo>
                <a:lnTo>
                  <a:pt x="1945799" y="2464753"/>
                </a:lnTo>
                <a:lnTo>
                  <a:pt x="1941364" y="2464753"/>
                </a:lnTo>
                <a:lnTo>
                  <a:pt x="1936294" y="2464753"/>
                </a:lnTo>
                <a:lnTo>
                  <a:pt x="1931541" y="2464118"/>
                </a:lnTo>
                <a:lnTo>
                  <a:pt x="1926471" y="2462531"/>
                </a:lnTo>
                <a:lnTo>
                  <a:pt x="1922035" y="2460626"/>
                </a:lnTo>
                <a:lnTo>
                  <a:pt x="1917916" y="2458403"/>
                </a:lnTo>
                <a:lnTo>
                  <a:pt x="1914431" y="2455546"/>
                </a:lnTo>
                <a:lnTo>
                  <a:pt x="1910946" y="2452688"/>
                </a:lnTo>
                <a:lnTo>
                  <a:pt x="1908094" y="2448878"/>
                </a:lnTo>
                <a:lnTo>
                  <a:pt x="1904925" y="2445068"/>
                </a:lnTo>
                <a:lnTo>
                  <a:pt x="1903341" y="2443798"/>
                </a:lnTo>
                <a:lnTo>
                  <a:pt x="1897004" y="2438401"/>
                </a:lnTo>
                <a:lnTo>
                  <a:pt x="1890667" y="2433638"/>
                </a:lnTo>
                <a:lnTo>
                  <a:pt x="1883696" y="2429193"/>
                </a:lnTo>
                <a:lnTo>
                  <a:pt x="1876092" y="2424431"/>
                </a:lnTo>
                <a:lnTo>
                  <a:pt x="1868804" y="2419986"/>
                </a:lnTo>
                <a:lnTo>
                  <a:pt x="1861200" y="2415858"/>
                </a:lnTo>
                <a:lnTo>
                  <a:pt x="1853912" y="2412366"/>
                </a:lnTo>
                <a:lnTo>
                  <a:pt x="1847258" y="2409508"/>
                </a:lnTo>
                <a:lnTo>
                  <a:pt x="1840921" y="2407286"/>
                </a:lnTo>
                <a:lnTo>
                  <a:pt x="1834267" y="2405381"/>
                </a:lnTo>
                <a:lnTo>
                  <a:pt x="1827296" y="2403793"/>
                </a:lnTo>
                <a:lnTo>
                  <a:pt x="1820642" y="2402523"/>
                </a:lnTo>
                <a:lnTo>
                  <a:pt x="1813355" y="2401253"/>
                </a:lnTo>
                <a:lnTo>
                  <a:pt x="1806384" y="2400301"/>
                </a:lnTo>
                <a:lnTo>
                  <a:pt x="1799730" y="2399666"/>
                </a:lnTo>
                <a:lnTo>
                  <a:pt x="1792759" y="2399348"/>
                </a:lnTo>
                <a:lnTo>
                  <a:pt x="1786105" y="2399031"/>
                </a:lnTo>
                <a:lnTo>
                  <a:pt x="1776917" y="2399348"/>
                </a:lnTo>
                <a:lnTo>
                  <a:pt x="1767094" y="2400301"/>
                </a:lnTo>
                <a:lnTo>
                  <a:pt x="1756321" y="2401571"/>
                </a:lnTo>
                <a:lnTo>
                  <a:pt x="1745548" y="2404428"/>
                </a:lnTo>
                <a:lnTo>
                  <a:pt x="1740162" y="2405698"/>
                </a:lnTo>
                <a:lnTo>
                  <a:pt x="1734458" y="2407603"/>
                </a:lnTo>
                <a:lnTo>
                  <a:pt x="1729072" y="2409826"/>
                </a:lnTo>
                <a:lnTo>
                  <a:pt x="1723368" y="2412048"/>
                </a:lnTo>
                <a:lnTo>
                  <a:pt x="1717982" y="2414906"/>
                </a:lnTo>
                <a:lnTo>
                  <a:pt x="1712279" y="2418081"/>
                </a:lnTo>
                <a:lnTo>
                  <a:pt x="1706575" y="2421256"/>
                </a:lnTo>
                <a:lnTo>
                  <a:pt x="1701506" y="2425383"/>
                </a:lnTo>
                <a:lnTo>
                  <a:pt x="1698337" y="2427923"/>
                </a:lnTo>
                <a:lnTo>
                  <a:pt x="1695168" y="2431416"/>
                </a:lnTo>
                <a:lnTo>
                  <a:pt x="1692634" y="2434908"/>
                </a:lnTo>
                <a:lnTo>
                  <a:pt x="1690415" y="2438401"/>
                </a:lnTo>
                <a:lnTo>
                  <a:pt x="1688514" y="2442211"/>
                </a:lnTo>
                <a:lnTo>
                  <a:pt x="1686930" y="2446338"/>
                </a:lnTo>
                <a:lnTo>
                  <a:pt x="1686296" y="2450783"/>
                </a:lnTo>
                <a:lnTo>
                  <a:pt x="1685662" y="2455228"/>
                </a:lnTo>
                <a:lnTo>
                  <a:pt x="1685346" y="2459673"/>
                </a:lnTo>
                <a:lnTo>
                  <a:pt x="1685346" y="2464118"/>
                </a:lnTo>
                <a:lnTo>
                  <a:pt x="1685662" y="2468563"/>
                </a:lnTo>
                <a:lnTo>
                  <a:pt x="1686296" y="2473008"/>
                </a:lnTo>
                <a:lnTo>
                  <a:pt x="1687880" y="2477136"/>
                </a:lnTo>
                <a:lnTo>
                  <a:pt x="1689148" y="2481581"/>
                </a:lnTo>
                <a:lnTo>
                  <a:pt x="1691366" y="2485708"/>
                </a:lnTo>
                <a:lnTo>
                  <a:pt x="1693584" y="2489518"/>
                </a:lnTo>
                <a:lnTo>
                  <a:pt x="1698654" y="2495233"/>
                </a:lnTo>
                <a:lnTo>
                  <a:pt x="1703723" y="2500631"/>
                </a:lnTo>
                <a:lnTo>
                  <a:pt x="1709427" y="2505076"/>
                </a:lnTo>
                <a:lnTo>
                  <a:pt x="1715130" y="2508568"/>
                </a:lnTo>
                <a:lnTo>
                  <a:pt x="1721784" y="2512378"/>
                </a:lnTo>
                <a:lnTo>
                  <a:pt x="1729389" y="2515871"/>
                </a:lnTo>
                <a:lnTo>
                  <a:pt x="1745865" y="2522538"/>
                </a:lnTo>
                <a:lnTo>
                  <a:pt x="1750618" y="2524443"/>
                </a:lnTo>
                <a:lnTo>
                  <a:pt x="1778501" y="2534603"/>
                </a:lnTo>
                <a:lnTo>
                  <a:pt x="1797829" y="2542223"/>
                </a:lnTo>
                <a:lnTo>
                  <a:pt x="1816523" y="2549208"/>
                </a:lnTo>
                <a:lnTo>
                  <a:pt x="1827613" y="2553336"/>
                </a:lnTo>
                <a:lnTo>
                  <a:pt x="1854546" y="2562861"/>
                </a:lnTo>
                <a:lnTo>
                  <a:pt x="1868804" y="2568258"/>
                </a:lnTo>
                <a:lnTo>
                  <a:pt x="1882746" y="2573656"/>
                </a:lnTo>
                <a:lnTo>
                  <a:pt x="1897004" y="2579688"/>
                </a:lnTo>
                <a:lnTo>
                  <a:pt x="1911262" y="2585721"/>
                </a:lnTo>
                <a:lnTo>
                  <a:pt x="1925204" y="2592388"/>
                </a:lnTo>
                <a:lnTo>
                  <a:pt x="1938512" y="2599373"/>
                </a:lnTo>
                <a:lnTo>
                  <a:pt x="1951503" y="2606676"/>
                </a:lnTo>
                <a:lnTo>
                  <a:pt x="1964177" y="2614613"/>
                </a:lnTo>
                <a:lnTo>
                  <a:pt x="1969563" y="2618741"/>
                </a:lnTo>
                <a:lnTo>
                  <a:pt x="1975584" y="2622868"/>
                </a:lnTo>
                <a:lnTo>
                  <a:pt x="1980653" y="2627313"/>
                </a:lnTo>
                <a:lnTo>
                  <a:pt x="1986040" y="2631758"/>
                </a:lnTo>
                <a:lnTo>
                  <a:pt x="1990793" y="2636203"/>
                </a:lnTo>
                <a:lnTo>
                  <a:pt x="1995229" y="2640966"/>
                </a:lnTo>
                <a:lnTo>
                  <a:pt x="1999665" y="2645728"/>
                </a:lnTo>
                <a:lnTo>
                  <a:pt x="2003467" y="2651126"/>
                </a:lnTo>
                <a:lnTo>
                  <a:pt x="2006952" y="2656206"/>
                </a:lnTo>
                <a:lnTo>
                  <a:pt x="2010438" y="2661286"/>
                </a:lnTo>
                <a:lnTo>
                  <a:pt x="2012972" y="2667001"/>
                </a:lnTo>
                <a:lnTo>
                  <a:pt x="2015507" y="2672398"/>
                </a:lnTo>
                <a:lnTo>
                  <a:pt x="2017408" y="2677796"/>
                </a:lnTo>
                <a:lnTo>
                  <a:pt x="2019309" y="2682876"/>
                </a:lnTo>
                <a:lnTo>
                  <a:pt x="2020260" y="2688273"/>
                </a:lnTo>
                <a:lnTo>
                  <a:pt x="2021844" y="2693671"/>
                </a:lnTo>
                <a:lnTo>
                  <a:pt x="2022478" y="2699068"/>
                </a:lnTo>
                <a:lnTo>
                  <a:pt x="2023429" y="2704148"/>
                </a:lnTo>
                <a:lnTo>
                  <a:pt x="2023745" y="2709546"/>
                </a:lnTo>
                <a:lnTo>
                  <a:pt x="2024062" y="2714943"/>
                </a:lnTo>
                <a:lnTo>
                  <a:pt x="2024062" y="2720023"/>
                </a:lnTo>
                <a:lnTo>
                  <a:pt x="2024062" y="2725738"/>
                </a:lnTo>
                <a:lnTo>
                  <a:pt x="2023429" y="2730818"/>
                </a:lnTo>
                <a:lnTo>
                  <a:pt x="2022478" y="2736216"/>
                </a:lnTo>
                <a:lnTo>
                  <a:pt x="2021844" y="2741296"/>
                </a:lnTo>
                <a:lnTo>
                  <a:pt x="2020894" y="2746376"/>
                </a:lnTo>
                <a:lnTo>
                  <a:pt x="2019309" y="2751773"/>
                </a:lnTo>
                <a:lnTo>
                  <a:pt x="2017725" y="2756853"/>
                </a:lnTo>
                <a:lnTo>
                  <a:pt x="2014240" y="2767331"/>
                </a:lnTo>
                <a:lnTo>
                  <a:pt x="2009170" y="2777173"/>
                </a:lnTo>
                <a:lnTo>
                  <a:pt x="2004100" y="2787016"/>
                </a:lnTo>
                <a:lnTo>
                  <a:pt x="1997763" y="2796223"/>
                </a:lnTo>
                <a:lnTo>
                  <a:pt x="1990476" y="2805431"/>
                </a:lnTo>
                <a:lnTo>
                  <a:pt x="1982554" y="2814003"/>
                </a:lnTo>
                <a:lnTo>
                  <a:pt x="1973683" y="2822576"/>
                </a:lnTo>
                <a:lnTo>
                  <a:pt x="1964177" y="2830513"/>
                </a:lnTo>
                <a:lnTo>
                  <a:pt x="1958474" y="2834641"/>
                </a:lnTo>
                <a:lnTo>
                  <a:pt x="1952137" y="2838768"/>
                </a:lnTo>
                <a:lnTo>
                  <a:pt x="1945799" y="2842261"/>
                </a:lnTo>
                <a:lnTo>
                  <a:pt x="1938829" y="2845753"/>
                </a:lnTo>
                <a:lnTo>
                  <a:pt x="1931541" y="2848928"/>
                </a:lnTo>
                <a:lnTo>
                  <a:pt x="1923937" y="2852421"/>
                </a:lnTo>
                <a:lnTo>
                  <a:pt x="1915698" y="2854961"/>
                </a:lnTo>
                <a:lnTo>
                  <a:pt x="1907777" y="2857818"/>
                </a:lnTo>
                <a:lnTo>
                  <a:pt x="1899222" y="2860041"/>
                </a:lnTo>
                <a:lnTo>
                  <a:pt x="1890350" y="2862263"/>
                </a:lnTo>
                <a:lnTo>
                  <a:pt x="1880845" y="2864486"/>
                </a:lnTo>
                <a:lnTo>
                  <a:pt x="1871656" y="2866391"/>
                </a:lnTo>
                <a:lnTo>
                  <a:pt x="1862150" y="2867978"/>
                </a:lnTo>
                <a:lnTo>
                  <a:pt x="1852011" y="2869566"/>
                </a:lnTo>
                <a:lnTo>
                  <a:pt x="1842188" y="2870201"/>
                </a:lnTo>
                <a:lnTo>
                  <a:pt x="1831732" y="2871471"/>
                </a:lnTo>
                <a:lnTo>
                  <a:pt x="1831732" y="2918143"/>
                </a:lnTo>
                <a:lnTo>
                  <a:pt x="1831415" y="2921001"/>
                </a:lnTo>
                <a:lnTo>
                  <a:pt x="1830148" y="2923858"/>
                </a:lnTo>
                <a:lnTo>
                  <a:pt x="1828564" y="2926081"/>
                </a:lnTo>
                <a:lnTo>
                  <a:pt x="1826346" y="2928303"/>
                </a:lnTo>
                <a:lnTo>
                  <a:pt x="1823811" y="2929573"/>
                </a:lnTo>
                <a:lnTo>
                  <a:pt x="1820959" y="2931161"/>
                </a:lnTo>
                <a:lnTo>
                  <a:pt x="1817474" y="2931796"/>
                </a:lnTo>
                <a:lnTo>
                  <a:pt x="1813988" y="2932113"/>
                </a:lnTo>
                <a:lnTo>
                  <a:pt x="1753153" y="2932113"/>
                </a:lnTo>
                <a:lnTo>
                  <a:pt x="1749350" y="2931796"/>
                </a:lnTo>
                <a:lnTo>
                  <a:pt x="1745865" y="2931161"/>
                </a:lnTo>
                <a:lnTo>
                  <a:pt x="1743013" y="2929573"/>
                </a:lnTo>
                <a:lnTo>
                  <a:pt x="1740478" y="2928303"/>
                </a:lnTo>
                <a:lnTo>
                  <a:pt x="1738261" y="2926081"/>
                </a:lnTo>
                <a:lnTo>
                  <a:pt x="1736676" y="2923858"/>
                </a:lnTo>
                <a:lnTo>
                  <a:pt x="1735726" y="2921001"/>
                </a:lnTo>
                <a:lnTo>
                  <a:pt x="1735409" y="2918143"/>
                </a:lnTo>
                <a:lnTo>
                  <a:pt x="1735409" y="2867661"/>
                </a:lnTo>
                <a:lnTo>
                  <a:pt x="1722418" y="2865438"/>
                </a:lnTo>
                <a:lnTo>
                  <a:pt x="1708793" y="2863216"/>
                </a:lnTo>
                <a:lnTo>
                  <a:pt x="1696436" y="2860041"/>
                </a:lnTo>
                <a:lnTo>
                  <a:pt x="1683444" y="2857183"/>
                </a:lnTo>
                <a:lnTo>
                  <a:pt x="1670770" y="2853373"/>
                </a:lnTo>
                <a:lnTo>
                  <a:pt x="1658413" y="2849246"/>
                </a:lnTo>
                <a:lnTo>
                  <a:pt x="1646689" y="2844801"/>
                </a:lnTo>
                <a:lnTo>
                  <a:pt x="1635283" y="2840038"/>
                </a:lnTo>
                <a:lnTo>
                  <a:pt x="1624193" y="2834958"/>
                </a:lnTo>
                <a:lnTo>
                  <a:pt x="1613420" y="2829243"/>
                </a:lnTo>
                <a:lnTo>
                  <a:pt x="1603280" y="2823528"/>
                </a:lnTo>
                <a:lnTo>
                  <a:pt x="1594092" y="2816543"/>
                </a:lnTo>
                <a:lnTo>
                  <a:pt x="1585220" y="2809876"/>
                </a:lnTo>
                <a:lnTo>
                  <a:pt x="1576982" y="2802573"/>
                </a:lnTo>
                <a:lnTo>
                  <a:pt x="1569377" y="2794636"/>
                </a:lnTo>
                <a:lnTo>
                  <a:pt x="1566209" y="2790826"/>
                </a:lnTo>
                <a:lnTo>
                  <a:pt x="1563357" y="2786698"/>
                </a:lnTo>
                <a:lnTo>
                  <a:pt x="1560188" y="2782253"/>
                </a:lnTo>
                <a:lnTo>
                  <a:pt x="1558287" y="2777173"/>
                </a:lnTo>
                <a:lnTo>
                  <a:pt x="1557337" y="2772411"/>
                </a:lnTo>
                <a:lnTo>
                  <a:pt x="1557337" y="2767331"/>
                </a:lnTo>
                <a:lnTo>
                  <a:pt x="1557654" y="2761933"/>
                </a:lnTo>
                <a:lnTo>
                  <a:pt x="1559238" y="2756853"/>
                </a:lnTo>
                <a:lnTo>
                  <a:pt x="1561456" y="2751456"/>
                </a:lnTo>
                <a:lnTo>
                  <a:pt x="1564308" y="2746058"/>
                </a:lnTo>
                <a:lnTo>
                  <a:pt x="1566209" y="2743201"/>
                </a:lnTo>
                <a:lnTo>
                  <a:pt x="1568743" y="2740026"/>
                </a:lnTo>
                <a:lnTo>
                  <a:pt x="1571278" y="2737168"/>
                </a:lnTo>
                <a:lnTo>
                  <a:pt x="1574447" y="2734311"/>
                </a:lnTo>
                <a:lnTo>
                  <a:pt x="1577299" y="2731136"/>
                </a:lnTo>
                <a:lnTo>
                  <a:pt x="1580784" y="2728596"/>
                </a:lnTo>
                <a:lnTo>
                  <a:pt x="1583952" y="2726056"/>
                </a:lnTo>
                <a:lnTo>
                  <a:pt x="1587755" y="2723833"/>
                </a:lnTo>
                <a:lnTo>
                  <a:pt x="1591874" y="2721611"/>
                </a:lnTo>
                <a:lnTo>
                  <a:pt x="1595359" y="2719706"/>
                </a:lnTo>
                <a:lnTo>
                  <a:pt x="1599478" y="2717801"/>
                </a:lnTo>
                <a:lnTo>
                  <a:pt x="1603914" y="2716531"/>
                </a:lnTo>
                <a:lnTo>
                  <a:pt x="1608033" y="2715261"/>
                </a:lnTo>
                <a:lnTo>
                  <a:pt x="1612469" y="2714626"/>
                </a:lnTo>
                <a:lnTo>
                  <a:pt x="1616905" y="2713673"/>
                </a:lnTo>
                <a:lnTo>
                  <a:pt x="1621341" y="2713673"/>
                </a:lnTo>
                <a:lnTo>
                  <a:pt x="1626411" y="2713673"/>
                </a:lnTo>
                <a:lnTo>
                  <a:pt x="1631480" y="2714943"/>
                </a:lnTo>
                <a:lnTo>
                  <a:pt x="1635916" y="2715896"/>
                </a:lnTo>
                <a:lnTo>
                  <a:pt x="1640352" y="2717801"/>
                </a:lnTo>
                <a:lnTo>
                  <a:pt x="1644471" y="2720023"/>
                </a:lnTo>
                <a:lnTo>
                  <a:pt x="1648274" y="2723198"/>
                </a:lnTo>
                <a:lnTo>
                  <a:pt x="1651759" y="2726056"/>
                </a:lnTo>
                <a:lnTo>
                  <a:pt x="1654928" y="2729866"/>
                </a:lnTo>
                <a:lnTo>
                  <a:pt x="1657462" y="2733041"/>
                </a:lnTo>
                <a:lnTo>
                  <a:pt x="1658096" y="2733993"/>
                </a:lnTo>
                <a:lnTo>
                  <a:pt x="1659364" y="2734946"/>
                </a:lnTo>
                <a:lnTo>
                  <a:pt x="1665701" y="2740026"/>
                </a:lnTo>
                <a:lnTo>
                  <a:pt x="1671721" y="2744471"/>
                </a:lnTo>
                <a:lnTo>
                  <a:pt x="1678692" y="2748598"/>
                </a:lnTo>
                <a:lnTo>
                  <a:pt x="1685662" y="2752726"/>
                </a:lnTo>
                <a:lnTo>
                  <a:pt x="1692634" y="2756853"/>
                </a:lnTo>
                <a:lnTo>
                  <a:pt x="1699921" y="2760346"/>
                </a:lnTo>
                <a:lnTo>
                  <a:pt x="1707526" y="2763521"/>
                </a:lnTo>
                <a:lnTo>
                  <a:pt x="1714497" y="2766061"/>
                </a:lnTo>
                <a:lnTo>
                  <a:pt x="1720834" y="2768283"/>
                </a:lnTo>
                <a:lnTo>
                  <a:pt x="1731607" y="2771458"/>
                </a:lnTo>
                <a:lnTo>
                  <a:pt x="1742380" y="2773998"/>
                </a:lnTo>
                <a:lnTo>
                  <a:pt x="1753153" y="2776221"/>
                </a:lnTo>
                <a:lnTo>
                  <a:pt x="1764242" y="2778126"/>
                </a:lnTo>
                <a:lnTo>
                  <a:pt x="1775016" y="2779396"/>
                </a:lnTo>
                <a:lnTo>
                  <a:pt x="1785789" y="2780666"/>
                </a:lnTo>
                <a:lnTo>
                  <a:pt x="1795928" y="2780983"/>
                </a:lnTo>
                <a:lnTo>
                  <a:pt x="1806067" y="2781301"/>
                </a:lnTo>
                <a:lnTo>
                  <a:pt x="1817157" y="2780983"/>
                </a:lnTo>
                <a:lnTo>
                  <a:pt x="1827613" y="2780348"/>
                </a:lnTo>
                <a:lnTo>
                  <a:pt x="1837119" y="2778761"/>
                </a:lnTo>
                <a:lnTo>
                  <a:pt x="1845991" y="2776856"/>
                </a:lnTo>
                <a:lnTo>
                  <a:pt x="1854546" y="2774633"/>
                </a:lnTo>
                <a:lnTo>
                  <a:pt x="1862467" y="2771776"/>
                </a:lnTo>
                <a:lnTo>
                  <a:pt x="1869121" y="2768283"/>
                </a:lnTo>
                <a:lnTo>
                  <a:pt x="1875458" y="2764791"/>
                </a:lnTo>
                <a:lnTo>
                  <a:pt x="1879260" y="2761616"/>
                </a:lnTo>
                <a:lnTo>
                  <a:pt x="1882429" y="2758441"/>
                </a:lnTo>
                <a:lnTo>
                  <a:pt x="1885280" y="2754948"/>
                </a:lnTo>
                <a:lnTo>
                  <a:pt x="1888132" y="2751456"/>
                </a:lnTo>
                <a:lnTo>
                  <a:pt x="1890350" y="2747646"/>
                </a:lnTo>
                <a:lnTo>
                  <a:pt x="1892251" y="2743518"/>
                </a:lnTo>
                <a:lnTo>
                  <a:pt x="1893519" y="2739391"/>
                </a:lnTo>
                <a:lnTo>
                  <a:pt x="1894786" y="2734946"/>
                </a:lnTo>
                <a:lnTo>
                  <a:pt x="1895420" y="2730818"/>
                </a:lnTo>
                <a:lnTo>
                  <a:pt x="1895737" y="2726373"/>
                </a:lnTo>
                <a:lnTo>
                  <a:pt x="1895420" y="2721928"/>
                </a:lnTo>
                <a:lnTo>
                  <a:pt x="1895103" y="2717483"/>
                </a:lnTo>
                <a:lnTo>
                  <a:pt x="1893836" y="2713038"/>
                </a:lnTo>
                <a:lnTo>
                  <a:pt x="1892885" y="2708911"/>
                </a:lnTo>
                <a:lnTo>
                  <a:pt x="1890984" y="2704783"/>
                </a:lnTo>
                <a:lnTo>
                  <a:pt x="1888766" y="2700656"/>
                </a:lnTo>
                <a:lnTo>
                  <a:pt x="1885280" y="2696211"/>
                </a:lnTo>
                <a:lnTo>
                  <a:pt x="1881478" y="2691766"/>
                </a:lnTo>
                <a:lnTo>
                  <a:pt x="1876092" y="2687321"/>
                </a:lnTo>
                <a:lnTo>
                  <a:pt x="1870705" y="2682876"/>
                </a:lnTo>
                <a:lnTo>
                  <a:pt x="1864368" y="2678748"/>
                </a:lnTo>
                <a:lnTo>
                  <a:pt x="1857714" y="2674621"/>
                </a:lnTo>
                <a:lnTo>
                  <a:pt x="1850110" y="2671128"/>
                </a:lnTo>
                <a:lnTo>
                  <a:pt x="1842188" y="2667318"/>
                </a:lnTo>
                <a:lnTo>
                  <a:pt x="1817474" y="2657158"/>
                </a:lnTo>
                <a:lnTo>
                  <a:pt x="1720517" y="2617471"/>
                </a:lnTo>
                <a:lnTo>
                  <a:pt x="1673305" y="2597786"/>
                </a:lnTo>
                <a:lnTo>
                  <a:pt x="1644471" y="2585086"/>
                </a:lnTo>
                <a:lnTo>
                  <a:pt x="1639085" y="2582546"/>
                </a:lnTo>
                <a:lnTo>
                  <a:pt x="1634015" y="2580006"/>
                </a:lnTo>
                <a:lnTo>
                  <a:pt x="1624827" y="2574608"/>
                </a:lnTo>
                <a:lnTo>
                  <a:pt x="1615638" y="2567623"/>
                </a:lnTo>
                <a:lnTo>
                  <a:pt x="1607083" y="2560638"/>
                </a:lnTo>
                <a:lnTo>
                  <a:pt x="1598845" y="2552383"/>
                </a:lnTo>
                <a:lnTo>
                  <a:pt x="1591874" y="2544446"/>
                </a:lnTo>
                <a:lnTo>
                  <a:pt x="1588072" y="2540001"/>
                </a:lnTo>
                <a:lnTo>
                  <a:pt x="1585220" y="2534921"/>
                </a:lnTo>
                <a:lnTo>
                  <a:pt x="1581734" y="2530476"/>
                </a:lnTo>
                <a:lnTo>
                  <a:pt x="1579200" y="2525713"/>
                </a:lnTo>
                <a:lnTo>
                  <a:pt x="1576348" y="2520633"/>
                </a:lnTo>
                <a:lnTo>
                  <a:pt x="1574130" y="2515236"/>
                </a:lnTo>
                <a:lnTo>
                  <a:pt x="1571912" y="2510156"/>
                </a:lnTo>
                <a:lnTo>
                  <a:pt x="1570011" y="2505076"/>
                </a:lnTo>
                <a:lnTo>
                  <a:pt x="1568110" y="2499678"/>
                </a:lnTo>
                <a:lnTo>
                  <a:pt x="1566525" y="2494598"/>
                </a:lnTo>
                <a:lnTo>
                  <a:pt x="1565575" y="2488883"/>
                </a:lnTo>
                <a:lnTo>
                  <a:pt x="1564624" y="2483803"/>
                </a:lnTo>
                <a:lnTo>
                  <a:pt x="1563991" y="2478088"/>
                </a:lnTo>
                <a:lnTo>
                  <a:pt x="1563674" y="2473008"/>
                </a:lnTo>
                <a:lnTo>
                  <a:pt x="1563357" y="2467293"/>
                </a:lnTo>
                <a:lnTo>
                  <a:pt x="1563674" y="2461896"/>
                </a:lnTo>
                <a:lnTo>
                  <a:pt x="1563991" y="2456816"/>
                </a:lnTo>
                <a:lnTo>
                  <a:pt x="1564308" y="2451101"/>
                </a:lnTo>
                <a:lnTo>
                  <a:pt x="1565575" y="2446021"/>
                </a:lnTo>
                <a:lnTo>
                  <a:pt x="1566525" y="2440306"/>
                </a:lnTo>
                <a:lnTo>
                  <a:pt x="1567793" y="2435226"/>
                </a:lnTo>
                <a:lnTo>
                  <a:pt x="1569060" y="2429828"/>
                </a:lnTo>
                <a:lnTo>
                  <a:pt x="1570961" y="2424748"/>
                </a:lnTo>
                <a:lnTo>
                  <a:pt x="1573179" y="2419668"/>
                </a:lnTo>
                <a:lnTo>
                  <a:pt x="1575397" y="2414271"/>
                </a:lnTo>
                <a:lnTo>
                  <a:pt x="1577932" y="2409191"/>
                </a:lnTo>
                <a:lnTo>
                  <a:pt x="1580784" y="2404428"/>
                </a:lnTo>
                <a:lnTo>
                  <a:pt x="1583636" y="2399031"/>
                </a:lnTo>
                <a:lnTo>
                  <a:pt x="1586804" y="2394268"/>
                </a:lnTo>
                <a:lnTo>
                  <a:pt x="1590290" y="2389506"/>
                </a:lnTo>
                <a:lnTo>
                  <a:pt x="1594092" y="2385061"/>
                </a:lnTo>
                <a:lnTo>
                  <a:pt x="1598211" y="2379981"/>
                </a:lnTo>
                <a:lnTo>
                  <a:pt x="1602013" y="2375536"/>
                </a:lnTo>
                <a:lnTo>
                  <a:pt x="1606766" y="2371091"/>
                </a:lnTo>
                <a:lnTo>
                  <a:pt x="1611202" y="2367281"/>
                </a:lnTo>
                <a:lnTo>
                  <a:pt x="1615955" y="2363153"/>
                </a:lnTo>
                <a:lnTo>
                  <a:pt x="1621658" y="2358073"/>
                </a:lnTo>
                <a:lnTo>
                  <a:pt x="1627678" y="2353628"/>
                </a:lnTo>
                <a:lnTo>
                  <a:pt x="1634015" y="2349818"/>
                </a:lnTo>
                <a:lnTo>
                  <a:pt x="1640669" y="2345691"/>
                </a:lnTo>
                <a:lnTo>
                  <a:pt x="1647323" y="2341881"/>
                </a:lnTo>
                <a:lnTo>
                  <a:pt x="1654294" y="2338071"/>
                </a:lnTo>
                <a:lnTo>
                  <a:pt x="1661898" y="2334896"/>
                </a:lnTo>
                <a:lnTo>
                  <a:pt x="1669186" y="2331403"/>
                </a:lnTo>
                <a:lnTo>
                  <a:pt x="1676790" y="2328546"/>
                </a:lnTo>
                <a:lnTo>
                  <a:pt x="1684395" y="2325371"/>
                </a:lnTo>
                <a:lnTo>
                  <a:pt x="1692634" y="2322831"/>
                </a:lnTo>
                <a:lnTo>
                  <a:pt x="1700872" y="2320608"/>
                </a:lnTo>
                <a:lnTo>
                  <a:pt x="1709427" y="2318386"/>
                </a:lnTo>
                <a:lnTo>
                  <a:pt x="1717982" y="2316163"/>
                </a:lnTo>
                <a:lnTo>
                  <a:pt x="1726220" y="2314893"/>
                </a:lnTo>
                <a:lnTo>
                  <a:pt x="1735409" y="2312988"/>
                </a:lnTo>
                <a:lnTo>
                  <a:pt x="1735409" y="2259966"/>
                </a:lnTo>
                <a:lnTo>
                  <a:pt x="1735726" y="2257426"/>
                </a:lnTo>
                <a:lnTo>
                  <a:pt x="1736676" y="2254886"/>
                </a:lnTo>
                <a:lnTo>
                  <a:pt x="1738261" y="2252346"/>
                </a:lnTo>
                <a:lnTo>
                  <a:pt x="1740478" y="2250441"/>
                </a:lnTo>
                <a:lnTo>
                  <a:pt x="1743013" y="2248536"/>
                </a:lnTo>
                <a:lnTo>
                  <a:pt x="1745865" y="2247583"/>
                </a:lnTo>
                <a:lnTo>
                  <a:pt x="1749350" y="2246631"/>
                </a:lnTo>
                <a:lnTo>
                  <a:pt x="1753153" y="2246313"/>
                </a:lnTo>
                <a:close/>
                <a:moveTo>
                  <a:pt x="1796891" y="2159710"/>
                </a:moveTo>
                <a:lnTo>
                  <a:pt x="1786093" y="2160028"/>
                </a:lnTo>
                <a:lnTo>
                  <a:pt x="1775296" y="2160663"/>
                </a:lnTo>
                <a:lnTo>
                  <a:pt x="1764817" y="2161298"/>
                </a:lnTo>
                <a:lnTo>
                  <a:pt x="1754337" y="2162251"/>
                </a:lnTo>
                <a:lnTo>
                  <a:pt x="1743540" y="2163839"/>
                </a:lnTo>
                <a:lnTo>
                  <a:pt x="1733695" y="2165427"/>
                </a:lnTo>
                <a:lnTo>
                  <a:pt x="1723216" y="2167332"/>
                </a:lnTo>
                <a:lnTo>
                  <a:pt x="1712736" y="2169555"/>
                </a:lnTo>
                <a:lnTo>
                  <a:pt x="1702892" y="2171778"/>
                </a:lnTo>
                <a:lnTo>
                  <a:pt x="1692730" y="2174318"/>
                </a:lnTo>
                <a:lnTo>
                  <a:pt x="1683202" y="2177177"/>
                </a:lnTo>
                <a:lnTo>
                  <a:pt x="1673040" y="2180352"/>
                </a:lnTo>
                <a:lnTo>
                  <a:pt x="1663513" y="2183528"/>
                </a:lnTo>
                <a:lnTo>
                  <a:pt x="1653669" y="2187021"/>
                </a:lnTo>
                <a:lnTo>
                  <a:pt x="1644460" y="2190514"/>
                </a:lnTo>
                <a:lnTo>
                  <a:pt x="1635250" y="2194643"/>
                </a:lnTo>
                <a:lnTo>
                  <a:pt x="1625723" y="2198771"/>
                </a:lnTo>
                <a:lnTo>
                  <a:pt x="1616514" y="2203217"/>
                </a:lnTo>
                <a:lnTo>
                  <a:pt x="1607622" y="2207663"/>
                </a:lnTo>
                <a:lnTo>
                  <a:pt x="1598730" y="2213061"/>
                </a:lnTo>
                <a:lnTo>
                  <a:pt x="1589839" y="2217825"/>
                </a:lnTo>
                <a:lnTo>
                  <a:pt x="1581264" y="2222906"/>
                </a:lnTo>
                <a:lnTo>
                  <a:pt x="1572690" y="2228622"/>
                </a:lnTo>
                <a:lnTo>
                  <a:pt x="1564116" y="2234020"/>
                </a:lnTo>
                <a:lnTo>
                  <a:pt x="1555859" y="2240054"/>
                </a:lnTo>
                <a:lnTo>
                  <a:pt x="1547920" y="2246088"/>
                </a:lnTo>
                <a:lnTo>
                  <a:pt x="1539981" y="2252439"/>
                </a:lnTo>
                <a:lnTo>
                  <a:pt x="1532042" y="2258473"/>
                </a:lnTo>
                <a:lnTo>
                  <a:pt x="1524420" y="2265459"/>
                </a:lnTo>
                <a:lnTo>
                  <a:pt x="1517117" y="2272128"/>
                </a:lnTo>
                <a:lnTo>
                  <a:pt x="1509495" y="2279114"/>
                </a:lnTo>
                <a:lnTo>
                  <a:pt x="1502509" y="2286101"/>
                </a:lnTo>
                <a:lnTo>
                  <a:pt x="1495522" y="2293405"/>
                </a:lnTo>
                <a:lnTo>
                  <a:pt x="1488853" y="2301026"/>
                </a:lnTo>
                <a:lnTo>
                  <a:pt x="1482185" y="2308648"/>
                </a:lnTo>
                <a:lnTo>
                  <a:pt x="1475833" y="2316269"/>
                </a:lnTo>
                <a:lnTo>
                  <a:pt x="1469482" y="2324526"/>
                </a:lnTo>
                <a:lnTo>
                  <a:pt x="1463131" y="2332465"/>
                </a:lnTo>
                <a:lnTo>
                  <a:pt x="1457415" y="2340722"/>
                </a:lnTo>
                <a:lnTo>
                  <a:pt x="1451698" y="2348978"/>
                </a:lnTo>
                <a:lnTo>
                  <a:pt x="1446300" y="2357553"/>
                </a:lnTo>
                <a:lnTo>
                  <a:pt x="1440901" y="2366444"/>
                </a:lnTo>
                <a:lnTo>
                  <a:pt x="1435820" y="2375019"/>
                </a:lnTo>
                <a:lnTo>
                  <a:pt x="1431057" y="2383910"/>
                </a:lnTo>
                <a:lnTo>
                  <a:pt x="1426293" y="2393120"/>
                </a:lnTo>
                <a:lnTo>
                  <a:pt x="1421847" y="2402012"/>
                </a:lnTo>
                <a:lnTo>
                  <a:pt x="1417719" y="2411221"/>
                </a:lnTo>
                <a:lnTo>
                  <a:pt x="1413591" y="2421065"/>
                </a:lnTo>
                <a:lnTo>
                  <a:pt x="1410098" y="2430592"/>
                </a:lnTo>
                <a:lnTo>
                  <a:pt x="1406287" y="2440437"/>
                </a:lnTo>
                <a:lnTo>
                  <a:pt x="1403111" y="2449964"/>
                </a:lnTo>
                <a:lnTo>
                  <a:pt x="1399936" y="2460126"/>
                </a:lnTo>
                <a:lnTo>
                  <a:pt x="1397395" y="2469653"/>
                </a:lnTo>
                <a:lnTo>
                  <a:pt x="1394855" y="2480132"/>
                </a:lnTo>
                <a:lnTo>
                  <a:pt x="1391996" y="2490294"/>
                </a:lnTo>
                <a:lnTo>
                  <a:pt x="1390091" y="2500456"/>
                </a:lnTo>
                <a:lnTo>
                  <a:pt x="1388503" y="2510936"/>
                </a:lnTo>
                <a:lnTo>
                  <a:pt x="1386598" y="2521416"/>
                </a:lnTo>
                <a:lnTo>
                  <a:pt x="1385328" y="2532213"/>
                </a:lnTo>
                <a:lnTo>
                  <a:pt x="1384375" y="2542692"/>
                </a:lnTo>
                <a:lnTo>
                  <a:pt x="1383422" y="2553172"/>
                </a:lnTo>
                <a:lnTo>
                  <a:pt x="1382787" y="2564604"/>
                </a:lnTo>
                <a:lnTo>
                  <a:pt x="1382787" y="2575401"/>
                </a:lnTo>
                <a:lnTo>
                  <a:pt x="1382787" y="2585881"/>
                </a:lnTo>
                <a:lnTo>
                  <a:pt x="1382787" y="2596678"/>
                </a:lnTo>
                <a:lnTo>
                  <a:pt x="1383422" y="2607475"/>
                </a:lnTo>
                <a:lnTo>
                  <a:pt x="1384375" y="2617955"/>
                </a:lnTo>
                <a:lnTo>
                  <a:pt x="1385328" y="2628434"/>
                </a:lnTo>
                <a:lnTo>
                  <a:pt x="1386598" y="2638914"/>
                </a:lnTo>
                <a:lnTo>
                  <a:pt x="1388503" y="2649076"/>
                </a:lnTo>
                <a:lnTo>
                  <a:pt x="1390091" y="2659556"/>
                </a:lnTo>
                <a:lnTo>
                  <a:pt x="1391996" y="2669718"/>
                </a:lnTo>
                <a:lnTo>
                  <a:pt x="1394855" y="2680197"/>
                </a:lnTo>
                <a:lnTo>
                  <a:pt x="1397077" y="2690042"/>
                </a:lnTo>
                <a:lnTo>
                  <a:pt x="1399936" y="2699886"/>
                </a:lnTo>
                <a:lnTo>
                  <a:pt x="1402794" y="2709731"/>
                </a:lnTo>
                <a:lnTo>
                  <a:pt x="1406287" y="2719575"/>
                </a:lnTo>
                <a:lnTo>
                  <a:pt x="1409462" y="2729102"/>
                </a:lnTo>
                <a:lnTo>
                  <a:pt x="1413591" y="2738312"/>
                </a:lnTo>
                <a:lnTo>
                  <a:pt x="1417402" y="2748156"/>
                </a:lnTo>
                <a:lnTo>
                  <a:pt x="1421847" y="2757048"/>
                </a:lnTo>
                <a:lnTo>
                  <a:pt x="1425976" y="2766257"/>
                </a:lnTo>
                <a:lnTo>
                  <a:pt x="1430739" y="2775149"/>
                </a:lnTo>
                <a:lnTo>
                  <a:pt x="1435503" y="2784041"/>
                </a:lnTo>
                <a:lnTo>
                  <a:pt x="1440266" y="2792932"/>
                </a:lnTo>
                <a:lnTo>
                  <a:pt x="1445982" y="2801507"/>
                </a:lnTo>
                <a:lnTo>
                  <a:pt x="1451063" y="2810081"/>
                </a:lnTo>
                <a:lnTo>
                  <a:pt x="1456779" y="2818655"/>
                </a:lnTo>
                <a:lnTo>
                  <a:pt x="1462813" y="2826912"/>
                </a:lnTo>
                <a:lnTo>
                  <a:pt x="1468529" y="2834851"/>
                </a:lnTo>
                <a:lnTo>
                  <a:pt x="1474881" y="2842790"/>
                </a:lnTo>
                <a:lnTo>
                  <a:pt x="1481549" y="2850729"/>
                </a:lnTo>
                <a:lnTo>
                  <a:pt x="1487901" y="2858351"/>
                </a:lnTo>
                <a:lnTo>
                  <a:pt x="1494887" y="2865972"/>
                </a:lnTo>
                <a:lnTo>
                  <a:pt x="1501873" y="2873276"/>
                </a:lnTo>
                <a:lnTo>
                  <a:pt x="1509177" y="2880262"/>
                </a:lnTo>
                <a:lnTo>
                  <a:pt x="1516164" y="2887249"/>
                </a:lnTo>
                <a:lnTo>
                  <a:pt x="1524103" y="2894235"/>
                </a:lnTo>
                <a:lnTo>
                  <a:pt x="1531407" y="2900904"/>
                </a:lnTo>
                <a:lnTo>
                  <a:pt x="1539346" y="2907255"/>
                </a:lnTo>
                <a:lnTo>
                  <a:pt x="1546968" y="2913289"/>
                </a:lnTo>
                <a:lnTo>
                  <a:pt x="1555224" y="2919323"/>
                </a:lnTo>
                <a:lnTo>
                  <a:pt x="1563481" y="2925356"/>
                </a:lnTo>
                <a:lnTo>
                  <a:pt x="1572055" y="2930755"/>
                </a:lnTo>
                <a:lnTo>
                  <a:pt x="1580629" y="2936471"/>
                </a:lnTo>
                <a:lnTo>
                  <a:pt x="1589203" y="2941552"/>
                </a:lnTo>
                <a:lnTo>
                  <a:pt x="1598095" y="2946951"/>
                </a:lnTo>
                <a:lnTo>
                  <a:pt x="1606987" y="2951714"/>
                </a:lnTo>
                <a:lnTo>
                  <a:pt x="1615879" y="2956478"/>
                </a:lnTo>
                <a:lnTo>
                  <a:pt x="1625088" y="2960606"/>
                </a:lnTo>
                <a:lnTo>
                  <a:pt x="1634298" y="2965052"/>
                </a:lnTo>
                <a:lnTo>
                  <a:pt x="1643824" y="2969180"/>
                </a:lnTo>
                <a:lnTo>
                  <a:pt x="1653351" y="2972991"/>
                </a:lnTo>
                <a:lnTo>
                  <a:pt x="1662878" y="2976167"/>
                </a:lnTo>
                <a:lnTo>
                  <a:pt x="1672723" y="2979660"/>
                </a:lnTo>
                <a:lnTo>
                  <a:pt x="1682567" y="2982518"/>
                </a:lnTo>
                <a:lnTo>
                  <a:pt x="1692730" y="2985376"/>
                </a:lnTo>
                <a:lnTo>
                  <a:pt x="1702892" y="2988234"/>
                </a:lnTo>
                <a:lnTo>
                  <a:pt x="1713054" y="2990457"/>
                </a:lnTo>
                <a:lnTo>
                  <a:pt x="1723216" y="2992680"/>
                </a:lnTo>
                <a:lnTo>
                  <a:pt x="1733695" y="2994585"/>
                </a:lnTo>
                <a:lnTo>
                  <a:pt x="1744493" y="2995856"/>
                </a:lnTo>
                <a:lnTo>
                  <a:pt x="1754655" y="2997443"/>
                </a:lnTo>
                <a:lnTo>
                  <a:pt x="1765452" y="2998396"/>
                </a:lnTo>
                <a:lnTo>
                  <a:pt x="1776249" y="2999349"/>
                </a:lnTo>
                <a:lnTo>
                  <a:pt x="1787046" y="2999666"/>
                </a:lnTo>
                <a:lnTo>
                  <a:pt x="1797843" y="2999984"/>
                </a:lnTo>
                <a:lnTo>
                  <a:pt x="1808958" y="2999984"/>
                </a:lnTo>
                <a:lnTo>
                  <a:pt x="1819438" y="2999666"/>
                </a:lnTo>
                <a:lnTo>
                  <a:pt x="1830235" y="2999349"/>
                </a:lnTo>
                <a:lnTo>
                  <a:pt x="1841032" y="2998396"/>
                </a:lnTo>
                <a:lnTo>
                  <a:pt x="1851512" y="2997443"/>
                </a:lnTo>
                <a:lnTo>
                  <a:pt x="1861674" y="2995856"/>
                </a:lnTo>
                <a:lnTo>
                  <a:pt x="1872153" y="2994585"/>
                </a:lnTo>
                <a:lnTo>
                  <a:pt x="1882633" y="2992680"/>
                </a:lnTo>
                <a:lnTo>
                  <a:pt x="1892795" y="2990457"/>
                </a:lnTo>
                <a:lnTo>
                  <a:pt x="1902639" y="2988234"/>
                </a:lnTo>
                <a:lnTo>
                  <a:pt x="1912801" y="2985376"/>
                </a:lnTo>
                <a:lnTo>
                  <a:pt x="1922646" y="2982836"/>
                </a:lnTo>
                <a:lnTo>
                  <a:pt x="1932490" y="2979660"/>
                </a:lnTo>
                <a:lnTo>
                  <a:pt x="1942017" y="2976484"/>
                </a:lnTo>
                <a:lnTo>
                  <a:pt x="1951862" y="2972991"/>
                </a:lnTo>
                <a:lnTo>
                  <a:pt x="1961389" y="2969180"/>
                </a:lnTo>
                <a:lnTo>
                  <a:pt x="1970598" y="2965052"/>
                </a:lnTo>
                <a:lnTo>
                  <a:pt x="1980125" y="2960924"/>
                </a:lnTo>
                <a:lnTo>
                  <a:pt x="1989334" y="2956478"/>
                </a:lnTo>
                <a:lnTo>
                  <a:pt x="1998226" y="2952032"/>
                </a:lnTo>
                <a:lnTo>
                  <a:pt x="2007118" y="2947268"/>
                </a:lnTo>
                <a:lnTo>
                  <a:pt x="2016010" y="2942187"/>
                </a:lnTo>
                <a:lnTo>
                  <a:pt x="2024584" y="2936789"/>
                </a:lnTo>
                <a:lnTo>
                  <a:pt x="2033158" y="2931390"/>
                </a:lnTo>
                <a:lnTo>
                  <a:pt x="2041415" y="2925674"/>
                </a:lnTo>
                <a:lnTo>
                  <a:pt x="2049354" y="2919640"/>
                </a:lnTo>
                <a:lnTo>
                  <a:pt x="2057610" y="2913924"/>
                </a:lnTo>
                <a:lnTo>
                  <a:pt x="2065867" y="2907573"/>
                </a:lnTo>
                <a:lnTo>
                  <a:pt x="2073489" y="2901222"/>
                </a:lnTo>
                <a:lnTo>
                  <a:pt x="2081110" y="2894553"/>
                </a:lnTo>
                <a:lnTo>
                  <a:pt x="2088414" y="2887884"/>
                </a:lnTo>
                <a:lnTo>
                  <a:pt x="2096036" y="2880580"/>
                </a:lnTo>
                <a:lnTo>
                  <a:pt x="2103022" y="2873594"/>
                </a:lnTo>
                <a:lnTo>
                  <a:pt x="2110008" y="2866290"/>
                </a:lnTo>
                <a:lnTo>
                  <a:pt x="2116677" y="2858668"/>
                </a:lnTo>
                <a:lnTo>
                  <a:pt x="2123346" y="2851364"/>
                </a:lnTo>
                <a:lnTo>
                  <a:pt x="2130015" y="2843425"/>
                </a:lnTo>
                <a:lnTo>
                  <a:pt x="2136049" y="2835804"/>
                </a:lnTo>
                <a:lnTo>
                  <a:pt x="2142400" y="2827547"/>
                </a:lnTo>
                <a:lnTo>
                  <a:pt x="2148434" y="2819290"/>
                </a:lnTo>
                <a:lnTo>
                  <a:pt x="2153832" y="2810716"/>
                </a:lnTo>
                <a:lnTo>
                  <a:pt x="2159548" y="2802459"/>
                </a:lnTo>
                <a:lnTo>
                  <a:pt x="2164629" y="2793885"/>
                </a:lnTo>
                <a:lnTo>
                  <a:pt x="2169393" y="2784993"/>
                </a:lnTo>
                <a:lnTo>
                  <a:pt x="2174474" y="2775784"/>
                </a:lnTo>
                <a:lnTo>
                  <a:pt x="2179237" y="2766892"/>
                </a:lnTo>
                <a:lnTo>
                  <a:pt x="2183683" y="2757683"/>
                </a:lnTo>
                <a:lnTo>
                  <a:pt x="2187811" y="2748474"/>
                </a:lnTo>
                <a:lnTo>
                  <a:pt x="2191622" y="2739264"/>
                </a:lnTo>
                <a:lnTo>
                  <a:pt x="2195433" y="2729420"/>
                </a:lnTo>
                <a:lnTo>
                  <a:pt x="2199244" y="2719893"/>
                </a:lnTo>
                <a:lnTo>
                  <a:pt x="2202102" y="2710048"/>
                </a:lnTo>
                <a:lnTo>
                  <a:pt x="2205595" y="2700204"/>
                </a:lnTo>
                <a:lnTo>
                  <a:pt x="2208136" y="2690042"/>
                </a:lnTo>
                <a:lnTo>
                  <a:pt x="2210676" y="2680197"/>
                </a:lnTo>
                <a:lnTo>
                  <a:pt x="2213217" y="2669718"/>
                </a:lnTo>
                <a:lnTo>
                  <a:pt x="2215122" y="2659556"/>
                </a:lnTo>
                <a:lnTo>
                  <a:pt x="2217027" y="2649076"/>
                </a:lnTo>
                <a:lnTo>
                  <a:pt x="2218615" y="2638279"/>
                </a:lnTo>
                <a:lnTo>
                  <a:pt x="2219885" y="2628117"/>
                </a:lnTo>
                <a:lnTo>
                  <a:pt x="2221156" y="2617320"/>
                </a:lnTo>
                <a:lnTo>
                  <a:pt x="2221791" y="2606523"/>
                </a:lnTo>
                <a:lnTo>
                  <a:pt x="2222743" y="2595725"/>
                </a:lnTo>
                <a:lnTo>
                  <a:pt x="2222743" y="2584611"/>
                </a:lnTo>
                <a:lnTo>
                  <a:pt x="2222743" y="2573814"/>
                </a:lnTo>
                <a:lnTo>
                  <a:pt x="2222743" y="2563016"/>
                </a:lnTo>
                <a:lnTo>
                  <a:pt x="2221791" y="2552537"/>
                </a:lnTo>
                <a:lnTo>
                  <a:pt x="2221156" y="2541740"/>
                </a:lnTo>
                <a:lnTo>
                  <a:pt x="2219885" y="2531260"/>
                </a:lnTo>
                <a:lnTo>
                  <a:pt x="2218933" y="2521098"/>
                </a:lnTo>
                <a:lnTo>
                  <a:pt x="2217027" y="2510618"/>
                </a:lnTo>
                <a:lnTo>
                  <a:pt x="2215122" y="2500139"/>
                </a:lnTo>
                <a:lnTo>
                  <a:pt x="2213217" y="2490294"/>
                </a:lnTo>
                <a:lnTo>
                  <a:pt x="2210994" y="2479815"/>
                </a:lnTo>
                <a:lnTo>
                  <a:pt x="2208453" y="2469970"/>
                </a:lnTo>
                <a:lnTo>
                  <a:pt x="2205595" y="2460126"/>
                </a:lnTo>
                <a:lnTo>
                  <a:pt x="2202419" y="2449964"/>
                </a:lnTo>
                <a:lnTo>
                  <a:pt x="2199244" y="2440437"/>
                </a:lnTo>
                <a:lnTo>
                  <a:pt x="2195751" y="2430910"/>
                </a:lnTo>
                <a:lnTo>
                  <a:pt x="2192257" y="2421383"/>
                </a:lnTo>
                <a:lnTo>
                  <a:pt x="2188129" y="2412174"/>
                </a:lnTo>
                <a:lnTo>
                  <a:pt x="2184001" y="2402964"/>
                </a:lnTo>
                <a:lnTo>
                  <a:pt x="2179555" y="2393437"/>
                </a:lnTo>
                <a:lnTo>
                  <a:pt x="2174791" y="2384546"/>
                </a:lnTo>
                <a:lnTo>
                  <a:pt x="2169710" y="2375654"/>
                </a:lnTo>
                <a:lnTo>
                  <a:pt x="2164947" y="2366762"/>
                </a:lnTo>
                <a:lnTo>
                  <a:pt x="2159866" y="2358188"/>
                </a:lnTo>
                <a:lnTo>
                  <a:pt x="2154150" y="2349614"/>
                </a:lnTo>
                <a:lnTo>
                  <a:pt x="2148751" y="2341357"/>
                </a:lnTo>
                <a:lnTo>
                  <a:pt x="2142717" y="2333418"/>
                </a:lnTo>
                <a:lnTo>
                  <a:pt x="2136684" y="2325161"/>
                </a:lnTo>
                <a:lnTo>
                  <a:pt x="2130332" y="2316905"/>
                </a:lnTo>
                <a:lnTo>
                  <a:pt x="2124299" y="2309283"/>
                </a:lnTo>
                <a:lnTo>
                  <a:pt x="2117312" y="2301661"/>
                </a:lnTo>
                <a:lnTo>
                  <a:pt x="2110643" y="2294357"/>
                </a:lnTo>
                <a:lnTo>
                  <a:pt x="2103657" y="2286736"/>
                </a:lnTo>
                <a:lnTo>
                  <a:pt x="2096671" y="2279750"/>
                </a:lnTo>
                <a:lnTo>
                  <a:pt x="2089367" y="2272763"/>
                </a:lnTo>
                <a:lnTo>
                  <a:pt x="2081745" y="2265777"/>
                </a:lnTo>
                <a:lnTo>
                  <a:pt x="2074124" y="2259425"/>
                </a:lnTo>
                <a:lnTo>
                  <a:pt x="2066185" y="2252757"/>
                </a:lnTo>
                <a:lnTo>
                  <a:pt x="2058245" y="2246405"/>
                </a:lnTo>
                <a:lnTo>
                  <a:pt x="2050306" y="2240372"/>
                </a:lnTo>
                <a:lnTo>
                  <a:pt x="2042050" y="2234338"/>
                </a:lnTo>
                <a:lnTo>
                  <a:pt x="2033793" y="2228939"/>
                </a:lnTo>
                <a:lnTo>
                  <a:pt x="2025219" y="2223223"/>
                </a:lnTo>
                <a:lnTo>
                  <a:pt x="2016327" y="2218142"/>
                </a:lnTo>
                <a:lnTo>
                  <a:pt x="2007753" y="2213061"/>
                </a:lnTo>
                <a:lnTo>
                  <a:pt x="1998861" y="2207980"/>
                </a:lnTo>
                <a:lnTo>
                  <a:pt x="1989652" y="2203534"/>
                </a:lnTo>
                <a:lnTo>
                  <a:pt x="1980760" y="2199088"/>
                </a:lnTo>
                <a:lnTo>
                  <a:pt x="1971551" y="2194643"/>
                </a:lnTo>
                <a:lnTo>
                  <a:pt x="1961706" y="2190832"/>
                </a:lnTo>
                <a:lnTo>
                  <a:pt x="1952179" y="2187021"/>
                </a:lnTo>
                <a:lnTo>
                  <a:pt x="1942335" y="2183528"/>
                </a:lnTo>
                <a:lnTo>
                  <a:pt x="1932808" y="2180352"/>
                </a:lnTo>
                <a:lnTo>
                  <a:pt x="1922963" y="2177177"/>
                </a:lnTo>
                <a:lnTo>
                  <a:pt x="1913119" y="2174318"/>
                </a:lnTo>
                <a:lnTo>
                  <a:pt x="1902639" y="2171778"/>
                </a:lnTo>
                <a:lnTo>
                  <a:pt x="1892795" y="2169555"/>
                </a:lnTo>
                <a:lnTo>
                  <a:pt x="1882315" y="2167332"/>
                </a:lnTo>
                <a:lnTo>
                  <a:pt x="1871836" y="2165427"/>
                </a:lnTo>
                <a:lnTo>
                  <a:pt x="1861356" y="2163839"/>
                </a:lnTo>
                <a:lnTo>
                  <a:pt x="1850559" y="2162251"/>
                </a:lnTo>
                <a:lnTo>
                  <a:pt x="1840397" y="2161298"/>
                </a:lnTo>
                <a:lnTo>
                  <a:pt x="1829600" y="2160663"/>
                </a:lnTo>
                <a:lnTo>
                  <a:pt x="1818167" y="2160028"/>
                </a:lnTo>
                <a:lnTo>
                  <a:pt x="1807688" y="2159710"/>
                </a:lnTo>
                <a:lnTo>
                  <a:pt x="1796891" y="2159710"/>
                </a:lnTo>
                <a:close/>
                <a:moveTo>
                  <a:pt x="1703527" y="1784350"/>
                </a:moveTo>
                <a:lnTo>
                  <a:pt x="1960753" y="1793877"/>
                </a:lnTo>
                <a:lnTo>
                  <a:pt x="1955037" y="1945990"/>
                </a:lnTo>
                <a:lnTo>
                  <a:pt x="1970280" y="1950118"/>
                </a:lnTo>
                <a:lnTo>
                  <a:pt x="1985841" y="1954247"/>
                </a:lnTo>
                <a:lnTo>
                  <a:pt x="2000766" y="1959010"/>
                </a:lnTo>
                <a:lnTo>
                  <a:pt x="2016010" y="1963774"/>
                </a:lnTo>
                <a:lnTo>
                  <a:pt x="2030935" y="1969172"/>
                </a:lnTo>
                <a:lnTo>
                  <a:pt x="2045225" y="1975206"/>
                </a:lnTo>
                <a:lnTo>
                  <a:pt x="2059833" y="1980922"/>
                </a:lnTo>
                <a:lnTo>
                  <a:pt x="2074441" y="1987273"/>
                </a:lnTo>
                <a:lnTo>
                  <a:pt x="2088414" y="1993942"/>
                </a:lnTo>
                <a:lnTo>
                  <a:pt x="2102069" y="2001246"/>
                </a:lnTo>
                <a:lnTo>
                  <a:pt x="2116042" y="2008550"/>
                </a:lnTo>
                <a:lnTo>
                  <a:pt x="2129697" y="2016172"/>
                </a:lnTo>
                <a:lnTo>
                  <a:pt x="2143035" y="2024111"/>
                </a:lnTo>
                <a:lnTo>
                  <a:pt x="2156055" y="2032367"/>
                </a:lnTo>
                <a:lnTo>
                  <a:pt x="2169075" y="2041259"/>
                </a:lnTo>
                <a:lnTo>
                  <a:pt x="2181778" y="2050151"/>
                </a:lnTo>
                <a:lnTo>
                  <a:pt x="2293243" y="1945990"/>
                </a:lnTo>
                <a:lnTo>
                  <a:pt x="2468220" y="2134941"/>
                </a:lnTo>
                <a:lnTo>
                  <a:pt x="2357390" y="2237831"/>
                </a:lnTo>
                <a:lnTo>
                  <a:pt x="2365330" y="2251169"/>
                </a:lnTo>
                <a:lnTo>
                  <a:pt x="2373269" y="2264507"/>
                </a:lnTo>
                <a:lnTo>
                  <a:pt x="2380573" y="2278162"/>
                </a:lnTo>
                <a:lnTo>
                  <a:pt x="2387559" y="2292135"/>
                </a:lnTo>
                <a:lnTo>
                  <a:pt x="2394228" y="2306107"/>
                </a:lnTo>
                <a:lnTo>
                  <a:pt x="2400897" y="2320715"/>
                </a:lnTo>
                <a:lnTo>
                  <a:pt x="2406930" y="2335323"/>
                </a:lnTo>
                <a:lnTo>
                  <a:pt x="2412647" y="2349614"/>
                </a:lnTo>
                <a:lnTo>
                  <a:pt x="2418045" y="2364539"/>
                </a:lnTo>
                <a:lnTo>
                  <a:pt x="2423444" y="2379465"/>
                </a:lnTo>
                <a:lnTo>
                  <a:pt x="2427890" y="2394708"/>
                </a:lnTo>
                <a:lnTo>
                  <a:pt x="2432335" y="2409951"/>
                </a:lnTo>
                <a:lnTo>
                  <a:pt x="2435829" y="2425194"/>
                </a:lnTo>
                <a:lnTo>
                  <a:pt x="2439639" y="2440754"/>
                </a:lnTo>
                <a:lnTo>
                  <a:pt x="2443133" y="2456315"/>
                </a:lnTo>
                <a:lnTo>
                  <a:pt x="2445673" y="2472193"/>
                </a:lnTo>
                <a:lnTo>
                  <a:pt x="2595563" y="2477909"/>
                </a:lnTo>
                <a:lnTo>
                  <a:pt x="2586354" y="2735136"/>
                </a:lnTo>
                <a:lnTo>
                  <a:pt x="2437099" y="2729420"/>
                </a:lnTo>
                <a:lnTo>
                  <a:pt x="2432971" y="2744980"/>
                </a:lnTo>
                <a:lnTo>
                  <a:pt x="2428842" y="2760541"/>
                </a:lnTo>
                <a:lnTo>
                  <a:pt x="2424079" y="2776419"/>
                </a:lnTo>
                <a:lnTo>
                  <a:pt x="2419315" y="2791027"/>
                </a:lnTo>
                <a:lnTo>
                  <a:pt x="2413599" y="2806270"/>
                </a:lnTo>
                <a:lnTo>
                  <a:pt x="2408201" y="2821196"/>
                </a:lnTo>
                <a:lnTo>
                  <a:pt x="2402167" y="2835804"/>
                </a:lnTo>
                <a:lnTo>
                  <a:pt x="2395816" y="2850094"/>
                </a:lnTo>
                <a:lnTo>
                  <a:pt x="2388829" y="2864702"/>
                </a:lnTo>
                <a:lnTo>
                  <a:pt x="2381525" y="2878992"/>
                </a:lnTo>
                <a:lnTo>
                  <a:pt x="2374221" y="2892647"/>
                </a:lnTo>
                <a:lnTo>
                  <a:pt x="2366917" y="2906303"/>
                </a:lnTo>
                <a:lnTo>
                  <a:pt x="2358661" y="2919640"/>
                </a:lnTo>
                <a:lnTo>
                  <a:pt x="2350404" y="2932978"/>
                </a:lnTo>
                <a:lnTo>
                  <a:pt x="2341512" y="2945998"/>
                </a:lnTo>
                <a:lnTo>
                  <a:pt x="2332620" y="2958701"/>
                </a:lnTo>
                <a:lnTo>
                  <a:pt x="2433606" y="3067625"/>
                </a:lnTo>
                <a:lnTo>
                  <a:pt x="2245290" y="3242603"/>
                </a:lnTo>
                <a:lnTo>
                  <a:pt x="2144940" y="3134949"/>
                </a:lnTo>
                <a:lnTo>
                  <a:pt x="2131285" y="3143205"/>
                </a:lnTo>
                <a:lnTo>
                  <a:pt x="2117947" y="3150509"/>
                </a:lnTo>
                <a:lnTo>
                  <a:pt x="2103657" y="3157813"/>
                </a:lnTo>
                <a:lnTo>
                  <a:pt x="2089684" y="3165117"/>
                </a:lnTo>
                <a:lnTo>
                  <a:pt x="2075394" y="3172103"/>
                </a:lnTo>
                <a:lnTo>
                  <a:pt x="2061104" y="3178455"/>
                </a:lnTo>
                <a:lnTo>
                  <a:pt x="2046496" y="3184488"/>
                </a:lnTo>
                <a:lnTo>
                  <a:pt x="2031570" y="3190205"/>
                </a:lnTo>
                <a:lnTo>
                  <a:pt x="2016645" y="3195603"/>
                </a:lnTo>
                <a:lnTo>
                  <a:pt x="2001402" y="3200684"/>
                </a:lnTo>
                <a:lnTo>
                  <a:pt x="1986159" y="3205448"/>
                </a:lnTo>
                <a:lnTo>
                  <a:pt x="1970598" y="3209576"/>
                </a:lnTo>
                <a:lnTo>
                  <a:pt x="1955037" y="3213704"/>
                </a:lnTo>
                <a:lnTo>
                  <a:pt x="1939477" y="3217515"/>
                </a:lnTo>
                <a:lnTo>
                  <a:pt x="1923916" y="3220373"/>
                </a:lnTo>
                <a:lnTo>
                  <a:pt x="1908038" y="3223231"/>
                </a:lnTo>
                <a:lnTo>
                  <a:pt x="1902322" y="3370263"/>
                </a:lnTo>
                <a:lnTo>
                  <a:pt x="1645095" y="3360736"/>
                </a:lnTo>
                <a:lnTo>
                  <a:pt x="1650493" y="3213704"/>
                </a:lnTo>
                <a:lnTo>
                  <a:pt x="1634615" y="3209576"/>
                </a:lnTo>
                <a:lnTo>
                  <a:pt x="1619054" y="3205130"/>
                </a:lnTo>
                <a:lnTo>
                  <a:pt x="1603494" y="3200684"/>
                </a:lnTo>
                <a:lnTo>
                  <a:pt x="1588251" y="3195603"/>
                </a:lnTo>
                <a:lnTo>
                  <a:pt x="1573325" y="3189887"/>
                </a:lnTo>
                <a:lnTo>
                  <a:pt x="1558717" y="3184488"/>
                </a:lnTo>
                <a:lnTo>
                  <a:pt x="1543792" y="3178137"/>
                </a:lnTo>
                <a:lnTo>
                  <a:pt x="1529184" y="3171786"/>
                </a:lnTo>
                <a:lnTo>
                  <a:pt x="1515211" y="3164482"/>
                </a:lnTo>
                <a:lnTo>
                  <a:pt x="1500921" y="3157496"/>
                </a:lnTo>
                <a:lnTo>
                  <a:pt x="1486948" y="3150192"/>
                </a:lnTo>
                <a:lnTo>
                  <a:pt x="1472975" y="3142252"/>
                </a:lnTo>
                <a:lnTo>
                  <a:pt x="1459637" y="3134313"/>
                </a:lnTo>
                <a:lnTo>
                  <a:pt x="1446300" y="3125739"/>
                </a:lnTo>
                <a:lnTo>
                  <a:pt x="1433280" y="3117165"/>
                </a:lnTo>
                <a:lnTo>
                  <a:pt x="1420577" y="3107638"/>
                </a:lnTo>
                <a:lnTo>
                  <a:pt x="1312606" y="3207988"/>
                </a:lnTo>
                <a:lnTo>
                  <a:pt x="1137310" y="3019673"/>
                </a:lnTo>
                <a:lnTo>
                  <a:pt x="1245917" y="2918688"/>
                </a:lnTo>
                <a:lnTo>
                  <a:pt x="1238296" y="2905350"/>
                </a:lnTo>
                <a:lnTo>
                  <a:pt x="1230357" y="2891377"/>
                </a:lnTo>
                <a:lnTo>
                  <a:pt x="1223053" y="2877722"/>
                </a:lnTo>
                <a:lnTo>
                  <a:pt x="1216066" y="2863749"/>
                </a:lnTo>
                <a:lnTo>
                  <a:pt x="1209397" y="2849459"/>
                </a:lnTo>
                <a:lnTo>
                  <a:pt x="1203046" y="2834851"/>
                </a:lnTo>
                <a:lnTo>
                  <a:pt x="1197012" y="2820560"/>
                </a:lnTo>
                <a:lnTo>
                  <a:pt x="1191296" y="2805635"/>
                </a:lnTo>
                <a:lnTo>
                  <a:pt x="1186215" y="2790710"/>
                </a:lnTo>
                <a:lnTo>
                  <a:pt x="1181134" y="2775466"/>
                </a:lnTo>
                <a:lnTo>
                  <a:pt x="1176688" y="2760223"/>
                </a:lnTo>
                <a:lnTo>
                  <a:pt x="1172560" y="2744980"/>
                </a:lnTo>
                <a:lnTo>
                  <a:pt x="1168432" y="2729420"/>
                </a:lnTo>
                <a:lnTo>
                  <a:pt x="1164938" y="2713859"/>
                </a:lnTo>
                <a:lnTo>
                  <a:pt x="1161763" y="2697981"/>
                </a:lnTo>
                <a:lnTo>
                  <a:pt x="1159222" y="2682420"/>
                </a:lnTo>
                <a:lnTo>
                  <a:pt x="1009650" y="2676704"/>
                </a:lnTo>
                <a:lnTo>
                  <a:pt x="1019494" y="2419478"/>
                </a:lnTo>
                <a:lnTo>
                  <a:pt x="1169384" y="2425194"/>
                </a:lnTo>
                <a:lnTo>
                  <a:pt x="1173513" y="2409633"/>
                </a:lnTo>
                <a:lnTo>
                  <a:pt x="1177641" y="2393755"/>
                </a:lnTo>
                <a:lnTo>
                  <a:pt x="1182404" y="2378512"/>
                </a:lnTo>
                <a:lnTo>
                  <a:pt x="1187803" y="2363904"/>
                </a:lnTo>
                <a:lnTo>
                  <a:pt x="1193202" y="2348978"/>
                </a:lnTo>
                <a:lnTo>
                  <a:pt x="1198918" y="2334053"/>
                </a:lnTo>
                <a:lnTo>
                  <a:pt x="1205269" y="2319445"/>
                </a:lnTo>
                <a:lnTo>
                  <a:pt x="1211620" y="2305155"/>
                </a:lnTo>
                <a:lnTo>
                  <a:pt x="1218607" y="2290864"/>
                </a:lnTo>
                <a:lnTo>
                  <a:pt x="1225593" y="2277209"/>
                </a:lnTo>
                <a:lnTo>
                  <a:pt x="1233215" y="2263554"/>
                </a:lnTo>
                <a:lnTo>
                  <a:pt x="1240836" y="2249581"/>
                </a:lnTo>
                <a:lnTo>
                  <a:pt x="1248775" y="2236243"/>
                </a:lnTo>
                <a:lnTo>
                  <a:pt x="1257349" y="2223223"/>
                </a:lnTo>
                <a:lnTo>
                  <a:pt x="1265606" y="2210203"/>
                </a:lnTo>
                <a:lnTo>
                  <a:pt x="1274815" y="2197818"/>
                </a:lnTo>
                <a:lnTo>
                  <a:pt x="1171607" y="2086988"/>
                </a:lnTo>
                <a:lnTo>
                  <a:pt x="1360558" y="1912011"/>
                </a:lnTo>
                <a:lnTo>
                  <a:pt x="1464083" y="2023476"/>
                </a:lnTo>
                <a:lnTo>
                  <a:pt x="1477421" y="2015537"/>
                </a:lnTo>
                <a:lnTo>
                  <a:pt x="1491076" y="2007915"/>
                </a:lnTo>
                <a:lnTo>
                  <a:pt x="1504732" y="2000611"/>
                </a:lnTo>
                <a:lnTo>
                  <a:pt x="1518387" y="1993625"/>
                </a:lnTo>
                <a:lnTo>
                  <a:pt x="1532677" y="1986956"/>
                </a:lnTo>
                <a:lnTo>
                  <a:pt x="1546650" y="1980605"/>
                </a:lnTo>
                <a:lnTo>
                  <a:pt x="1561258" y="1974571"/>
                </a:lnTo>
                <a:lnTo>
                  <a:pt x="1575548" y="1969172"/>
                </a:lnTo>
                <a:lnTo>
                  <a:pt x="1590474" y="1963774"/>
                </a:lnTo>
                <a:lnTo>
                  <a:pt x="1605399" y="1958693"/>
                </a:lnTo>
                <a:lnTo>
                  <a:pt x="1620325" y="1954247"/>
                </a:lnTo>
                <a:lnTo>
                  <a:pt x="1635568" y="1950118"/>
                </a:lnTo>
                <a:lnTo>
                  <a:pt x="1650811" y="1945990"/>
                </a:lnTo>
                <a:lnTo>
                  <a:pt x="1666371" y="1942815"/>
                </a:lnTo>
                <a:lnTo>
                  <a:pt x="1681932" y="1939321"/>
                </a:lnTo>
                <a:lnTo>
                  <a:pt x="1697493" y="1936781"/>
                </a:lnTo>
                <a:lnTo>
                  <a:pt x="1703527" y="1784350"/>
                </a:lnTo>
                <a:close/>
                <a:moveTo>
                  <a:pt x="499967" y="1495425"/>
                </a:moveTo>
                <a:lnTo>
                  <a:pt x="512673" y="1507816"/>
                </a:lnTo>
                <a:lnTo>
                  <a:pt x="526015" y="1520207"/>
                </a:lnTo>
                <a:lnTo>
                  <a:pt x="540309" y="1532916"/>
                </a:lnTo>
                <a:lnTo>
                  <a:pt x="555557" y="1545307"/>
                </a:lnTo>
                <a:lnTo>
                  <a:pt x="571122" y="1557381"/>
                </a:lnTo>
                <a:lnTo>
                  <a:pt x="587958" y="1569136"/>
                </a:lnTo>
                <a:lnTo>
                  <a:pt x="596217" y="1574220"/>
                </a:lnTo>
                <a:lnTo>
                  <a:pt x="604794" y="1579939"/>
                </a:lnTo>
                <a:lnTo>
                  <a:pt x="613371" y="1584705"/>
                </a:lnTo>
                <a:lnTo>
                  <a:pt x="622265" y="1589788"/>
                </a:lnTo>
                <a:lnTo>
                  <a:pt x="639736" y="1608851"/>
                </a:lnTo>
                <a:lnTo>
                  <a:pt x="657525" y="1628868"/>
                </a:lnTo>
                <a:lnTo>
                  <a:pt x="692150" y="1668583"/>
                </a:lnTo>
                <a:lnTo>
                  <a:pt x="641960" y="1916723"/>
                </a:lnTo>
                <a:lnTo>
                  <a:pt x="640054" y="1924030"/>
                </a:lnTo>
                <a:lnTo>
                  <a:pt x="637830" y="1931338"/>
                </a:lnTo>
                <a:lnTo>
                  <a:pt x="635289" y="1938328"/>
                </a:lnTo>
                <a:lnTo>
                  <a:pt x="631795" y="1945000"/>
                </a:lnTo>
                <a:lnTo>
                  <a:pt x="628618" y="1951672"/>
                </a:lnTo>
                <a:lnTo>
                  <a:pt x="624489" y="1958026"/>
                </a:lnTo>
                <a:lnTo>
                  <a:pt x="620041" y="1963745"/>
                </a:lnTo>
                <a:lnTo>
                  <a:pt x="615277" y="1969464"/>
                </a:lnTo>
                <a:lnTo>
                  <a:pt x="247746" y="2374875"/>
                </a:lnTo>
                <a:lnTo>
                  <a:pt x="244252" y="2379323"/>
                </a:lnTo>
                <a:lnTo>
                  <a:pt x="240122" y="2382818"/>
                </a:lnTo>
                <a:lnTo>
                  <a:pt x="235675" y="2386631"/>
                </a:lnTo>
                <a:lnTo>
                  <a:pt x="231228" y="2390126"/>
                </a:lnTo>
                <a:lnTo>
                  <a:pt x="226781" y="2393303"/>
                </a:lnTo>
                <a:lnTo>
                  <a:pt x="222334" y="2395845"/>
                </a:lnTo>
                <a:lnTo>
                  <a:pt x="217251" y="2399022"/>
                </a:lnTo>
                <a:lnTo>
                  <a:pt x="212486" y="2401246"/>
                </a:lnTo>
                <a:lnTo>
                  <a:pt x="207404" y="2403470"/>
                </a:lnTo>
                <a:lnTo>
                  <a:pt x="202639" y="2405377"/>
                </a:lnTo>
                <a:lnTo>
                  <a:pt x="197239" y="2406965"/>
                </a:lnTo>
                <a:lnTo>
                  <a:pt x="192156" y="2408236"/>
                </a:lnTo>
                <a:lnTo>
                  <a:pt x="187074" y="2409189"/>
                </a:lnTo>
                <a:lnTo>
                  <a:pt x="181673" y="2410460"/>
                </a:lnTo>
                <a:lnTo>
                  <a:pt x="176273" y="2411095"/>
                </a:lnTo>
                <a:lnTo>
                  <a:pt x="170873" y="2411413"/>
                </a:lnTo>
                <a:lnTo>
                  <a:pt x="165473" y="2411413"/>
                </a:lnTo>
                <a:lnTo>
                  <a:pt x="160073" y="2411413"/>
                </a:lnTo>
                <a:lnTo>
                  <a:pt x="154990" y="2411095"/>
                </a:lnTo>
                <a:lnTo>
                  <a:pt x="149272" y="2410460"/>
                </a:lnTo>
                <a:lnTo>
                  <a:pt x="144190" y="2409825"/>
                </a:lnTo>
                <a:lnTo>
                  <a:pt x="139107" y="2408554"/>
                </a:lnTo>
                <a:lnTo>
                  <a:pt x="133707" y="2406965"/>
                </a:lnTo>
                <a:lnTo>
                  <a:pt x="128625" y="2405377"/>
                </a:lnTo>
                <a:lnTo>
                  <a:pt x="123224" y="2403470"/>
                </a:lnTo>
                <a:lnTo>
                  <a:pt x="118459" y="2401246"/>
                </a:lnTo>
                <a:lnTo>
                  <a:pt x="113377" y="2399022"/>
                </a:lnTo>
                <a:lnTo>
                  <a:pt x="108612" y="2395845"/>
                </a:lnTo>
                <a:lnTo>
                  <a:pt x="104165" y="2392985"/>
                </a:lnTo>
                <a:lnTo>
                  <a:pt x="99082" y="2390126"/>
                </a:lnTo>
                <a:lnTo>
                  <a:pt x="94635" y="2386313"/>
                </a:lnTo>
                <a:lnTo>
                  <a:pt x="90506" y="2382501"/>
                </a:lnTo>
                <a:lnTo>
                  <a:pt x="86058" y="2378688"/>
                </a:lnTo>
                <a:lnTo>
                  <a:pt x="82564" y="2374875"/>
                </a:lnTo>
                <a:lnTo>
                  <a:pt x="78752" y="2370427"/>
                </a:lnTo>
                <a:lnTo>
                  <a:pt x="75258" y="2365661"/>
                </a:lnTo>
                <a:lnTo>
                  <a:pt x="72081" y="2361213"/>
                </a:lnTo>
                <a:lnTo>
                  <a:pt x="69222" y="2356448"/>
                </a:lnTo>
                <a:lnTo>
                  <a:pt x="66364" y="2351999"/>
                </a:lnTo>
                <a:lnTo>
                  <a:pt x="64140" y="2346916"/>
                </a:lnTo>
                <a:lnTo>
                  <a:pt x="61916" y="2342150"/>
                </a:lnTo>
                <a:lnTo>
                  <a:pt x="60328" y="2336749"/>
                </a:lnTo>
                <a:lnTo>
                  <a:pt x="58422" y="2331983"/>
                </a:lnTo>
                <a:lnTo>
                  <a:pt x="57151" y="2326900"/>
                </a:lnTo>
                <a:lnTo>
                  <a:pt x="55563" y="2321498"/>
                </a:lnTo>
                <a:lnTo>
                  <a:pt x="54928" y="2316097"/>
                </a:lnTo>
                <a:lnTo>
                  <a:pt x="54293" y="2310696"/>
                </a:lnTo>
                <a:lnTo>
                  <a:pt x="53975" y="2305612"/>
                </a:lnTo>
                <a:lnTo>
                  <a:pt x="53975" y="2299893"/>
                </a:lnTo>
                <a:lnTo>
                  <a:pt x="53975" y="2294810"/>
                </a:lnTo>
                <a:lnTo>
                  <a:pt x="54293" y="2289726"/>
                </a:lnTo>
                <a:lnTo>
                  <a:pt x="54928" y="2284007"/>
                </a:lnTo>
                <a:lnTo>
                  <a:pt x="55563" y="2278924"/>
                </a:lnTo>
                <a:lnTo>
                  <a:pt x="56834" y="2273523"/>
                </a:lnTo>
                <a:lnTo>
                  <a:pt x="58422" y="2268439"/>
                </a:lnTo>
                <a:lnTo>
                  <a:pt x="60328" y="2263355"/>
                </a:lnTo>
                <a:lnTo>
                  <a:pt x="61916" y="2257954"/>
                </a:lnTo>
                <a:lnTo>
                  <a:pt x="64140" y="2253188"/>
                </a:lnTo>
                <a:lnTo>
                  <a:pt x="66364" y="2248105"/>
                </a:lnTo>
                <a:lnTo>
                  <a:pt x="69222" y="2243021"/>
                </a:lnTo>
                <a:lnTo>
                  <a:pt x="72081" y="2238573"/>
                </a:lnTo>
                <a:lnTo>
                  <a:pt x="75258" y="2233807"/>
                </a:lnTo>
                <a:lnTo>
                  <a:pt x="78752" y="2229359"/>
                </a:lnTo>
                <a:lnTo>
                  <a:pt x="82882" y="2224911"/>
                </a:lnTo>
                <a:lnTo>
                  <a:pt x="429129" y="1842376"/>
                </a:lnTo>
                <a:lnTo>
                  <a:pt x="499967" y="1495425"/>
                </a:lnTo>
                <a:close/>
                <a:moveTo>
                  <a:pt x="2178844" y="1055220"/>
                </a:moveTo>
                <a:lnTo>
                  <a:pt x="2166450" y="1055537"/>
                </a:lnTo>
                <a:lnTo>
                  <a:pt x="2154055" y="1056172"/>
                </a:lnTo>
                <a:lnTo>
                  <a:pt x="2141978" y="1058076"/>
                </a:lnTo>
                <a:lnTo>
                  <a:pt x="2129584" y="1059979"/>
                </a:lnTo>
                <a:lnTo>
                  <a:pt x="2117507" y="1062518"/>
                </a:lnTo>
                <a:lnTo>
                  <a:pt x="2105430" y="1066008"/>
                </a:lnTo>
                <a:lnTo>
                  <a:pt x="2093671" y="1070133"/>
                </a:lnTo>
                <a:lnTo>
                  <a:pt x="2081594" y="1074575"/>
                </a:lnTo>
                <a:lnTo>
                  <a:pt x="2070153" y="1079334"/>
                </a:lnTo>
                <a:lnTo>
                  <a:pt x="2058712" y="1085363"/>
                </a:lnTo>
                <a:lnTo>
                  <a:pt x="2047588" y="1091709"/>
                </a:lnTo>
                <a:lnTo>
                  <a:pt x="2036783" y="1098372"/>
                </a:lnTo>
                <a:lnTo>
                  <a:pt x="2025977" y="1105987"/>
                </a:lnTo>
                <a:lnTo>
                  <a:pt x="2015490" y="1114236"/>
                </a:lnTo>
                <a:lnTo>
                  <a:pt x="2005320" y="1122803"/>
                </a:lnTo>
                <a:lnTo>
                  <a:pt x="1996103" y="1132005"/>
                </a:lnTo>
                <a:lnTo>
                  <a:pt x="1987204" y="1141206"/>
                </a:lnTo>
                <a:lnTo>
                  <a:pt x="1978941" y="1151042"/>
                </a:lnTo>
                <a:lnTo>
                  <a:pt x="1971314" y="1161513"/>
                </a:lnTo>
                <a:lnTo>
                  <a:pt x="1964322" y="1171666"/>
                </a:lnTo>
                <a:lnTo>
                  <a:pt x="1957330" y="1182454"/>
                </a:lnTo>
                <a:lnTo>
                  <a:pt x="1951610" y="1193242"/>
                </a:lnTo>
                <a:lnTo>
                  <a:pt x="1945889" y="1204348"/>
                </a:lnTo>
                <a:lnTo>
                  <a:pt x="1941122" y="1216088"/>
                </a:lnTo>
                <a:lnTo>
                  <a:pt x="1936673" y="1227510"/>
                </a:lnTo>
                <a:lnTo>
                  <a:pt x="1932859" y="1239250"/>
                </a:lnTo>
                <a:lnTo>
                  <a:pt x="1929999" y="1251307"/>
                </a:lnTo>
                <a:lnTo>
                  <a:pt x="1927456" y="1263047"/>
                </a:lnTo>
                <a:lnTo>
                  <a:pt x="1925231" y="1275421"/>
                </a:lnTo>
                <a:lnTo>
                  <a:pt x="1923642" y="1287796"/>
                </a:lnTo>
                <a:lnTo>
                  <a:pt x="1923007" y="1299853"/>
                </a:lnTo>
                <a:lnTo>
                  <a:pt x="1922371" y="1312545"/>
                </a:lnTo>
                <a:lnTo>
                  <a:pt x="1923007" y="1324919"/>
                </a:lnTo>
                <a:lnTo>
                  <a:pt x="1923642" y="1336976"/>
                </a:lnTo>
                <a:lnTo>
                  <a:pt x="1925231" y="1349351"/>
                </a:lnTo>
                <a:lnTo>
                  <a:pt x="1927456" y="1361408"/>
                </a:lnTo>
                <a:lnTo>
                  <a:pt x="1929999" y="1373465"/>
                </a:lnTo>
                <a:lnTo>
                  <a:pt x="1933177" y="1385522"/>
                </a:lnTo>
                <a:lnTo>
                  <a:pt x="1936990" y="1397579"/>
                </a:lnTo>
                <a:lnTo>
                  <a:pt x="1941440" y="1409002"/>
                </a:lnTo>
                <a:lnTo>
                  <a:pt x="1946843" y="1420424"/>
                </a:lnTo>
                <a:lnTo>
                  <a:pt x="1952563" y="1432164"/>
                </a:lnTo>
                <a:lnTo>
                  <a:pt x="1958919" y="1443269"/>
                </a:lnTo>
                <a:lnTo>
                  <a:pt x="1965593" y="1454375"/>
                </a:lnTo>
                <a:lnTo>
                  <a:pt x="1973539" y="1465163"/>
                </a:lnTo>
                <a:lnTo>
                  <a:pt x="1981802" y="1475633"/>
                </a:lnTo>
                <a:lnTo>
                  <a:pt x="1990065" y="1485152"/>
                </a:lnTo>
                <a:lnTo>
                  <a:pt x="1999281" y="1494671"/>
                </a:lnTo>
                <a:lnTo>
                  <a:pt x="2008816" y="1503872"/>
                </a:lnTo>
                <a:lnTo>
                  <a:pt x="2018350" y="1511805"/>
                </a:lnTo>
                <a:lnTo>
                  <a:pt x="2028838" y="1519737"/>
                </a:lnTo>
                <a:lnTo>
                  <a:pt x="2039325" y="1526717"/>
                </a:lnTo>
                <a:lnTo>
                  <a:pt x="2049813" y="1533381"/>
                </a:lnTo>
                <a:lnTo>
                  <a:pt x="2060937" y="1539409"/>
                </a:lnTo>
                <a:lnTo>
                  <a:pt x="2072060" y="1544803"/>
                </a:lnTo>
                <a:lnTo>
                  <a:pt x="2083501" y="1549880"/>
                </a:lnTo>
                <a:lnTo>
                  <a:pt x="2094942" y="1554005"/>
                </a:lnTo>
                <a:lnTo>
                  <a:pt x="2107019" y="1557812"/>
                </a:lnTo>
                <a:lnTo>
                  <a:pt x="2118778" y="1560985"/>
                </a:lnTo>
                <a:lnTo>
                  <a:pt x="2130855" y="1563523"/>
                </a:lnTo>
                <a:lnTo>
                  <a:pt x="2142932" y="1565745"/>
                </a:lnTo>
                <a:lnTo>
                  <a:pt x="2155326" y="1567331"/>
                </a:lnTo>
                <a:lnTo>
                  <a:pt x="2167721" y="1567966"/>
                </a:lnTo>
                <a:lnTo>
                  <a:pt x="2179798" y="1568283"/>
                </a:lnTo>
                <a:lnTo>
                  <a:pt x="2192510" y="1567966"/>
                </a:lnTo>
                <a:lnTo>
                  <a:pt x="2204905" y="1567014"/>
                </a:lnTo>
                <a:lnTo>
                  <a:pt x="2216982" y="1565427"/>
                </a:lnTo>
                <a:lnTo>
                  <a:pt x="2229058" y="1563206"/>
                </a:lnTo>
                <a:lnTo>
                  <a:pt x="2241135" y="1560668"/>
                </a:lnTo>
                <a:lnTo>
                  <a:pt x="2253212" y="1557178"/>
                </a:lnTo>
                <a:lnTo>
                  <a:pt x="2264971" y="1553370"/>
                </a:lnTo>
                <a:lnTo>
                  <a:pt x="2277048" y="1548928"/>
                </a:lnTo>
                <a:lnTo>
                  <a:pt x="2288489" y="1543851"/>
                </a:lnTo>
                <a:lnTo>
                  <a:pt x="2299930" y="1538140"/>
                </a:lnTo>
                <a:lnTo>
                  <a:pt x="2311053" y="1532111"/>
                </a:lnTo>
                <a:lnTo>
                  <a:pt x="2321859" y="1524814"/>
                </a:lnTo>
                <a:lnTo>
                  <a:pt x="2332665" y="1517516"/>
                </a:lnTo>
                <a:lnTo>
                  <a:pt x="2343152" y="1509266"/>
                </a:lnTo>
                <a:lnTo>
                  <a:pt x="2353322" y="1500382"/>
                </a:lnTo>
                <a:lnTo>
                  <a:pt x="2362539" y="1491498"/>
                </a:lnTo>
                <a:lnTo>
                  <a:pt x="2371437" y="1482296"/>
                </a:lnTo>
                <a:lnTo>
                  <a:pt x="2379701" y="1472143"/>
                </a:lnTo>
                <a:lnTo>
                  <a:pt x="2387328" y="1462307"/>
                </a:lnTo>
                <a:lnTo>
                  <a:pt x="2394955" y="1451836"/>
                </a:lnTo>
                <a:lnTo>
                  <a:pt x="2400994" y="1441048"/>
                </a:lnTo>
                <a:lnTo>
                  <a:pt x="2407350" y="1430260"/>
                </a:lnTo>
                <a:lnTo>
                  <a:pt x="2412753" y="1419155"/>
                </a:lnTo>
                <a:lnTo>
                  <a:pt x="2417520" y="1407415"/>
                </a:lnTo>
                <a:lnTo>
                  <a:pt x="2421969" y="1395993"/>
                </a:lnTo>
                <a:lnTo>
                  <a:pt x="2425783" y="1384253"/>
                </a:lnTo>
                <a:lnTo>
                  <a:pt x="2428961" y="1372196"/>
                </a:lnTo>
                <a:lnTo>
                  <a:pt x="2431504" y="1360139"/>
                </a:lnTo>
                <a:lnTo>
                  <a:pt x="2433411" y="1348081"/>
                </a:lnTo>
                <a:lnTo>
                  <a:pt x="2435000" y="1336024"/>
                </a:lnTo>
                <a:lnTo>
                  <a:pt x="2435635" y="1323333"/>
                </a:lnTo>
                <a:lnTo>
                  <a:pt x="2435953" y="1310958"/>
                </a:lnTo>
                <a:lnTo>
                  <a:pt x="2435635" y="1298901"/>
                </a:lnTo>
                <a:lnTo>
                  <a:pt x="2435000" y="1286527"/>
                </a:lnTo>
                <a:lnTo>
                  <a:pt x="2433411" y="1274152"/>
                </a:lnTo>
                <a:lnTo>
                  <a:pt x="2431186" y="1262095"/>
                </a:lnTo>
                <a:lnTo>
                  <a:pt x="2428643" y="1250038"/>
                </a:lnTo>
                <a:lnTo>
                  <a:pt x="2425465" y="1237981"/>
                </a:lnTo>
                <a:lnTo>
                  <a:pt x="2421652" y="1225924"/>
                </a:lnTo>
                <a:lnTo>
                  <a:pt x="2416884" y="1214501"/>
                </a:lnTo>
                <a:lnTo>
                  <a:pt x="2411799" y="1203079"/>
                </a:lnTo>
                <a:lnTo>
                  <a:pt x="2406079" y="1191339"/>
                </a:lnTo>
                <a:lnTo>
                  <a:pt x="2399723" y="1180233"/>
                </a:lnTo>
                <a:lnTo>
                  <a:pt x="2393049" y="1169128"/>
                </a:lnTo>
                <a:lnTo>
                  <a:pt x="2385103" y="1158657"/>
                </a:lnTo>
                <a:lnTo>
                  <a:pt x="2376840" y="1148187"/>
                </a:lnTo>
                <a:lnTo>
                  <a:pt x="2368259" y="1138351"/>
                </a:lnTo>
                <a:lnTo>
                  <a:pt x="2359043" y="1128832"/>
                </a:lnTo>
                <a:lnTo>
                  <a:pt x="2349826" y="1120265"/>
                </a:lnTo>
                <a:lnTo>
                  <a:pt x="2340292" y="1111698"/>
                </a:lnTo>
                <a:lnTo>
                  <a:pt x="2329804" y="1103766"/>
                </a:lnTo>
                <a:lnTo>
                  <a:pt x="2319317" y="1096785"/>
                </a:lnTo>
                <a:lnTo>
                  <a:pt x="2308829" y="1090122"/>
                </a:lnTo>
                <a:lnTo>
                  <a:pt x="2297705" y="1084094"/>
                </a:lnTo>
                <a:lnTo>
                  <a:pt x="2286582" y="1078700"/>
                </a:lnTo>
                <a:lnTo>
                  <a:pt x="2275141" y="1073623"/>
                </a:lnTo>
                <a:lnTo>
                  <a:pt x="2263700" y="1069181"/>
                </a:lnTo>
                <a:lnTo>
                  <a:pt x="2251623" y="1065691"/>
                </a:lnTo>
                <a:lnTo>
                  <a:pt x="2239864" y="1062518"/>
                </a:lnTo>
                <a:lnTo>
                  <a:pt x="2227787" y="1059979"/>
                </a:lnTo>
                <a:lnTo>
                  <a:pt x="2215710" y="1057758"/>
                </a:lnTo>
                <a:lnTo>
                  <a:pt x="2203316" y="1056172"/>
                </a:lnTo>
                <a:lnTo>
                  <a:pt x="2190921" y="1055537"/>
                </a:lnTo>
                <a:lnTo>
                  <a:pt x="2178844" y="1055220"/>
                </a:lnTo>
                <a:close/>
                <a:moveTo>
                  <a:pt x="2144839" y="823913"/>
                </a:moveTo>
                <a:lnTo>
                  <a:pt x="2301519" y="838826"/>
                </a:lnTo>
                <a:lnTo>
                  <a:pt x="2292938" y="930841"/>
                </a:lnTo>
                <a:lnTo>
                  <a:pt x="2302155" y="933379"/>
                </a:lnTo>
                <a:lnTo>
                  <a:pt x="2311053" y="936235"/>
                </a:lnTo>
                <a:lnTo>
                  <a:pt x="2319952" y="939725"/>
                </a:lnTo>
                <a:lnTo>
                  <a:pt x="2328851" y="943215"/>
                </a:lnTo>
                <a:lnTo>
                  <a:pt x="2338067" y="946706"/>
                </a:lnTo>
                <a:lnTo>
                  <a:pt x="2346330" y="950513"/>
                </a:lnTo>
                <a:lnTo>
                  <a:pt x="2354911" y="954638"/>
                </a:lnTo>
                <a:lnTo>
                  <a:pt x="2363492" y="959080"/>
                </a:lnTo>
                <a:lnTo>
                  <a:pt x="2372073" y="963522"/>
                </a:lnTo>
                <a:lnTo>
                  <a:pt x="2380654" y="968282"/>
                </a:lnTo>
                <a:lnTo>
                  <a:pt x="2388917" y="973358"/>
                </a:lnTo>
                <a:lnTo>
                  <a:pt x="2397180" y="978752"/>
                </a:lnTo>
                <a:lnTo>
                  <a:pt x="2405125" y="983829"/>
                </a:lnTo>
                <a:lnTo>
                  <a:pt x="2413071" y="989540"/>
                </a:lnTo>
                <a:lnTo>
                  <a:pt x="2420698" y="995569"/>
                </a:lnTo>
                <a:lnTo>
                  <a:pt x="2428643" y="1001280"/>
                </a:lnTo>
                <a:lnTo>
                  <a:pt x="2499197" y="943215"/>
                </a:lnTo>
                <a:lnTo>
                  <a:pt x="2599625" y="1063787"/>
                </a:lnTo>
                <a:lnTo>
                  <a:pt x="2529389" y="1122169"/>
                </a:lnTo>
                <a:lnTo>
                  <a:pt x="2533839" y="1130736"/>
                </a:lnTo>
                <a:lnTo>
                  <a:pt x="2538288" y="1139620"/>
                </a:lnTo>
                <a:lnTo>
                  <a:pt x="2542420" y="1148504"/>
                </a:lnTo>
                <a:lnTo>
                  <a:pt x="2546551" y="1157388"/>
                </a:lnTo>
                <a:lnTo>
                  <a:pt x="2550365" y="1166590"/>
                </a:lnTo>
                <a:lnTo>
                  <a:pt x="2553543" y="1175474"/>
                </a:lnTo>
                <a:lnTo>
                  <a:pt x="2557039" y="1184676"/>
                </a:lnTo>
                <a:lnTo>
                  <a:pt x="2559899" y="1193560"/>
                </a:lnTo>
                <a:lnTo>
                  <a:pt x="2562442" y="1203079"/>
                </a:lnTo>
                <a:lnTo>
                  <a:pt x="2564984" y="1212280"/>
                </a:lnTo>
                <a:lnTo>
                  <a:pt x="2567527" y="1221799"/>
                </a:lnTo>
                <a:lnTo>
                  <a:pt x="2569116" y="1231318"/>
                </a:lnTo>
                <a:lnTo>
                  <a:pt x="2571022" y="1240519"/>
                </a:lnTo>
                <a:lnTo>
                  <a:pt x="2572612" y="1249721"/>
                </a:lnTo>
                <a:lnTo>
                  <a:pt x="2574201" y="1259557"/>
                </a:lnTo>
                <a:lnTo>
                  <a:pt x="2575154" y="1269075"/>
                </a:lnTo>
                <a:lnTo>
                  <a:pt x="2665412" y="1277325"/>
                </a:lnTo>
                <a:lnTo>
                  <a:pt x="2650793" y="1433433"/>
                </a:lnTo>
                <a:lnTo>
                  <a:pt x="2561170" y="1425501"/>
                </a:lnTo>
                <a:lnTo>
                  <a:pt x="2558310" y="1434385"/>
                </a:lnTo>
                <a:lnTo>
                  <a:pt x="2555132" y="1443587"/>
                </a:lnTo>
                <a:lnTo>
                  <a:pt x="2552272" y="1452471"/>
                </a:lnTo>
                <a:lnTo>
                  <a:pt x="2548458" y="1461355"/>
                </a:lnTo>
                <a:lnTo>
                  <a:pt x="2544644" y="1470239"/>
                </a:lnTo>
                <a:lnTo>
                  <a:pt x="2540513" y="1479124"/>
                </a:lnTo>
                <a:lnTo>
                  <a:pt x="2536381" y="1488008"/>
                </a:lnTo>
                <a:lnTo>
                  <a:pt x="2531932" y="1496575"/>
                </a:lnTo>
                <a:lnTo>
                  <a:pt x="2527482" y="1505142"/>
                </a:lnTo>
                <a:lnTo>
                  <a:pt x="2522715" y="1513708"/>
                </a:lnTo>
                <a:lnTo>
                  <a:pt x="2517630" y="1521958"/>
                </a:lnTo>
                <a:lnTo>
                  <a:pt x="2512228" y="1530208"/>
                </a:lnTo>
                <a:lnTo>
                  <a:pt x="2506825" y="1538140"/>
                </a:lnTo>
                <a:lnTo>
                  <a:pt x="2501104" y="1546390"/>
                </a:lnTo>
                <a:lnTo>
                  <a:pt x="2495384" y="1554322"/>
                </a:lnTo>
                <a:lnTo>
                  <a:pt x="2489027" y="1561937"/>
                </a:lnTo>
                <a:lnTo>
                  <a:pt x="2546233" y="1631107"/>
                </a:lnTo>
                <a:lnTo>
                  <a:pt x="2425465" y="1731372"/>
                </a:lnTo>
                <a:lnTo>
                  <a:pt x="2367624" y="1662202"/>
                </a:lnTo>
                <a:lnTo>
                  <a:pt x="2359043" y="1666644"/>
                </a:lnTo>
                <a:lnTo>
                  <a:pt x="2350144" y="1671086"/>
                </a:lnTo>
                <a:lnTo>
                  <a:pt x="2341245" y="1675211"/>
                </a:lnTo>
                <a:lnTo>
                  <a:pt x="2332029" y="1679018"/>
                </a:lnTo>
                <a:lnTo>
                  <a:pt x="2323130" y="1682826"/>
                </a:lnTo>
                <a:lnTo>
                  <a:pt x="2313596" y="1685999"/>
                </a:lnTo>
                <a:lnTo>
                  <a:pt x="2304697" y="1689489"/>
                </a:lnTo>
                <a:lnTo>
                  <a:pt x="2295481" y="1692344"/>
                </a:lnTo>
                <a:lnTo>
                  <a:pt x="2286264" y="1694883"/>
                </a:lnTo>
                <a:lnTo>
                  <a:pt x="2277048" y="1697421"/>
                </a:lnTo>
                <a:lnTo>
                  <a:pt x="2267196" y="1699642"/>
                </a:lnTo>
                <a:lnTo>
                  <a:pt x="2257979" y="1701546"/>
                </a:lnTo>
                <a:lnTo>
                  <a:pt x="2248763" y="1703450"/>
                </a:lnTo>
                <a:lnTo>
                  <a:pt x="2238910" y="1705036"/>
                </a:lnTo>
                <a:lnTo>
                  <a:pt x="2229376" y="1706623"/>
                </a:lnTo>
                <a:lnTo>
                  <a:pt x="2220160" y="1707575"/>
                </a:lnTo>
                <a:lnTo>
                  <a:pt x="2211579" y="1797051"/>
                </a:lnTo>
                <a:lnTo>
                  <a:pt x="2054898" y="1782138"/>
                </a:lnTo>
                <a:lnTo>
                  <a:pt x="2063161" y="1692027"/>
                </a:lnTo>
                <a:lnTo>
                  <a:pt x="2054263" y="1689172"/>
                </a:lnTo>
                <a:lnTo>
                  <a:pt x="2045364" y="1685999"/>
                </a:lnTo>
                <a:lnTo>
                  <a:pt x="2035830" y="1682826"/>
                </a:lnTo>
                <a:lnTo>
                  <a:pt x="2027249" y="1679335"/>
                </a:lnTo>
                <a:lnTo>
                  <a:pt x="2018350" y="1675528"/>
                </a:lnTo>
                <a:lnTo>
                  <a:pt x="2009451" y="1671720"/>
                </a:lnTo>
                <a:lnTo>
                  <a:pt x="2000870" y="1667596"/>
                </a:lnTo>
                <a:lnTo>
                  <a:pt x="1992289" y="1663154"/>
                </a:lnTo>
                <a:lnTo>
                  <a:pt x="1984026" y="1658077"/>
                </a:lnTo>
                <a:lnTo>
                  <a:pt x="1975445" y="1653317"/>
                </a:lnTo>
                <a:lnTo>
                  <a:pt x="1967182" y="1648241"/>
                </a:lnTo>
                <a:lnTo>
                  <a:pt x="1958919" y="1642847"/>
                </a:lnTo>
                <a:lnTo>
                  <a:pt x="1950656" y="1637453"/>
                </a:lnTo>
                <a:lnTo>
                  <a:pt x="1943029" y="1631742"/>
                </a:lnTo>
                <a:lnTo>
                  <a:pt x="1935084" y="1626030"/>
                </a:lnTo>
                <a:lnTo>
                  <a:pt x="1927456" y="1620002"/>
                </a:lnTo>
                <a:lnTo>
                  <a:pt x="1857220" y="1678384"/>
                </a:lnTo>
                <a:lnTo>
                  <a:pt x="1756792" y="1556860"/>
                </a:lnTo>
                <a:lnTo>
                  <a:pt x="1827346" y="1498478"/>
                </a:lnTo>
                <a:lnTo>
                  <a:pt x="1822896" y="1489594"/>
                </a:lnTo>
                <a:lnTo>
                  <a:pt x="1818765" y="1481027"/>
                </a:lnTo>
                <a:lnTo>
                  <a:pt x="1814633" y="1472143"/>
                </a:lnTo>
                <a:lnTo>
                  <a:pt x="1810820" y="1463259"/>
                </a:lnTo>
                <a:lnTo>
                  <a:pt x="1807324" y="1454057"/>
                </a:lnTo>
                <a:lnTo>
                  <a:pt x="1803828" y="1445173"/>
                </a:lnTo>
                <a:lnTo>
                  <a:pt x="1800968" y="1436289"/>
                </a:lnTo>
                <a:lnTo>
                  <a:pt x="1797789" y="1426770"/>
                </a:lnTo>
                <a:lnTo>
                  <a:pt x="1795247" y="1417569"/>
                </a:lnTo>
                <a:lnTo>
                  <a:pt x="1792704" y="1408367"/>
                </a:lnTo>
                <a:lnTo>
                  <a:pt x="1790480" y="1399166"/>
                </a:lnTo>
                <a:lnTo>
                  <a:pt x="1788573" y="1389647"/>
                </a:lnTo>
                <a:lnTo>
                  <a:pt x="1786666" y="1380445"/>
                </a:lnTo>
                <a:lnTo>
                  <a:pt x="1785395" y="1371244"/>
                </a:lnTo>
                <a:lnTo>
                  <a:pt x="1783170" y="1352206"/>
                </a:lnTo>
                <a:lnTo>
                  <a:pt x="1690687" y="1343639"/>
                </a:lnTo>
                <a:lnTo>
                  <a:pt x="1705624" y="1186897"/>
                </a:lnTo>
                <a:lnTo>
                  <a:pt x="1798425" y="1195781"/>
                </a:lnTo>
                <a:lnTo>
                  <a:pt x="1801285" y="1186897"/>
                </a:lnTo>
                <a:lnTo>
                  <a:pt x="1804146" y="1178012"/>
                </a:lnTo>
                <a:lnTo>
                  <a:pt x="1807642" y="1169128"/>
                </a:lnTo>
                <a:lnTo>
                  <a:pt x="1810820" y="1160244"/>
                </a:lnTo>
                <a:lnTo>
                  <a:pt x="1814633" y="1151677"/>
                </a:lnTo>
                <a:lnTo>
                  <a:pt x="1818765" y="1142793"/>
                </a:lnTo>
                <a:lnTo>
                  <a:pt x="1822896" y="1134226"/>
                </a:lnTo>
                <a:lnTo>
                  <a:pt x="1827346" y="1125659"/>
                </a:lnTo>
                <a:lnTo>
                  <a:pt x="1831795" y="1117727"/>
                </a:lnTo>
                <a:lnTo>
                  <a:pt x="1836562" y="1109160"/>
                </a:lnTo>
                <a:lnTo>
                  <a:pt x="1841329" y="1100910"/>
                </a:lnTo>
                <a:lnTo>
                  <a:pt x="1846732" y="1092661"/>
                </a:lnTo>
                <a:lnTo>
                  <a:pt x="1852135" y="1085045"/>
                </a:lnTo>
                <a:lnTo>
                  <a:pt x="1857856" y="1077113"/>
                </a:lnTo>
                <a:lnTo>
                  <a:pt x="1863894" y="1069181"/>
                </a:lnTo>
                <a:lnTo>
                  <a:pt x="1869615" y="1061566"/>
                </a:lnTo>
                <a:lnTo>
                  <a:pt x="1810184" y="989858"/>
                </a:lnTo>
                <a:lnTo>
                  <a:pt x="1931588" y="889593"/>
                </a:lnTo>
                <a:lnTo>
                  <a:pt x="1990700" y="961301"/>
                </a:lnTo>
                <a:lnTo>
                  <a:pt x="1999599" y="956859"/>
                </a:lnTo>
                <a:lnTo>
                  <a:pt x="2008180" y="952734"/>
                </a:lnTo>
                <a:lnTo>
                  <a:pt x="2017079" y="948609"/>
                </a:lnTo>
                <a:lnTo>
                  <a:pt x="2025977" y="944485"/>
                </a:lnTo>
                <a:lnTo>
                  <a:pt x="2034876" y="941312"/>
                </a:lnTo>
                <a:lnTo>
                  <a:pt x="2043775" y="937504"/>
                </a:lnTo>
                <a:lnTo>
                  <a:pt x="2052673" y="934649"/>
                </a:lnTo>
                <a:lnTo>
                  <a:pt x="2061890" y="931476"/>
                </a:lnTo>
                <a:lnTo>
                  <a:pt x="2071424" y="928937"/>
                </a:lnTo>
                <a:lnTo>
                  <a:pt x="2080641" y="926399"/>
                </a:lnTo>
                <a:lnTo>
                  <a:pt x="2089539" y="924178"/>
                </a:lnTo>
                <a:lnTo>
                  <a:pt x="2099074" y="922274"/>
                </a:lnTo>
                <a:lnTo>
                  <a:pt x="2108608" y="920370"/>
                </a:lnTo>
                <a:lnTo>
                  <a:pt x="2117825" y="918784"/>
                </a:lnTo>
                <a:lnTo>
                  <a:pt x="2127041" y="917515"/>
                </a:lnTo>
                <a:lnTo>
                  <a:pt x="2136258" y="916246"/>
                </a:lnTo>
                <a:lnTo>
                  <a:pt x="2144839" y="823913"/>
                </a:lnTo>
                <a:close/>
                <a:moveTo>
                  <a:pt x="1509345" y="590550"/>
                </a:moveTo>
                <a:lnTo>
                  <a:pt x="1518239" y="590550"/>
                </a:lnTo>
                <a:lnTo>
                  <a:pt x="1526817" y="591817"/>
                </a:lnTo>
                <a:lnTo>
                  <a:pt x="1535394" y="593400"/>
                </a:lnTo>
                <a:lnTo>
                  <a:pt x="1543971" y="596250"/>
                </a:lnTo>
                <a:lnTo>
                  <a:pt x="1551912" y="599417"/>
                </a:lnTo>
                <a:lnTo>
                  <a:pt x="1559854" y="603534"/>
                </a:lnTo>
                <a:lnTo>
                  <a:pt x="1566843" y="608601"/>
                </a:lnTo>
                <a:lnTo>
                  <a:pt x="1570655" y="611452"/>
                </a:lnTo>
                <a:lnTo>
                  <a:pt x="1574149" y="614302"/>
                </a:lnTo>
                <a:lnTo>
                  <a:pt x="1577326" y="617469"/>
                </a:lnTo>
                <a:lnTo>
                  <a:pt x="1580185" y="620953"/>
                </a:lnTo>
                <a:lnTo>
                  <a:pt x="1583362" y="624753"/>
                </a:lnTo>
                <a:lnTo>
                  <a:pt x="1586221" y="628237"/>
                </a:lnTo>
                <a:lnTo>
                  <a:pt x="1588762" y="632037"/>
                </a:lnTo>
                <a:lnTo>
                  <a:pt x="1591621" y="636154"/>
                </a:lnTo>
                <a:lnTo>
                  <a:pt x="1593845" y="640271"/>
                </a:lnTo>
                <a:lnTo>
                  <a:pt x="1595433" y="644388"/>
                </a:lnTo>
                <a:lnTo>
                  <a:pt x="1597339" y="648505"/>
                </a:lnTo>
                <a:lnTo>
                  <a:pt x="1598927" y="652305"/>
                </a:lnTo>
                <a:lnTo>
                  <a:pt x="1601151" y="660856"/>
                </a:lnTo>
                <a:lnTo>
                  <a:pt x="1603057" y="669724"/>
                </a:lnTo>
                <a:lnTo>
                  <a:pt x="1603375" y="678274"/>
                </a:lnTo>
                <a:lnTo>
                  <a:pt x="1603375" y="687142"/>
                </a:lnTo>
                <a:lnTo>
                  <a:pt x="1602104" y="696326"/>
                </a:lnTo>
                <a:lnTo>
                  <a:pt x="1600516" y="704560"/>
                </a:lnTo>
                <a:lnTo>
                  <a:pt x="1597657" y="712794"/>
                </a:lnTo>
                <a:lnTo>
                  <a:pt x="1594480" y="721028"/>
                </a:lnTo>
                <a:lnTo>
                  <a:pt x="1590350" y="728629"/>
                </a:lnTo>
                <a:lnTo>
                  <a:pt x="1585268" y="736229"/>
                </a:lnTo>
                <a:lnTo>
                  <a:pt x="1582409" y="739396"/>
                </a:lnTo>
                <a:lnTo>
                  <a:pt x="1579550" y="742880"/>
                </a:lnTo>
                <a:lnTo>
                  <a:pt x="1576373" y="746047"/>
                </a:lnTo>
                <a:lnTo>
                  <a:pt x="1572879" y="749531"/>
                </a:lnTo>
                <a:lnTo>
                  <a:pt x="1569384" y="752381"/>
                </a:lnTo>
                <a:lnTo>
                  <a:pt x="1565572" y="755231"/>
                </a:lnTo>
                <a:lnTo>
                  <a:pt x="1297460" y="948099"/>
                </a:lnTo>
                <a:lnTo>
                  <a:pt x="1293012" y="951266"/>
                </a:lnTo>
                <a:lnTo>
                  <a:pt x="1288247" y="953799"/>
                </a:lnTo>
                <a:lnTo>
                  <a:pt x="1283164" y="956333"/>
                </a:lnTo>
                <a:lnTo>
                  <a:pt x="1278399" y="958550"/>
                </a:lnTo>
                <a:lnTo>
                  <a:pt x="1273634" y="960450"/>
                </a:lnTo>
                <a:lnTo>
                  <a:pt x="1268869" y="962033"/>
                </a:lnTo>
                <a:lnTo>
                  <a:pt x="1263469" y="962983"/>
                </a:lnTo>
                <a:lnTo>
                  <a:pt x="1258386" y="964250"/>
                </a:lnTo>
                <a:lnTo>
                  <a:pt x="1253304" y="964884"/>
                </a:lnTo>
                <a:lnTo>
                  <a:pt x="1247903" y="965200"/>
                </a:lnTo>
                <a:lnTo>
                  <a:pt x="1242820" y="965200"/>
                </a:lnTo>
                <a:lnTo>
                  <a:pt x="1237102" y="964884"/>
                </a:lnTo>
                <a:lnTo>
                  <a:pt x="1232020" y="964567"/>
                </a:lnTo>
                <a:lnTo>
                  <a:pt x="1226937" y="963617"/>
                </a:lnTo>
                <a:lnTo>
                  <a:pt x="1221537" y="962667"/>
                </a:lnTo>
                <a:lnTo>
                  <a:pt x="1216454" y="961083"/>
                </a:lnTo>
                <a:lnTo>
                  <a:pt x="1006475" y="894894"/>
                </a:lnTo>
                <a:lnTo>
                  <a:pt x="1009652" y="885393"/>
                </a:lnTo>
                <a:lnTo>
                  <a:pt x="1013464" y="875259"/>
                </a:lnTo>
                <a:lnTo>
                  <a:pt x="1017911" y="862591"/>
                </a:lnTo>
                <a:lnTo>
                  <a:pt x="1022676" y="847706"/>
                </a:lnTo>
                <a:lnTo>
                  <a:pt x="1027123" y="832188"/>
                </a:lnTo>
                <a:lnTo>
                  <a:pt x="1029029" y="824271"/>
                </a:lnTo>
                <a:lnTo>
                  <a:pt x="1030935" y="816353"/>
                </a:lnTo>
                <a:lnTo>
                  <a:pt x="1031888" y="808753"/>
                </a:lnTo>
                <a:lnTo>
                  <a:pt x="1033159" y="801469"/>
                </a:lnTo>
                <a:lnTo>
                  <a:pt x="1033794" y="793868"/>
                </a:lnTo>
                <a:lnTo>
                  <a:pt x="1033794" y="786584"/>
                </a:lnTo>
                <a:lnTo>
                  <a:pt x="1033794" y="778666"/>
                </a:lnTo>
                <a:lnTo>
                  <a:pt x="1033477" y="770749"/>
                </a:lnTo>
                <a:lnTo>
                  <a:pt x="1032841" y="762832"/>
                </a:lnTo>
                <a:lnTo>
                  <a:pt x="1031888" y="755548"/>
                </a:lnTo>
                <a:lnTo>
                  <a:pt x="1029665" y="740980"/>
                </a:lnTo>
                <a:lnTo>
                  <a:pt x="1027441" y="727995"/>
                </a:lnTo>
                <a:lnTo>
                  <a:pt x="1025217" y="718178"/>
                </a:lnTo>
                <a:lnTo>
                  <a:pt x="1022994" y="708994"/>
                </a:lnTo>
                <a:lnTo>
                  <a:pt x="1227572" y="773599"/>
                </a:lnTo>
                <a:lnTo>
                  <a:pt x="1458835" y="607651"/>
                </a:lnTo>
                <a:lnTo>
                  <a:pt x="1462965" y="605118"/>
                </a:lnTo>
                <a:lnTo>
                  <a:pt x="1467095" y="602268"/>
                </a:lnTo>
                <a:lnTo>
                  <a:pt x="1470589" y="600051"/>
                </a:lnTo>
                <a:lnTo>
                  <a:pt x="1474719" y="598467"/>
                </a:lnTo>
                <a:lnTo>
                  <a:pt x="1479166" y="596567"/>
                </a:lnTo>
                <a:lnTo>
                  <a:pt x="1483296" y="594984"/>
                </a:lnTo>
                <a:lnTo>
                  <a:pt x="1491873" y="592767"/>
                </a:lnTo>
                <a:lnTo>
                  <a:pt x="1500768" y="591183"/>
                </a:lnTo>
                <a:lnTo>
                  <a:pt x="1509345" y="590550"/>
                </a:lnTo>
                <a:close/>
                <a:moveTo>
                  <a:pt x="690596" y="539750"/>
                </a:moveTo>
                <a:lnTo>
                  <a:pt x="691548" y="539750"/>
                </a:lnTo>
                <a:lnTo>
                  <a:pt x="693769" y="540067"/>
                </a:lnTo>
                <a:lnTo>
                  <a:pt x="702016" y="540702"/>
                </a:lnTo>
                <a:lnTo>
                  <a:pt x="727394" y="541020"/>
                </a:lnTo>
                <a:lnTo>
                  <a:pt x="757531" y="541655"/>
                </a:lnTo>
                <a:lnTo>
                  <a:pt x="770854" y="541972"/>
                </a:lnTo>
                <a:lnTo>
                  <a:pt x="781640" y="543242"/>
                </a:lnTo>
                <a:lnTo>
                  <a:pt x="781957" y="543242"/>
                </a:lnTo>
                <a:lnTo>
                  <a:pt x="785763" y="546734"/>
                </a:lnTo>
                <a:lnTo>
                  <a:pt x="789887" y="552130"/>
                </a:lnTo>
                <a:lnTo>
                  <a:pt x="794646" y="558479"/>
                </a:lnTo>
                <a:lnTo>
                  <a:pt x="799404" y="566415"/>
                </a:lnTo>
                <a:lnTo>
                  <a:pt x="804797" y="576573"/>
                </a:lnTo>
                <a:lnTo>
                  <a:pt x="809872" y="588001"/>
                </a:lnTo>
                <a:lnTo>
                  <a:pt x="812093" y="594668"/>
                </a:lnTo>
                <a:lnTo>
                  <a:pt x="814631" y="602286"/>
                </a:lnTo>
                <a:lnTo>
                  <a:pt x="817169" y="609905"/>
                </a:lnTo>
                <a:lnTo>
                  <a:pt x="820024" y="618476"/>
                </a:lnTo>
                <a:lnTo>
                  <a:pt x="822244" y="627364"/>
                </a:lnTo>
                <a:lnTo>
                  <a:pt x="824465" y="637205"/>
                </a:lnTo>
                <a:lnTo>
                  <a:pt x="826685" y="647681"/>
                </a:lnTo>
                <a:lnTo>
                  <a:pt x="828906" y="658791"/>
                </a:lnTo>
                <a:lnTo>
                  <a:pt x="830809" y="670537"/>
                </a:lnTo>
                <a:lnTo>
                  <a:pt x="832395" y="683235"/>
                </a:lnTo>
                <a:lnTo>
                  <a:pt x="834299" y="696567"/>
                </a:lnTo>
                <a:lnTo>
                  <a:pt x="835885" y="710535"/>
                </a:lnTo>
                <a:lnTo>
                  <a:pt x="836836" y="725454"/>
                </a:lnTo>
                <a:lnTo>
                  <a:pt x="838105" y="741644"/>
                </a:lnTo>
                <a:lnTo>
                  <a:pt x="839057" y="757834"/>
                </a:lnTo>
                <a:lnTo>
                  <a:pt x="840009" y="775611"/>
                </a:lnTo>
                <a:lnTo>
                  <a:pt x="840326" y="794022"/>
                </a:lnTo>
                <a:lnTo>
                  <a:pt x="840643" y="813069"/>
                </a:lnTo>
                <a:lnTo>
                  <a:pt x="840326" y="833703"/>
                </a:lnTo>
                <a:lnTo>
                  <a:pt x="840326" y="854972"/>
                </a:lnTo>
                <a:lnTo>
                  <a:pt x="844767" y="839735"/>
                </a:lnTo>
                <a:lnTo>
                  <a:pt x="849208" y="824497"/>
                </a:lnTo>
                <a:lnTo>
                  <a:pt x="857456" y="794975"/>
                </a:lnTo>
                <a:lnTo>
                  <a:pt x="864435" y="767992"/>
                </a:lnTo>
                <a:lnTo>
                  <a:pt x="870145" y="742914"/>
                </a:lnTo>
                <a:lnTo>
                  <a:pt x="878710" y="705456"/>
                </a:lnTo>
                <a:lnTo>
                  <a:pt x="881248" y="694028"/>
                </a:lnTo>
                <a:lnTo>
                  <a:pt x="882517" y="688314"/>
                </a:lnTo>
                <a:lnTo>
                  <a:pt x="878076" y="679425"/>
                </a:lnTo>
                <a:lnTo>
                  <a:pt x="874586" y="670854"/>
                </a:lnTo>
                <a:lnTo>
                  <a:pt x="871097" y="663236"/>
                </a:lnTo>
                <a:lnTo>
                  <a:pt x="868559" y="655617"/>
                </a:lnTo>
                <a:lnTo>
                  <a:pt x="864752" y="644506"/>
                </a:lnTo>
                <a:lnTo>
                  <a:pt x="863801" y="640380"/>
                </a:lnTo>
                <a:lnTo>
                  <a:pt x="867290" y="637205"/>
                </a:lnTo>
                <a:lnTo>
                  <a:pt x="876489" y="629269"/>
                </a:lnTo>
                <a:lnTo>
                  <a:pt x="881882" y="624507"/>
                </a:lnTo>
                <a:lnTo>
                  <a:pt x="888227" y="619746"/>
                </a:lnTo>
                <a:lnTo>
                  <a:pt x="894571" y="615619"/>
                </a:lnTo>
                <a:lnTo>
                  <a:pt x="900598" y="611810"/>
                </a:lnTo>
                <a:lnTo>
                  <a:pt x="921535" y="619746"/>
                </a:lnTo>
                <a:lnTo>
                  <a:pt x="939300" y="659426"/>
                </a:lnTo>
                <a:lnTo>
                  <a:pt x="934224" y="671172"/>
                </a:lnTo>
                <a:lnTo>
                  <a:pt x="928514" y="683235"/>
                </a:lnTo>
                <a:lnTo>
                  <a:pt x="922487" y="695932"/>
                </a:lnTo>
                <a:lnTo>
                  <a:pt x="923439" y="707043"/>
                </a:lnTo>
                <a:lnTo>
                  <a:pt x="924073" y="720693"/>
                </a:lnTo>
                <a:lnTo>
                  <a:pt x="924708" y="736248"/>
                </a:lnTo>
                <a:lnTo>
                  <a:pt x="924073" y="753390"/>
                </a:lnTo>
                <a:lnTo>
                  <a:pt x="923439" y="790213"/>
                </a:lnTo>
                <a:lnTo>
                  <a:pt x="921852" y="827354"/>
                </a:lnTo>
                <a:lnTo>
                  <a:pt x="920266" y="862273"/>
                </a:lnTo>
                <a:lnTo>
                  <a:pt x="918680" y="891161"/>
                </a:lnTo>
                <a:lnTo>
                  <a:pt x="916777" y="918461"/>
                </a:lnTo>
                <a:lnTo>
                  <a:pt x="918680" y="913382"/>
                </a:lnTo>
                <a:lnTo>
                  <a:pt x="923756" y="899097"/>
                </a:lnTo>
                <a:lnTo>
                  <a:pt x="927245" y="888621"/>
                </a:lnTo>
                <a:lnTo>
                  <a:pt x="931369" y="876241"/>
                </a:lnTo>
                <a:lnTo>
                  <a:pt x="935493" y="862273"/>
                </a:lnTo>
                <a:lnTo>
                  <a:pt x="939934" y="846401"/>
                </a:lnTo>
                <a:lnTo>
                  <a:pt x="943741" y="828307"/>
                </a:lnTo>
                <a:lnTo>
                  <a:pt x="947865" y="809260"/>
                </a:lnTo>
                <a:lnTo>
                  <a:pt x="951672" y="788626"/>
                </a:lnTo>
                <a:lnTo>
                  <a:pt x="955161" y="766722"/>
                </a:lnTo>
                <a:lnTo>
                  <a:pt x="957699" y="743866"/>
                </a:lnTo>
                <a:lnTo>
                  <a:pt x="958650" y="731486"/>
                </a:lnTo>
                <a:lnTo>
                  <a:pt x="959919" y="719106"/>
                </a:lnTo>
                <a:lnTo>
                  <a:pt x="960554" y="707043"/>
                </a:lnTo>
                <a:lnTo>
                  <a:pt x="960871" y="694345"/>
                </a:lnTo>
                <a:lnTo>
                  <a:pt x="961188" y="681330"/>
                </a:lnTo>
                <a:lnTo>
                  <a:pt x="961188" y="668315"/>
                </a:lnTo>
                <a:lnTo>
                  <a:pt x="969119" y="649268"/>
                </a:lnTo>
                <a:lnTo>
                  <a:pt x="970705" y="651173"/>
                </a:lnTo>
                <a:lnTo>
                  <a:pt x="973877" y="656887"/>
                </a:lnTo>
                <a:lnTo>
                  <a:pt x="976098" y="661331"/>
                </a:lnTo>
                <a:lnTo>
                  <a:pt x="978636" y="666727"/>
                </a:lnTo>
                <a:lnTo>
                  <a:pt x="981808" y="673076"/>
                </a:lnTo>
                <a:lnTo>
                  <a:pt x="984663" y="681012"/>
                </a:lnTo>
                <a:lnTo>
                  <a:pt x="988152" y="690218"/>
                </a:lnTo>
                <a:lnTo>
                  <a:pt x="991007" y="700377"/>
                </a:lnTo>
                <a:lnTo>
                  <a:pt x="993862" y="712122"/>
                </a:lnTo>
                <a:lnTo>
                  <a:pt x="997035" y="724820"/>
                </a:lnTo>
                <a:lnTo>
                  <a:pt x="999572" y="739422"/>
                </a:lnTo>
                <a:lnTo>
                  <a:pt x="1002110" y="754977"/>
                </a:lnTo>
                <a:lnTo>
                  <a:pt x="1004013" y="772436"/>
                </a:lnTo>
                <a:lnTo>
                  <a:pt x="1005600" y="790848"/>
                </a:lnTo>
                <a:lnTo>
                  <a:pt x="1005282" y="796244"/>
                </a:lnTo>
                <a:lnTo>
                  <a:pt x="1004331" y="801958"/>
                </a:lnTo>
                <a:lnTo>
                  <a:pt x="1003062" y="809260"/>
                </a:lnTo>
                <a:lnTo>
                  <a:pt x="1000841" y="817196"/>
                </a:lnTo>
                <a:lnTo>
                  <a:pt x="997669" y="826085"/>
                </a:lnTo>
                <a:lnTo>
                  <a:pt x="994497" y="836243"/>
                </a:lnTo>
                <a:lnTo>
                  <a:pt x="985932" y="858781"/>
                </a:lnTo>
                <a:lnTo>
                  <a:pt x="964043" y="914969"/>
                </a:lnTo>
                <a:lnTo>
                  <a:pt x="951037" y="948301"/>
                </a:lnTo>
                <a:lnTo>
                  <a:pt x="937079" y="985442"/>
                </a:lnTo>
                <a:lnTo>
                  <a:pt x="922804" y="1025757"/>
                </a:lnTo>
                <a:lnTo>
                  <a:pt x="915825" y="1047026"/>
                </a:lnTo>
                <a:lnTo>
                  <a:pt x="908212" y="1068929"/>
                </a:lnTo>
                <a:lnTo>
                  <a:pt x="901233" y="1091785"/>
                </a:lnTo>
                <a:lnTo>
                  <a:pt x="894254" y="1115594"/>
                </a:lnTo>
                <a:lnTo>
                  <a:pt x="886958" y="1139719"/>
                </a:lnTo>
                <a:lnTo>
                  <a:pt x="880296" y="1165115"/>
                </a:lnTo>
                <a:lnTo>
                  <a:pt x="873634" y="1190510"/>
                </a:lnTo>
                <a:lnTo>
                  <a:pt x="867290" y="1217493"/>
                </a:lnTo>
                <a:lnTo>
                  <a:pt x="861580" y="1244476"/>
                </a:lnTo>
                <a:lnTo>
                  <a:pt x="855553" y="1272728"/>
                </a:lnTo>
                <a:lnTo>
                  <a:pt x="850477" y="1301298"/>
                </a:lnTo>
                <a:lnTo>
                  <a:pt x="845402" y="1330821"/>
                </a:lnTo>
                <a:lnTo>
                  <a:pt x="840960" y="1360343"/>
                </a:lnTo>
                <a:lnTo>
                  <a:pt x="836836" y="1391135"/>
                </a:lnTo>
                <a:lnTo>
                  <a:pt x="874586" y="1434307"/>
                </a:lnTo>
                <a:lnTo>
                  <a:pt x="949768" y="1522239"/>
                </a:lnTo>
                <a:lnTo>
                  <a:pt x="990373" y="1569856"/>
                </a:lnTo>
                <a:lnTo>
                  <a:pt x="1026219" y="1613028"/>
                </a:lnTo>
                <a:lnTo>
                  <a:pt x="1041129" y="1631122"/>
                </a:lnTo>
                <a:lnTo>
                  <a:pt x="1053500" y="1646042"/>
                </a:lnTo>
                <a:lnTo>
                  <a:pt x="1062065" y="1657470"/>
                </a:lnTo>
                <a:lnTo>
                  <a:pt x="1066824" y="1664137"/>
                </a:lnTo>
                <a:lnTo>
                  <a:pt x="1071582" y="1671755"/>
                </a:lnTo>
                <a:lnTo>
                  <a:pt x="1077292" y="1680326"/>
                </a:lnTo>
                <a:lnTo>
                  <a:pt x="1080147" y="1685088"/>
                </a:lnTo>
                <a:lnTo>
                  <a:pt x="1083002" y="1689850"/>
                </a:lnTo>
                <a:lnTo>
                  <a:pt x="1085540" y="1695564"/>
                </a:lnTo>
                <a:lnTo>
                  <a:pt x="1088395" y="1701913"/>
                </a:lnTo>
                <a:lnTo>
                  <a:pt x="1090616" y="1708579"/>
                </a:lnTo>
                <a:lnTo>
                  <a:pt x="1091884" y="1715880"/>
                </a:lnTo>
                <a:lnTo>
                  <a:pt x="1093471" y="1724134"/>
                </a:lnTo>
                <a:lnTo>
                  <a:pt x="1093788" y="1733022"/>
                </a:lnTo>
                <a:lnTo>
                  <a:pt x="1093788" y="1742545"/>
                </a:lnTo>
                <a:lnTo>
                  <a:pt x="1092836" y="1753021"/>
                </a:lnTo>
                <a:lnTo>
                  <a:pt x="1090933" y="1765084"/>
                </a:lnTo>
                <a:lnTo>
                  <a:pt x="1087761" y="1777147"/>
                </a:lnTo>
                <a:lnTo>
                  <a:pt x="1086809" y="1785083"/>
                </a:lnTo>
                <a:lnTo>
                  <a:pt x="1084271" y="1801272"/>
                </a:lnTo>
                <a:lnTo>
                  <a:pt x="1076340" y="1854920"/>
                </a:lnTo>
                <a:lnTo>
                  <a:pt x="1054452" y="2009516"/>
                </a:lnTo>
                <a:lnTo>
                  <a:pt x="1023681" y="2230139"/>
                </a:lnTo>
                <a:lnTo>
                  <a:pt x="1022730" y="2236488"/>
                </a:lnTo>
                <a:lnTo>
                  <a:pt x="1021461" y="2242520"/>
                </a:lnTo>
                <a:lnTo>
                  <a:pt x="1019875" y="2248551"/>
                </a:lnTo>
                <a:lnTo>
                  <a:pt x="1018289" y="2254582"/>
                </a:lnTo>
                <a:lnTo>
                  <a:pt x="1015751" y="2259979"/>
                </a:lnTo>
                <a:lnTo>
                  <a:pt x="1013530" y="2265693"/>
                </a:lnTo>
                <a:lnTo>
                  <a:pt x="1011310" y="2271407"/>
                </a:lnTo>
                <a:lnTo>
                  <a:pt x="1008455" y="2276486"/>
                </a:lnTo>
                <a:lnTo>
                  <a:pt x="1005917" y="2281248"/>
                </a:lnTo>
                <a:lnTo>
                  <a:pt x="1002427" y="2286009"/>
                </a:lnTo>
                <a:lnTo>
                  <a:pt x="999255" y="2291088"/>
                </a:lnTo>
                <a:lnTo>
                  <a:pt x="995766" y="2295533"/>
                </a:lnTo>
                <a:lnTo>
                  <a:pt x="992276" y="2299659"/>
                </a:lnTo>
                <a:lnTo>
                  <a:pt x="988470" y="2303469"/>
                </a:lnTo>
                <a:lnTo>
                  <a:pt x="984346" y="2307278"/>
                </a:lnTo>
                <a:lnTo>
                  <a:pt x="980222" y="2311087"/>
                </a:lnTo>
                <a:lnTo>
                  <a:pt x="975781" y="2314262"/>
                </a:lnTo>
                <a:lnTo>
                  <a:pt x="971339" y="2317436"/>
                </a:lnTo>
                <a:lnTo>
                  <a:pt x="966581" y="2320293"/>
                </a:lnTo>
                <a:lnTo>
                  <a:pt x="961823" y="2322833"/>
                </a:lnTo>
                <a:lnTo>
                  <a:pt x="956747" y="2325372"/>
                </a:lnTo>
                <a:lnTo>
                  <a:pt x="951989" y="2327277"/>
                </a:lnTo>
                <a:lnTo>
                  <a:pt x="946913" y="2329182"/>
                </a:lnTo>
                <a:lnTo>
                  <a:pt x="941203" y="2331086"/>
                </a:lnTo>
                <a:lnTo>
                  <a:pt x="936128" y="2332674"/>
                </a:lnTo>
                <a:lnTo>
                  <a:pt x="930418" y="2333309"/>
                </a:lnTo>
                <a:lnTo>
                  <a:pt x="925025" y="2334578"/>
                </a:lnTo>
                <a:lnTo>
                  <a:pt x="919315" y="2334896"/>
                </a:lnTo>
                <a:lnTo>
                  <a:pt x="913605" y="2335213"/>
                </a:lnTo>
                <a:lnTo>
                  <a:pt x="907577" y="2335213"/>
                </a:lnTo>
                <a:lnTo>
                  <a:pt x="901550" y="2334896"/>
                </a:lnTo>
                <a:lnTo>
                  <a:pt x="895523" y="2333943"/>
                </a:lnTo>
                <a:lnTo>
                  <a:pt x="889813" y="2333309"/>
                </a:lnTo>
                <a:lnTo>
                  <a:pt x="883786" y="2332356"/>
                </a:lnTo>
                <a:lnTo>
                  <a:pt x="878076" y="2330769"/>
                </a:lnTo>
                <a:lnTo>
                  <a:pt x="872683" y="2328864"/>
                </a:lnTo>
                <a:lnTo>
                  <a:pt x="867290" y="2326642"/>
                </a:lnTo>
                <a:lnTo>
                  <a:pt x="862214" y="2324420"/>
                </a:lnTo>
                <a:lnTo>
                  <a:pt x="857456" y="2321881"/>
                </a:lnTo>
                <a:lnTo>
                  <a:pt x="852698" y="2319341"/>
                </a:lnTo>
                <a:lnTo>
                  <a:pt x="848257" y="2316167"/>
                </a:lnTo>
                <a:lnTo>
                  <a:pt x="843815" y="2312992"/>
                </a:lnTo>
                <a:lnTo>
                  <a:pt x="839692" y="2309183"/>
                </a:lnTo>
                <a:lnTo>
                  <a:pt x="835568" y="2305373"/>
                </a:lnTo>
                <a:lnTo>
                  <a:pt x="831761" y="2301882"/>
                </a:lnTo>
                <a:lnTo>
                  <a:pt x="827954" y="2297755"/>
                </a:lnTo>
                <a:lnTo>
                  <a:pt x="824782" y="2293311"/>
                </a:lnTo>
                <a:lnTo>
                  <a:pt x="821293" y="2288866"/>
                </a:lnTo>
                <a:lnTo>
                  <a:pt x="818755" y="2283787"/>
                </a:lnTo>
                <a:lnTo>
                  <a:pt x="815900" y="2279026"/>
                </a:lnTo>
                <a:lnTo>
                  <a:pt x="813362" y="2274264"/>
                </a:lnTo>
                <a:lnTo>
                  <a:pt x="811141" y="2269185"/>
                </a:lnTo>
                <a:lnTo>
                  <a:pt x="809238" y="2263471"/>
                </a:lnTo>
                <a:lnTo>
                  <a:pt x="807335" y="2258392"/>
                </a:lnTo>
                <a:lnTo>
                  <a:pt x="805749" y="2252678"/>
                </a:lnTo>
                <a:lnTo>
                  <a:pt x="804162" y="2246646"/>
                </a:lnTo>
                <a:lnTo>
                  <a:pt x="803211" y="2241250"/>
                </a:lnTo>
                <a:lnTo>
                  <a:pt x="802576" y="2234901"/>
                </a:lnTo>
                <a:lnTo>
                  <a:pt x="801942" y="2228869"/>
                </a:lnTo>
                <a:lnTo>
                  <a:pt x="801625" y="2222838"/>
                </a:lnTo>
                <a:lnTo>
                  <a:pt x="801625" y="2216807"/>
                </a:lnTo>
                <a:lnTo>
                  <a:pt x="801942" y="2210458"/>
                </a:lnTo>
                <a:lnTo>
                  <a:pt x="802576" y="2204109"/>
                </a:lnTo>
                <a:lnTo>
                  <a:pt x="803211" y="2197443"/>
                </a:lnTo>
                <a:lnTo>
                  <a:pt x="833981" y="1990152"/>
                </a:lnTo>
                <a:lnTo>
                  <a:pt x="855235" y="1846032"/>
                </a:lnTo>
                <a:lnTo>
                  <a:pt x="861897" y="1797146"/>
                </a:lnTo>
                <a:lnTo>
                  <a:pt x="863801" y="1783178"/>
                </a:lnTo>
                <a:lnTo>
                  <a:pt x="864435" y="1777147"/>
                </a:lnTo>
                <a:lnTo>
                  <a:pt x="861897" y="1774290"/>
                </a:lnTo>
                <a:lnTo>
                  <a:pt x="855553" y="1767623"/>
                </a:lnTo>
                <a:lnTo>
                  <a:pt x="833030" y="1744133"/>
                </a:lnTo>
                <a:lnTo>
                  <a:pt x="763558" y="1673343"/>
                </a:lnTo>
                <a:lnTo>
                  <a:pt x="687424" y="1595886"/>
                </a:lnTo>
                <a:lnTo>
                  <a:pt x="657288" y="1564777"/>
                </a:lnTo>
                <a:lnTo>
                  <a:pt x="637620" y="1543825"/>
                </a:lnTo>
                <a:lnTo>
                  <a:pt x="624931" y="1537159"/>
                </a:lnTo>
                <a:lnTo>
                  <a:pt x="612876" y="1530175"/>
                </a:lnTo>
                <a:lnTo>
                  <a:pt x="600822" y="1523192"/>
                </a:lnTo>
                <a:lnTo>
                  <a:pt x="589719" y="1516208"/>
                </a:lnTo>
                <a:lnTo>
                  <a:pt x="578933" y="1508907"/>
                </a:lnTo>
                <a:lnTo>
                  <a:pt x="569100" y="1501605"/>
                </a:lnTo>
                <a:lnTo>
                  <a:pt x="559266" y="1494622"/>
                </a:lnTo>
                <a:lnTo>
                  <a:pt x="550383" y="1487003"/>
                </a:lnTo>
                <a:lnTo>
                  <a:pt x="541818" y="1480019"/>
                </a:lnTo>
                <a:lnTo>
                  <a:pt x="533570" y="1472718"/>
                </a:lnTo>
                <a:lnTo>
                  <a:pt x="525957" y="1465099"/>
                </a:lnTo>
                <a:lnTo>
                  <a:pt x="518978" y="1458116"/>
                </a:lnTo>
                <a:lnTo>
                  <a:pt x="511682" y="1451132"/>
                </a:lnTo>
                <a:lnTo>
                  <a:pt x="505655" y="1444148"/>
                </a:lnTo>
                <a:lnTo>
                  <a:pt x="499945" y="1436847"/>
                </a:lnTo>
                <a:lnTo>
                  <a:pt x="494235" y="1430181"/>
                </a:lnTo>
                <a:lnTo>
                  <a:pt x="489159" y="1423514"/>
                </a:lnTo>
                <a:lnTo>
                  <a:pt x="484718" y="1416848"/>
                </a:lnTo>
                <a:lnTo>
                  <a:pt x="480277" y="1410499"/>
                </a:lnTo>
                <a:lnTo>
                  <a:pt x="476470" y="1404150"/>
                </a:lnTo>
                <a:lnTo>
                  <a:pt x="473298" y="1397801"/>
                </a:lnTo>
                <a:lnTo>
                  <a:pt x="469808" y="1392405"/>
                </a:lnTo>
                <a:lnTo>
                  <a:pt x="464733" y="1381294"/>
                </a:lnTo>
                <a:lnTo>
                  <a:pt x="460926" y="1371453"/>
                </a:lnTo>
                <a:lnTo>
                  <a:pt x="458706" y="1362565"/>
                </a:lnTo>
                <a:lnTo>
                  <a:pt x="457754" y="1359073"/>
                </a:lnTo>
                <a:lnTo>
                  <a:pt x="457119" y="1355264"/>
                </a:lnTo>
                <a:lnTo>
                  <a:pt x="457119" y="1352089"/>
                </a:lnTo>
                <a:lnTo>
                  <a:pt x="457119" y="1349550"/>
                </a:lnTo>
                <a:lnTo>
                  <a:pt x="456802" y="1347010"/>
                </a:lnTo>
                <a:lnTo>
                  <a:pt x="456168" y="1344788"/>
                </a:lnTo>
                <a:lnTo>
                  <a:pt x="454264" y="1342566"/>
                </a:lnTo>
                <a:lnTo>
                  <a:pt x="452361" y="1340344"/>
                </a:lnTo>
                <a:lnTo>
                  <a:pt x="449823" y="1338439"/>
                </a:lnTo>
                <a:lnTo>
                  <a:pt x="446968" y="1336217"/>
                </a:lnTo>
                <a:lnTo>
                  <a:pt x="440624" y="1332408"/>
                </a:lnTo>
                <a:lnTo>
                  <a:pt x="434279" y="1328598"/>
                </a:lnTo>
                <a:lnTo>
                  <a:pt x="431107" y="1326376"/>
                </a:lnTo>
                <a:lnTo>
                  <a:pt x="428887" y="1324472"/>
                </a:lnTo>
                <a:lnTo>
                  <a:pt x="426666" y="1322250"/>
                </a:lnTo>
                <a:lnTo>
                  <a:pt x="425397" y="1319393"/>
                </a:lnTo>
                <a:lnTo>
                  <a:pt x="424128" y="1317170"/>
                </a:lnTo>
                <a:lnTo>
                  <a:pt x="424128" y="1314631"/>
                </a:lnTo>
                <a:lnTo>
                  <a:pt x="425714" y="1302568"/>
                </a:lnTo>
                <a:lnTo>
                  <a:pt x="427618" y="1289553"/>
                </a:lnTo>
                <a:lnTo>
                  <a:pt x="429521" y="1275268"/>
                </a:lnTo>
                <a:lnTo>
                  <a:pt x="432059" y="1260983"/>
                </a:lnTo>
                <a:lnTo>
                  <a:pt x="438086" y="1229873"/>
                </a:lnTo>
                <a:lnTo>
                  <a:pt x="445382" y="1196542"/>
                </a:lnTo>
                <a:lnTo>
                  <a:pt x="453313" y="1161623"/>
                </a:lnTo>
                <a:lnTo>
                  <a:pt x="462195" y="1125117"/>
                </a:lnTo>
                <a:lnTo>
                  <a:pt x="471712" y="1087658"/>
                </a:lnTo>
                <a:lnTo>
                  <a:pt x="481229" y="1049883"/>
                </a:lnTo>
                <a:lnTo>
                  <a:pt x="501531" y="974014"/>
                </a:lnTo>
                <a:lnTo>
                  <a:pt x="521199" y="901001"/>
                </a:lnTo>
                <a:lnTo>
                  <a:pt x="538963" y="833386"/>
                </a:lnTo>
                <a:lnTo>
                  <a:pt x="546577" y="803228"/>
                </a:lnTo>
                <a:lnTo>
                  <a:pt x="553238" y="775293"/>
                </a:lnTo>
                <a:lnTo>
                  <a:pt x="622710" y="754659"/>
                </a:lnTo>
                <a:lnTo>
                  <a:pt x="591305" y="753072"/>
                </a:lnTo>
                <a:lnTo>
                  <a:pt x="520881" y="750215"/>
                </a:lnTo>
                <a:lnTo>
                  <a:pt x="482497" y="748628"/>
                </a:lnTo>
                <a:lnTo>
                  <a:pt x="448554" y="747358"/>
                </a:lnTo>
                <a:lnTo>
                  <a:pt x="423494" y="747041"/>
                </a:lnTo>
                <a:lnTo>
                  <a:pt x="415563" y="747358"/>
                </a:lnTo>
                <a:lnTo>
                  <a:pt x="411439" y="747993"/>
                </a:lnTo>
                <a:lnTo>
                  <a:pt x="409853" y="748628"/>
                </a:lnTo>
                <a:lnTo>
                  <a:pt x="406364" y="750850"/>
                </a:lnTo>
                <a:lnTo>
                  <a:pt x="396847" y="757516"/>
                </a:lnTo>
                <a:lnTo>
                  <a:pt x="382889" y="767992"/>
                </a:lnTo>
                <a:lnTo>
                  <a:pt x="366393" y="781007"/>
                </a:lnTo>
                <a:lnTo>
                  <a:pt x="325472" y="812752"/>
                </a:lnTo>
                <a:lnTo>
                  <a:pt x="279791" y="849258"/>
                </a:lnTo>
                <a:lnTo>
                  <a:pt x="195093" y="917826"/>
                </a:lnTo>
                <a:lnTo>
                  <a:pt x="154805" y="951158"/>
                </a:lnTo>
                <a:lnTo>
                  <a:pt x="154488" y="951475"/>
                </a:lnTo>
                <a:lnTo>
                  <a:pt x="150681" y="954332"/>
                </a:lnTo>
                <a:lnTo>
                  <a:pt x="146875" y="957506"/>
                </a:lnTo>
                <a:lnTo>
                  <a:pt x="143068" y="960046"/>
                </a:lnTo>
                <a:lnTo>
                  <a:pt x="139261" y="962586"/>
                </a:lnTo>
                <a:lnTo>
                  <a:pt x="135454" y="964808"/>
                </a:lnTo>
                <a:lnTo>
                  <a:pt x="131013" y="966712"/>
                </a:lnTo>
                <a:lnTo>
                  <a:pt x="126889" y="968617"/>
                </a:lnTo>
                <a:lnTo>
                  <a:pt x="122766" y="969887"/>
                </a:lnTo>
                <a:lnTo>
                  <a:pt x="113883" y="972426"/>
                </a:lnTo>
                <a:lnTo>
                  <a:pt x="105318" y="974014"/>
                </a:lnTo>
                <a:lnTo>
                  <a:pt x="96436" y="975283"/>
                </a:lnTo>
                <a:lnTo>
                  <a:pt x="87554" y="974966"/>
                </a:lnTo>
                <a:lnTo>
                  <a:pt x="78671" y="974014"/>
                </a:lnTo>
                <a:lnTo>
                  <a:pt x="70106" y="972109"/>
                </a:lnTo>
                <a:lnTo>
                  <a:pt x="61541" y="969569"/>
                </a:lnTo>
                <a:lnTo>
                  <a:pt x="52976" y="966395"/>
                </a:lnTo>
                <a:lnTo>
                  <a:pt x="48852" y="964490"/>
                </a:lnTo>
                <a:lnTo>
                  <a:pt x="45363" y="962268"/>
                </a:lnTo>
                <a:lnTo>
                  <a:pt x="41239" y="959729"/>
                </a:lnTo>
                <a:lnTo>
                  <a:pt x="37432" y="956872"/>
                </a:lnTo>
                <a:lnTo>
                  <a:pt x="33626" y="954015"/>
                </a:lnTo>
                <a:lnTo>
                  <a:pt x="30453" y="951158"/>
                </a:lnTo>
                <a:lnTo>
                  <a:pt x="26647" y="947666"/>
                </a:lnTo>
                <a:lnTo>
                  <a:pt x="23792" y="944491"/>
                </a:lnTo>
                <a:lnTo>
                  <a:pt x="20302" y="940682"/>
                </a:lnTo>
                <a:lnTo>
                  <a:pt x="17764" y="936873"/>
                </a:lnTo>
                <a:lnTo>
                  <a:pt x="14909" y="933063"/>
                </a:lnTo>
                <a:lnTo>
                  <a:pt x="12689" y="929254"/>
                </a:lnTo>
                <a:lnTo>
                  <a:pt x="10468" y="925127"/>
                </a:lnTo>
                <a:lnTo>
                  <a:pt x="8248" y="921000"/>
                </a:lnTo>
                <a:lnTo>
                  <a:pt x="6662" y="916874"/>
                </a:lnTo>
                <a:lnTo>
                  <a:pt x="4758" y="912429"/>
                </a:lnTo>
                <a:lnTo>
                  <a:pt x="2538" y="903858"/>
                </a:lnTo>
                <a:lnTo>
                  <a:pt x="634" y="894970"/>
                </a:lnTo>
                <a:lnTo>
                  <a:pt x="0" y="886399"/>
                </a:lnTo>
                <a:lnTo>
                  <a:pt x="0" y="877511"/>
                </a:lnTo>
                <a:lnTo>
                  <a:pt x="952" y="868622"/>
                </a:lnTo>
                <a:lnTo>
                  <a:pt x="2538" y="859734"/>
                </a:lnTo>
                <a:lnTo>
                  <a:pt x="5075" y="851163"/>
                </a:lnTo>
                <a:lnTo>
                  <a:pt x="8882" y="842909"/>
                </a:lnTo>
                <a:lnTo>
                  <a:pt x="10785" y="838782"/>
                </a:lnTo>
                <a:lnTo>
                  <a:pt x="13006" y="834656"/>
                </a:lnTo>
                <a:lnTo>
                  <a:pt x="15544" y="831164"/>
                </a:lnTo>
                <a:lnTo>
                  <a:pt x="18082" y="827354"/>
                </a:lnTo>
                <a:lnTo>
                  <a:pt x="20937" y="823545"/>
                </a:lnTo>
                <a:lnTo>
                  <a:pt x="24109" y="820053"/>
                </a:lnTo>
                <a:lnTo>
                  <a:pt x="27281" y="816561"/>
                </a:lnTo>
                <a:lnTo>
                  <a:pt x="30771" y="813069"/>
                </a:lnTo>
                <a:lnTo>
                  <a:pt x="80575" y="775611"/>
                </a:lnTo>
                <a:lnTo>
                  <a:pt x="189700" y="694028"/>
                </a:lnTo>
                <a:lnTo>
                  <a:pt x="248386" y="650220"/>
                </a:lnTo>
                <a:lnTo>
                  <a:pt x="300094" y="612127"/>
                </a:lnTo>
                <a:lnTo>
                  <a:pt x="321348" y="596572"/>
                </a:lnTo>
                <a:lnTo>
                  <a:pt x="337843" y="585144"/>
                </a:lnTo>
                <a:lnTo>
                  <a:pt x="349263" y="577208"/>
                </a:lnTo>
                <a:lnTo>
                  <a:pt x="352436" y="574986"/>
                </a:lnTo>
                <a:lnTo>
                  <a:pt x="354022" y="574351"/>
                </a:lnTo>
                <a:lnTo>
                  <a:pt x="460926" y="562606"/>
                </a:lnTo>
                <a:lnTo>
                  <a:pt x="554190" y="552448"/>
                </a:lnTo>
                <a:lnTo>
                  <a:pt x="595112" y="548003"/>
                </a:lnTo>
                <a:lnTo>
                  <a:pt x="631275" y="544512"/>
                </a:lnTo>
                <a:lnTo>
                  <a:pt x="663315" y="541655"/>
                </a:lnTo>
                <a:lnTo>
                  <a:pt x="690596" y="539750"/>
                </a:lnTo>
                <a:close/>
                <a:moveTo>
                  <a:pt x="912333" y="0"/>
                </a:moveTo>
                <a:lnTo>
                  <a:pt x="923772" y="0"/>
                </a:lnTo>
                <a:lnTo>
                  <a:pt x="935529" y="0"/>
                </a:lnTo>
                <a:lnTo>
                  <a:pt x="943791" y="636"/>
                </a:lnTo>
                <a:lnTo>
                  <a:pt x="952052" y="1908"/>
                </a:lnTo>
                <a:lnTo>
                  <a:pt x="960632" y="3817"/>
                </a:lnTo>
                <a:lnTo>
                  <a:pt x="969211" y="5407"/>
                </a:lnTo>
                <a:lnTo>
                  <a:pt x="977473" y="8270"/>
                </a:lnTo>
                <a:lnTo>
                  <a:pt x="986052" y="11451"/>
                </a:lnTo>
                <a:lnTo>
                  <a:pt x="993996" y="14949"/>
                </a:lnTo>
                <a:lnTo>
                  <a:pt x="1001940" y="19084"/>
                </a:lnTo>
                <a:lnTo>
                  <a:pt x="1010202" y="22901"/>
                </a:lnTo>
                <a:lnTo>
                  <a:pt x="1017828" y="27990"/>
                </a:lnTo>
                <a:lnTo>
                  <a:pt x="1025454" y="33080"/>
                </a:lnTo>
                <a:lnTo>
                  <a:pt x="1032762" y="39123"/>
                </a:lnTo>
                <a:lnTo>
                  <a:pt x="1039753" y="44848"/>
                </a:lnTo>
                <a:lnTo>
                  <a:pt x="1047061" y="51210"/>
                </a:lnTo>
                <a:lnTo>
                  <a:pt x="1053734" y="57889"/>
                </a:lnTo>
                <a:lnTo>
                  <a:pt x="1060407" y="65523"/>
                </a:lnTo>
                <a:lnTo>
                  <a:pt x="1066127" y="72839"/>
                </a:lnTo>
                <a:lnTo>
                  <a:pt x="1072164" y="80791"/>
                </a:lnTo>
                <a:lnTo>
                  <a:pt x="1077884" y="89061"/>
                </a:lnTo>
                <a:lnTo>
                  <a:pt x="1082968" y="97331"/>
                </a:lnTo>
                <a:lnTo>
                  <a:pt x="1087734" y="106555"/>
                </a:lnTo>
                <a:lnTo>
                  <a:pt x="1092183" y="115779"/>
                </a:lnTo>
                <a:lnTo>
                  <a:pt x="1096313" y="125003"/>
                </a:lnTo>
                <a:lnTo>
                  <a:pt x="1100127" y="134546"/>
                </a:lnTo>
                <a:lnTo>
                  <a:pt x="1103304" y="145042"/>
                </a:lnTo>
                <a:lnTo>
                  <a:pt x="1106164" y="155220"/>
                </a:lnTo>
                <a:lnTo>
                  <a:pt x="1108706" y="166035"/>
                </a:lnTo>
                <a:lnTo>
                  <a:pt x="1110612" y="176849"/>
                </a:lnTo>
                <a:lnTo>
                  <a:pt x="1111566" y="187982"/>
                </a:lnTo>
                <a:lnTo>
                  <a:pt x="1112519" y="199433"/>
                </a:lnTo>
                <a:lnTo>
                  <a:pt x="1112837" y="210883"/>
                </a:lnTo>
                <a:lnTo>
                  <a:pt x="1112519" y="222970"/>
                </a:lnTo>
                <a:lnTo>
                  <a:pt x="1110930" y="247144"/>
                </a:lnTo>
                <a:lnTo>
                  <a:pt x="1109024" y="271636"/>
                </a:lnTo>
                <a:lnTo>
                  <a:pt x="1106164" y="296764"/>
                </a:lnTo>
                <a:lnTo>
                  <a:pt x="1104575" y="308851"/>
                </a:lnTo>
                <a:lnTo>
                  <a:pt x="1102351" y="321574"/>
                </a:lnTo>
                <a:lnTo>
                  <a:pt x="1100444" y="333978"/>
                </a:lnTo>
                <a:lnTo>
                  <a:pt x="1097902" y="345747"/>
                </a:lnTo>
                <a:lnTo>
                  <a:pt x="1095360" y="358152"/>
                </a:lnTo>
                <a:lnTo>
                  <a:pt x="1092183" y="369921"/>
                </a:lnTo>
                <a:lnTo>
                  <a:pt x="1089323" y="381372"/>
                </a:lnTo>
                <a:lnTo>
                  <a:pt x="1085510" y="393140"/>
                </a:lnTo>
                <a:lnTo>
                  <a:pt x="1082014" y="404273"/>
                </a:lnTo>
                <a:lnTo>
                  <a:pt x="1077884" y="415406"/>
                </a:lnTo>
                <a:lnTo>
                  <a:pt x="1073753" y="425902"/>
                </a:lnTo>
                <a:lnTo>
                  <a:pt x="1068986" y="436080"/>
                </a:lnTo>
                <a:lnTo>
                  <a:pt x="1063585" y="445941"/>
                </a:lnTo>
                <a:lnTo>
                  <a:pt x="1058501" y="455483"/>
                </a:lnTo>
                <a:lnTo>
                  <a:pt x="1052463" y="464389"/>
                </a:lnTo>
                <a:lnTo>
                  <a:pt x="1046108" y="472977"/>
                </a:lnTo>
                <a:lnTo>
                  <a:pt x="1039753" y="481247"/>
                </a:lnTo>
                <a:lnTo>
                  <a:pt x="1032762" y="488563"/>
                </a:lnTo>
                <a:lnTo>
                  <a:pt x="1025454" y="495242"/>
                </a:lnTo>
                <a:lnTo>
                  <a:pt x="1017510" y="501922"/>
                </a:lnTo>
                <a:lnTo>
                  <a:pt x="1009248" y="507647"/>
                </a:lnTo>
                <a:lnTo>
                  <a:pt x="1000351" y="512736"/>
                </a:lnTo>
                <a:lnTo>
                  <a:pt x="991454" y="516871"/>
                </a:lnTo>
                <a:lnTo>
                  <a:pt x="981921" y="520688"/>
                </a:lnTo>
                <a:lnTo>
                  <a:pt x="971435" y="523551"/>
                </a:lnTo>
                <a:lnTo>
                  <a:pt x="960949" y="525778"/>
                </a:lnTo>
                <a:lnTo>
                  <a:pt x="953005" y="526732"/>
                </a:lnTo>
                <a:lnTo>
                  <a:pt x="944426" y="527050"/>
                </a:lnTo>
                <a:lnTo>
                  <a:pt x="935847" y="526414"/>
                </a:lnTo>
                <a:lnTo>
                  <a:pt x="926314" y="525141"/>
                </a:lnTo>
                <a:lnTo>
                  <a:pt x="917099" y="523233"/>
                </a:lnTo>
                <a:lnTo>
                  <a:pt x="907884" y="520688"/>
                </a:lnTo>
                <a:lnTo>
                  <a:pt x="898669" y="517190"/>
                </a:lnTo>
                <a:lnTo>
                  <a:pt x="888819" y="513373"/>
                </a:lnTo>
                <a:lnTo>
                  <a:pt x="879286" y="508283"/>
                </a:lnTo>
                <a:lnTo>
                  <a:pt x="869118" y="503194"/>
                </a:lnTo>
                <a:lnTo>
                  <a:pt x="859585" y="496833"/>
                </a:lnTo>
                <a:lnTo>
                  <a:pt x="849735" y="490153"/>
                </a:lnTo>
                <a:lnTo>
                  <a:pt x="840202" y="482837"/>
                </a:lnTo>
                <a:lnTo>
                  <a:pt x="830987" y="474886"/>
                </a:lnTo>
                <a:lnTo>
                  <a:pt x="821454" y="465979"/>
                </a:lnTo>
                <a:lnTo>
                  <a:pt x="812239" y="456755"/>
                </a:lnTo>
                <a:lnTo>
                  <a:pt x="803342" y="446577"/>
                </a:lnTo>
                <a:lnTo>
                  <a:pt x="794445" y="435762"/>
                </a:lnTo>
                <a:lnTo>
                  <a:pt x="786183" y="424630"/>
                </a:lnTo>
                <a:lnTo>
                  <a:pt x="778240" y="412225"/>
                </a:lnTo>
                <a:lnTo>
                  <a:pt x="770296" y="400138"/>
                </a:lnTo>
                <a:lnTo>
                  <a:pt x="762987" y="386779"/>
                </a:lnTo>
                <a:lnTo>
                  <a:pt x="756314" y="372784"/>
                </a:lnTo>
                <a:lnTo>
                  <a:pt x="749324" y="358470"/>
                </a:lnTo>
                <a:lnTo>
                  <a:pt x="743604" y="343203"/>
                </a:lnTo>
                <a:lnTo>
                  <a:pt x="738202" y="327617"/>
                </a:lnTo>
                <a:lnTo>
                  <a:pt x="733436" y="311077"/>
                </a:lnTo>
                <a:lnTo>
                  <a:pt x="728987" y="294219"/>
                </a:lnTo>
                <a:lnTo>
                  <a:pt x="725810" y="276725"/>
                </a:lnTo>
                <a:lnTo>
                  <a:pt x="722632" y="258595"/>
                </a:lnTo>
                <a:lnTo>
                  <a:pt x="720408" y="240146"/>
                </a:lnTo>
                <a:lnTo>
                  <a:pt x="719137" y="221062"/>
                </a:lnTo>
                <a:lnTo>
                  <a:pt x="719772" y="209293"/>
                </a:lnTo>
                <a:lnTo>
                  <a:pt x="721361" y="197206"/>
                </a:lnTo>
                <a:lnTo>
                  <a:pt x="722632" y="185756"/>
                </a:lnTo>
                <a:lnTo>
                  <a:pt x="724856" y="174623"/>
                </a:lnTo>
                <a:lnTo>
                  <a:pt x="727399" y="163490"/>
                </a:lnTo>
                <a:lnTo>
                  <a:pt x="730576" y="152676"/>
                </a:lnTo>
                <a:lnTo>
                  <a:pt x="734389" y="142179"/>
                </a:lnTo>
                <a:lnTo>
                  <a:pt x="737884" y="131683"/>
                </a:lnTo>
                <a:lnTo>
                  <a:pt x="742333" y="121823"/>
                </a:lnTo>
                <a:lnTo>
                  <a:pt x="746782" y="111962"/>
                </a:lnTo>
                <a:lnTo>
                  <a:pt x="752184" y="102420"/>
                </a:lnTo>
                <a:lnTo>
                  <a:pt x="757268" y="93514"/>
                </a:lnTo>
                <a:lnTo>
                  <a:pt x="763305" y="84290"/>
                </a:lnTo>
                <a:lnTo>
                  <a:pt x="769660" y="76338"/>
                </a:lnTo>
                <a:lnTo>
                  <a:pt x="776015" y="68068"/>
                </a:lnTo>
                <a:lnTo>
                  <a:pt x="783006" y="60116"/>
                </a:lnTo>
                <a:lnTo>
                  <a:pt x="790314" y="53118"/>
                </a:lnTo>
                <a:lnTo>
                  <a:pt x="797940" y="46121"/>
                </a:lnTo>
                <a:lnTo>
                  <a:pt x="805567" y="39759"/>
                </a:lnTo>
                <a:lnTo>
                  <a:pt x="813828" y="33398"/>
                </a:lnTo>
                <a:lnTo>
                  <a:pt x="822725" y="27990"/>
                </a:lnTo>
                <a:lnTo>
                  <a:pt x="831305" y="22901"/>
                </a:lnTo>
                <a:lnTo>
                  <a:pt x="840520" y="18130"/>
                </a:lnTo>
                <a:lnTo>
                  <a:pt x="849735" y="13995"/>
                </a:lnTo>
                <a:lnTo>
                  <a:pt x="859903" y="10496"/>
                </a:lnTo>
                <a:lnTo>
                  <a:pt x="870071" y="7316"/>
                </a:lnTo>
                <a:lnTo>
                  <a:pt x="879922" y="4771"/>
                </a:lnTo>
                <a:lnTo>
                  <a:pt x="890725" y="2544"/>
                </a:lnTo>
                <a:lnTo>
                  <a:pt x="901529" y="954"/>
                </a:lnTo>
                <a:lnTo>
                  <a:pt x="9123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endParaRPr lang="zh-CN" altLang="en-US" sz="1015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9" grpId="0" animBg="1"/>
      <p:bldP spid="81" grpId="0" animBg="1"/>
      <p:bldP spid="82" grpId="0" animBg="1"/>
      <p:bldP spid="83" grpId="0" animBg="1"/>
      <p:bldP spid="84" grpId="0" animBg="1"/>
      <p:bldP spid="93" grpId="0"/>
      <p:bldP spid="94" grpId="0"/>
      <p:bldP spid="95" grpId="0"/>
      <p:bldP spid="96" grpId="0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104" grpId="0"/>
      <p:bldP spid="105" grpId="0" animBg="1"/>
      <p:bldP spid="10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国</a:t>
            </a:r>
            <a:r>
              <a:rPr lang="zh-CN" altLang="en-US" dirty="0"/>
              <a:t>内</a:t>
            </a:r>
            <a:r>
              <a:rPr lang="zh-CN" altLang="en-US" dirty="0" smtClean="0"/>
              <a:t>相关研究综述</a:t>
            </a:r>
            <a:endParaRPr lang="zh-CN" altLang="en-US" dirty="0"/>
          </a:p>
        </p:txBody>
      </p:sp>
      <p:grpSp>
        <p:nvGrpSpPr>
          <p:cNvPr id="85" name="Group 66"/>
          <p:cNvGrpSpPr/>
          <p:nvPr/>
        </p:nvGrpSpPr>
        <p:grpSpPr bwMode="auto">
          <a:xfrm>
            <a:off x="977760" y="1211497"/>
            <a:ext cx="3761714" cy="3166509"/>
            <a:chOff x="720" y="839"/>
            <a:chExt cx="3740" cy="3146"/>
          </a:xfrm>
          <a:solidFill>
            <a:srgbClr val="E8E8E6"/>
          </a:solidFill>
        </p:grpSpPr>
        <p:sp>
          <p:nvSpPr>
            <p:cNvPr id="86" name="Freeform 67"/>
            <p:cNvSpPr/>
            <p:nvPr/>
          </p:nvSpPr>
          <p:spPr bwMode="gray">
            <a:xfrm>
              <a:off x="720" y="1296"/>
              <a:ext cx="1495" cy="1136"/>
            </a:xfrm>
            <a:custGeom>
              <a:avLst/>
              <a:gdLst>
                <a:gd name="T0" fmla="*/ 3 w 2990"/>
                <a:gd name="T1" fmla="*/ 357 h 2273"/>
                <a:gd name="T2" fmla="*/ 23 w 2990"/>
                <a:gd name="T3" fmla="*/ 365 h 2273"/>
                <a:gd name="T4" fmla="*/ 29 w 2990"/>
                <a:gd name="T5" fmla="*/ 390 h 2273"/>
                <a:gd name="T6" fmla="*/ 28 w 2990"/>
                <a:gd name="T7" fmla="*/ 419 h 2273"/>
                <a:gd name="T8" fmla="*/ 18 w 2990"/>
                <a:gd name="T9" fmla="*/ 419 h 2273"/>
                <a:gd name="T10" fmla="*/ 0 w 2990"/>
                <a:gd name="T11" fmla="*/ 429 h 2273"/>
                <a:gd name="T12" fmla="*/ 31 w 2990"/>
                <a:gd name="T13" fmla="*/ 438 h 2273"/>
                <a:gd name="T14" fmla="*/ 47 w 2990"/>
                <a:gd name="T15" fmla="*/ 456 h 2273"/>
                <a:gd name="T16" fmla="*/ 49 w 2990"/>
                <a:gd name="T17" fmla="*/ 490 h 2273"/>
                <a:gd name="T18" fmla="*/ 71 w 2990"/>
                <a:gd name="T19" fmla="*/ 507 h 2273"/>
                <a:gd name="T20" fmla="*/ 109 w 2990"/>
                <a:gd name="T21" fmla="*/ 521 h 2273"/>
                <a:gd name="T22" fmla="*/ 152 w 2990"/>
                <a:gd name="T23" fmla="*/ 516 h 2273"/>
                <a:gd name="T24" fmla="*/ 185 w 2990"/>
                <a:gd name="T25" fmla="*/ 542 h 2273"/>
                <a:gd name="T26" fmla="*/ 259 w 2990"/>
                <a:gd name="T27" fmla="*/ 549 h 2273"/>
                <a:gd name="T28" fmla="*/ 414 w 2990"/>
                <a:gd name="T29" fmla="*/ 546 h 2273"/>
                <a:gd name="T30" fmla="*/ 539 w 2990"/>
                <a:gd name="T31" fmla="*/ 549 h 2273"/>
                <a:gd name="T32" fmla="*/ 585 w 2990"/>
                <a:gd name="T33" fmla="*/ 458 h 2273"/>
                <a:gd name="T34" fmla="*/ 714 w 2990"/>
                <a:gd name="T35" fmla="*/ 339 h 2273"/>
                <a:gd name="T36" fmla="*/ 743 w 2990"/>
                <a:gd name="T37" fmla="*/ 295 h 2273"/>
                <a:gd name="T38" fmla="*/ 727 w 2990"/>
                <a:gd name="T39" fmla="*/ 263 h 2273"/>
                <a:gd name="T40" fmla="*/ 716 w 2990"/>
                <a:gd name="T41" fmla="*/ 233 h 2273"/>
                <a:gd name="T42" fmla="*/ 678 w 2990"/>
                <a:gd name="T43" fmla="*/ 213 h 2273"/>
                <a:gd name="T44" fmla="*/ 631 w 2990"/>
                <a:gd name="T45" fmla="*/ 198 h 2273"/>
                <a:gd name="T46" fmla="*/ 592 w 2990"/>
                <a:gd name="T47" fmla="*/ 185 h 2273"/>
                <a:gd name="T48" fmla="*/ 578 w 2990"/>
                <a:gd name="T49" fmla="*/ 170 h 2273"/>
                <a:gd name="T50" fmla="*/ 594 w 2990"/>
                <a:gd name="T51" fmla="*/ 148 h 2273"/>
                <a:gd name="T52" fmla="*/ 598 w 2990"/>
                <a:gd name="T53" fmla="*/ 114 h 2273"/>
                <a:gd name="T54" fmla="*/ 580 w 2990"/>
                <a:gd name="T55" fmla="*/ 75 h 2273"/>
                <a:gd name="T56" fmla="*/ 562 w 2990"/>
                <a:gd name="T57" fmla="*/ 63 h 2273"/>
                <a:gd name="T58" fmla="*/ 540 w 2990"/>
                <a:gd name="T59" fmla="*/ 55 h 2273"/>
                <a:gd name="T60" fmla="*/ 520 w 2990"/>
                <a:gd name="T61" fmla="*/ 29 h 2273"/>
                <a:gd name="T62" fmla="*/ 517 w 2990"/>
                <a:gd name="T63" fmla="*/ 8 h 2273"/>
                <a:gd name="T64" fmla="*/ 492 w 2990"/>
                <a:gd name="T65" fmla="*/ 0 h 2273"/>
                <a:gd name="T66" fmla="*/ 479 w 2990"/>
                <a:gd name="T67" fmla="*/ 21 h 2273"/>
                <a:gd name="T68" fmla="*/ 449 w 2990"/>
                <a:gd name="T69" fmla="*/ 35 h 2273"/>
                <a:gd name="T70" fmla="*/ 438 w 2990"/>
                <a:gd name="T71" fmla="*/ 79 h 2273"/>
                <a:gd name="T72" fmla="*/ 411 w 2990"/>
                <a:gd name="T73" fmla="*/ 85 h 2273"/>
                <a:gd name="T74" fmla="*/ 384 w 2990"/>
                <a:gd name="T75" fmla="*/ 75 h 2273"/>
                <a:gd name="T76" fmla="*/ 363 w 2990"/>
                <a:gd name="T77" fmla="*/ 71 h 2273"/>
                <a:gd name="T78" fmla="*/ 334 w 2990"/>
                <a:gd name="T79" fmla="*/ 122 h 2273"/>
                <a:gd name="T80" fmla="*/ 344 w 2990"/>
                <a:gd name="T81" fmla="*/ 140 h 2273"/>
                <a:gd name="T82" fmla="*/ 322 w 2990"/>
                <a:gd name="T83" fmla="*/ 144 h 2273"/>
                <a:gd name="T84" fmla="*/ 295 w 2990"/>
                <a:gd name="T85" fmla="*/ 136 h 2273"/>
                <a:gd name="T86" fmla="*/ 257 w 2990"/>
                <a:gd name="T87" fmla="*/ 138 h 2273"/>
                <a:gd name="T88" fmla="*/ 266 w 2990"/>
                <a:gd name="T89" fmla="*/ 148 h 2273"/>
                <a:gd name="T90" fmla="*/ 262 w 2990"/>
                <a:gd name="T91" fmla="*/ 173 h 2273"/>
                <a:gd name="T92" fmla="*/ 263 w 2990"/>
                <a:gd name="T93" fmla="*/ 220 h 2273"/>
                <a:gd name="T94" fmla="*/ 241 w 2990"/>
                <a:gd name="T95" fmla="*/ 242 h 2273"/>
                <a:gd name="T96" fmla="*/ 230 w 2990"/>
                <a:gd name="T97" fmla="*/ 267 h 2273"/>
                <a:gd name="T98" fmla="*/ 177 w 2990"/>
                <a:gd name="T99" fmla="*/ 281 h 2273"/>
                <a:gd name="T100" fmla="*/ 147 w 2990"/>
                <a:gd name="T101" fmla="*/ 286 h 2273"/>
                <a:gd name="T102" fmla="*/ 114 w 2990"/>
                <a:gd name="T103" fmla="*/ 294 h 2273"/>
                <a:gd name="T104" fmla="*/ 80 w 2990"/>
                <a:gd name="T105" fmla="*/ 302 h 2273"/>
                <a:gd name="T106" fmla="*/ 80 w 2990"/>
                <a:gd name="T107" fmla="*/ 289 h 2273"/>
                <a:gd name="T108" fmla="*/ 55 w 2990"/>
                <a:gd name="T109" fmla="*/ 291 h 2273"/>
                <a:gd name="T110" fmla="*/ 29 w 2990"/>
                <a:gd name="T111" fmla="*/ 297 h 2273"/>
                <a:gd name="T112" fmla="*/ 10 w 2990"/>
                <a:gd name="T113" fmla="*/ 318 h 227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990"/>
                <a:gd name="T172" fmla="*/ 0 h 2273"/>
                <a:gd name="T173" fmla="*/ 2990 w 2990"/>
                <a:gd name="T174" fmla="*/ 2273 h 2273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990" h="2273">
                  <a:moveTo>
                    <a:pt x="29" y="1289"/>
                  </a:moveTo>
                  <a:lnTo>
                    <a:pt x="4" y="1329"/>
                  </a:lnTo>
                  <a:lnTo>
                    <a:pt x="12" y="1378"/>
                  </a:lnTo>
                  <a:lnTo>
                    <a:pt x="12" y="1382"/>
                  </a:lnTo>
                  <a:lnTo>
                    <a:pt x="10" y="1395"/>
                  </a:lnTo>
                  <a:lnTo>
                    <a:pt x="10" y="1411"/>
                  </a:lnTo>
                  <a:lnTo>
                    <a:pt x="10" y="1429"/>
                  </a:lnTo>
                  <a:lnTo>
                    <a:pt x="14" y="1443"/>
                  </a:lnTo>
                  <a:lnTo>
                    <a:pt x="20" y="1451"/>
                  </a:lnTo>
                  <a:lnTo>
                    <a:pt x="31" y="1453"/>
                  </a:lnTo>
                  <a:lnTo>
                    <a:pt x="43" y="1451"/>
                  </a:lnTo>
                  <a:lnTo>
                    <a:pt x="55" y="1449"/>
                  </a:lnTo>
                  <a:lnTo>
                    <a:pt x="73" y="1451"/>
                  </a:lnTo>
                  <a:lnTo>
                    <a:pt x="94" y="1462"/>
                  </a:lnTo>
                  <a:lnTo>
                    <a:pt x="116" y="1480"/>
                  </a:lnTo>
                  <a:lnTo>
                    <a:pt x="132" y="1502"/>
                  </a:lnTo>
                  <a:lnTo>
                    <a:pt x="136" y="1514"/>
                  </a:lnTo>
                  <a:lnTo>
                    <a:pt x="132" y="1525"/>
                  </a:lnTo>
                  <a:lnTo>
                    <a:pt x="126" y="1537"/>
                  </a:lnTo>
                  <a:lnTo>
                    <a:pt x="120" y="1549"/>
                  </a:lnTo>
                  <a:lnTo>
                    <a:pt x="116" y="1561"/>
                  </a:lnTo>
                  <a:lnTo>
                    <a:pt x="116" y="1577"/>
                  </a:lnTo>
                  <a:lnTo>
                    <a:pt x="114" y="1596"/>
                  </a:lnTo>
                  <a:lnTo>
                    <a:pt x="110" y="1618"/>
                  </a:lnTo>
                  <a:lnTo>
                    <a:pt x="108" y="1640"/>
                  </a:lnTo>
                  <a:lnTo>
                    <a:pt x="108" y="1657"/>
                  </a:lnTo>
                  <a:lnTo>
                    <a:pt x="112" y="1669"/>
                  </a:lnTo>
                  <a:lnTo>
                    <a:pt x="114" y="1679"/>
                  </a:lnTo>
                  <a:lnTo>
                    <a:pt x="114" y="1691"/>
                  </a:lnTo>
                  <a:lnTo>
                    <a:pt x="106" y="1699"/>
                  </a:lnTo>
                  <a:lnTo>
                    <a:pt x="96" y="1703"/>
                  </a:lnTo>
                  <a:lnTo>
                    <a:pt x="89" y="1701"/>
                  </a:lnTo>
                  <a:lnTo>
                    <a:pt x="83" y="1695"/>
                  </a:lnTo>
                  <a:lnTo>
                    <a:pt x="77" y="1687"/>
                  </a:lnTo>
                  <a:lnTo>
                    <a:pt x="69" y="1679"/>
                  </a:lnTo>
                  <a:lnTo>
                    <a:pt x="63" y="1673"/>
                  </a:lnTo>
                  <a:lnTo>
                    <a:pt x="53" y="1675"/>
                  </a:lnTo>
                  <a:lnTo>
                    <a:pt x="41" y="1685"/>
                  </a:lnTo>
                  <a:lnTo>
                    <a:pt x="26" y="1699"/>
                  </a:lnTo>
                  <a:lnTo>
                    <a:pt x="12" y="1708"/>
                  </a:lnTo>
                  <a:lnTo>
                    <a:pt x="4" y="1712"/>
                  </a:lnTo>
                  <a:lnTo>
                    <a:pt x="0" y="1716"/>
                  </a:lnTo>
                  <a:lnTo>
                    <a:pt x="6" y="1720"/>
                  </a:lnTo>
                  <a:lnTo>
                    <a:pt x="20" y="1724"/>
                  </a:lnTo>
                  <a:lnTo>
                    <a:pt x="41" y="1728"/>
                  </a:lnTo>
                  <a:lnTo>
                    <a:pt x="65" y="1734"/>
                  </a:lnTo>
                  <a:lnTo>
                    <a:pt x="89" y="1740"/>
                  </a:lnTo>
                  <a:lnTo>
                    <a:pt x="110" y="1746"/>
                  </a:lnTo>
                  <a:lnTo>
                    <a:pt x="126" y="1754"/>
                  </a:lnTo>
                  <a:lnTo>
                    <a:pt x="136" y="1764"/>
                  </a:lnTo>
                  <a:lnTo>
                    <a:pt x="140" y="1771"/>
                  </a:lnTo>
                  <a:lnTo>
                    <a:pt x="150" y="1779"/>
                  </a:lnTo>
                  <a:lnTo>
                    <a:pt x="159" y="1785"/>
                  </a:lnTo>
                  <a:lnTo>
                    <a:pt x="169" y="1795"/>
                  </a:lnTo>
                  <a:lnTo>
                    <a:pt x="177" y="1807"/>
                  </a:lnTo>
                  <a:lnTo>
                    <a:pt x="185" y="1825"/>
                  </a:lnTo>
                  <a:lnTo>
                    <a:pt x="187" y="1848"/>
                  </a:lnTo>
                  <a:lnTo>
                    <a:pt x="185" y="1870"/>
                  </a:lnTo>
                  <a:lnTo>
                    <a:pt x="179" y="1888"/>
                  </a:lnTo>
                  <a:lnTo>
                    <a:pt x="175" y="1905"/>
                  </a:lnTo>
                  <a:lnTo>
                    <a:pt x="177" y="1921"/>
                  </a:lnTo>
                  <a:lnTo>
                    <a:pt x="185" y="1941"/>
                  </a:lnTo>
                  <a:lnTo>
                    <a:pt x="195" y="1960"/>
                  </a:lnTo>
                  <a:lnTo>
                    <a:pt x="207" y="1978"/>
                  </a:lnTo>
                  <a:lnTo>
                    <a:pt x="218" y="1986"/>
                  </a:lnTo>
                  <a:lnTo>
                    <a:pt x="232" y="1990"/>
                  </a:lnTo>
                  <a:lnTo>
                    <a:pt x="246" y="1994"/>
                  </a:lnTo>
                  <a:lnTo>
                    <a:pt x="260" y="2002"/>
                  </a:lnTo>
                  <a:lnTo>
                    <a:pt x="270" y="2014"/>
                  </a:lnTo>
                  <a:lnTo>
                    <a:pt x="281" y="2029"/>
                  </a:lnTo>
                  <a:lnTo>
                    <a:pt x="299" y="2045"/>
                  </a:lnTo>
                  <a:lnTo>
                    <a:pt x="327" y="2057"/>
                  </a:lnTo>
                  <a:lnTo>
                    <a:pt x="352" y="2067"/>
                  </a:lnTo>
                  <a:lnTo>
                    <a:pt x="378" y="2076"/>
                  </a:lnTo>
                  <a:lnTo>
                    <a:pt x="402" y="2082"/>
                  </a:lnTo>
                  <a:lnTo>
                    <a:pt x="421" y="2086"/>
                  </a:lnTo>
                  <a:lnTo>
                    <a:pt x="435" y="2084"/>
                  </a:lnTo>
                  <a:lnTo>
                    <a:pt x="457" y="2078"/>
                  </a:lnTo>
                  <a:lnTo>
                    <a:pt x="484" y="2073"/>
                  </a:lnTo>
                  <a:lnTo>
                    <a:pt x="514" y="2065"/>
                  </a:lnTo>
                  <a:lnTo>
                    <a:pt x="543" y="2059"/>
                  </a:lnTo>
                  <a:lnTo>
                    <a:pt x="569" y="2057"/>
                  </a:lnTo>
                  <a:lnTo>
                    <a:pt x="589" y="2057"/>
                  </a:lnTo>
                  <a:lnTo>
                    <a:pt x="608" y="2065"/>
                  </a:lnTo>
                  <a:lnTo>
                    <a:pt x="626" y="2078"/>
                  </a:lnTo>
                  <a:lnTo>
                    <a:pt x="642" y="2096"/>
                  </a:lnTo>
                  <a:lnTo>
                    <a:pt x="661" y="2116"/>
                  </a:lnTo>
                  <a:lnTo>
                    <a:pt x="687" y="2134"/>
                  </a:lnTo>
                  <a:lnTo>
                    <a:pt x="711" y="2149"/>
                  </a:lnTo>
                  <a:lnTo>
                    <a:pt x="726" y="2161"/>
                  </a:lnTo>
                  <a:lnTo>
                    <a:pt x="738" y="2171"/>
                  </a:lnTo>
                  <a:lnTo>
                    <a:pt x="742" y="2177"/>
                  </a:lnTo>
                  <a:lnTo>
                    <a:pt x="744" y="2179"/>
                  </a:lnTo>
                  <a:lnTo>
                    <a:pt x="856" y="2218"/>
                  </a:lnTo>
                  <a:lnTo>
                    <a:pt x="892" y="2242"/>
                  </a:lnTo>
                  <a:lnTo>
                    <a:pt x="949" y="2236"/>
                  </a:lnTo>
                  <a:lnTo>
                    <a:pt x="986" y="2191"/>
                  </a:lnTo>
                  <a:lnTo>
                    <a:pt x="1035" y="2199"/>
                  </a:lnTo>
                  <a:lnTo>
                    <a:pt x="1152" y="2222"/>
                  </a:lnTo>
                  <a:lnTo>
                    <a:pt x="1201" y="2261"/>
                  </a:lnTo>
                  <a:lnTo>
                    <a:pt x="1256" y="2273"/>
                  </a:lnTo>
                  <a:lnTo>
                    <a:pt x="1392" y="2236"/>
                  </a:lnTo>
                  <a:lnTo>
                    <a:pt x="1431" y="2260"/>
                  </a:lnTo>
                  <a:lnTo>
                    <a:pt x="1539" y="2189"/>
                  </a:lnTo>
                  <a:lnTo>
                    <a:pt x="1657" y="2187"/>
                  </a:lnTo>
                  <a:lnTo>
                    <a:pt x="1726" y="2155"/>
                  </a:lnTo>
                  <a:lnTo>
                    <a:pt x="1821" y="2167"/>
                  </a:lnTo>
                  <a:lnTo>
                    <a:pt x="1935" y="2242"/>
                  </a:lnTo>
                  <a:lnTo>
                    <a:pt x="2026" y="2230"/>
                  </a:lnTo>
                  <a:lnTo>
                    <a:pt x="2088" y="2265"/>
                  </a:lnTo>
                  <a:lnTo>
                    <a:pt x="2193" y="2230"/>
                  </a:lnTo>
                  <a:lnTo>
                    <a:pt x="2155" y="2197"/>
                  </a:lnTo>
                  <a:lnTo>
                    <a:pt x="2161" y="2147"/>
                  </a:lnTo>
                  <a:lnTo>
                    <a:pt x="2214" y="2128"/>
                  </a:lnTo>
                  <a:lnTo>
                    <a:pt x="2242" y="2063"/>
                  </a:lnTo>
                  <a:lnTo>
                    <a:pt x="2124" y="1970"/>
                  </a:lnTo>
                  <a:lnTo>
                    <a:pt x="2128" y="1890"/>
                  </a:lnTo>
                  <a:lnTo>
                    <a:pt x="2199" y="1850"/>
                  </a:lnTo>
                  <a:lnTo>
                    <a:pt x="2337" y="1834"/>
                  </a:lnTo>
                  <a:lnTo>
                    <a:pt x="2484" y="1797"/>
                  </a:lnTo>
                  <a:lnTo>
                    <a:pt x="2545" y="1764"/>
                  </a:lnTo>
                  <a:lnTo>
                    <a:pt x="2624" y="1777"/>
                  </a:lnTo>
                  <a:lnTo>
                    <a:pt x="2592" y="1514"/>
                  </a:lnTo>
                  <a:lnTo>
                    <a:pt x="2673" y="1466"/>
                  </a:lnTo>
                  <a:lnTo>
                    <a:pt x="2752" y="1388"/>
                  </a:lnTo>
                  <a:lnTo>
                    <a:pt x="2856" y="1356"/>
                  </a:lnTo>
                  <a:lnTo>
                    <a:pt x="2939" y="1329"/>
                  </a:lnTo>
                  <a:lnTo>
                    <a:pt x="2966" y="1299"/>
                  </a:lnTo>
                  <a:lnTo>
                    <a:pt x="2957" y="1258"/>
                  </a:lnTo>
                  <a:lnTo>
                    <a:pt x="2990" y="1207"/>
                  </a:lnTo>
                  <a:lnTo>
                    <a:pt x="2988" y="1205"/>
                  </a:lnTo>
                  <a:lnTo>
                    <a:pt x="2982" y="1195"/>
                  </a:lnTo>
                  <a:lnTo>
                    <a:pt x="2972" y="1183"/>
                  </a:lnTo>
                  <a:lnTo>
                    <a:pt x="2961" y="1167"/>
                  </a:lnTo>
                  <a:lnTo>
                    <a:pt x="2949" y="1149"/>
                  </a:lnTo>
                  <a:lnTo>
                    <a:pt x="2937" y="1134"/>
                  </a:lnTo>
                  <a:lnTo>
                    <a:pt x="2929" y="1116"/>
                  </a:lnTo>
                  <a:lnTo>
                    <a:pt x="2923" y="1102"/>
                  </a:lnTo>
                  <a:lnTo>
                    <a:pt x="2915" y="1079"/>
                  </a:lnTo>
                  <a:lnTo>
                    <a:pt x="2905" y="1053"/>
                  </a:lnTo>
                  <a:lnTo>
                    <a:pt x="2898" y="1025"/>
                  </a:lnTo>
                  <a:lnTo>
                    <a:pt x="2888" y="1000"/>
                  </a:lnTo>
                  <a:lnTo>
                    <a:pt x="2880" y="982"/>
                  </a:lnTo>
                  <a:lnTo>
                    <a:pt x="2872" y="957"/>
                  </a:lnTo>
                  <a:lnTo>
                    <a:pt x="2870" y="941"/>
                  </a:lnTo>
                  <a:lnTo>
                    <a:pt x="2870" y="935"/>
                  </a:lnTo>
                  <a:lnTo>
                    <a:pt x="2864" y="933"/>
                  </a:lnTo>
                  <a:lnTo>
                    <a:pt x="2850" y="933"/>
                  </a:lnTo>
                  <a:lnTo>
                    <a:pt x="2829" y="929"/>
                  </a:lnTo>
                  <a:lnTo>
                    <a:pt x="2805" y="923"/>
                  </a:lnTo>
                  <a:lnTo>
                    <a:pt x="2781" y="913"/>
                  </a:lnTo>
                  <a:lnTo>
                    <a:pt x="2760" y="898"/>
                  </a:lnTo>
                  <a:lnTo>
                    <a:pt x="2734" y="874"/>
                  </a:lnTo>
                  <a:lnTo>
                    <a:pt x="2709" y="854"/>
                  </a:lnTo>
                  <a:lnTo>
                    <a:pt x="2687" y="837"/>
                  </a:lnTo>
                  <a:lnTo>
                    <a:pt x="2665" y="819"/>
                  </a:lnTo>
                  <a:lnTo>
                    <a:pt x="2648" y="809"/>
                  </a:lnTo>
                  <a:lnTo>
                    <a:pt x="2622" y="803"/>
                  </a:lnTo>
                  <a:lnTo>
                    <a:pt x="2590" y="801"/>
                  </a:lnTo>
                  <a:lnTo>
                    <a:pt x="2557" y="797"/>
                  </a:lnTo>
                  <a:lnTo>
                    <a:pt x="2524" y="795"/>
                  </a:lnTo>
                  <a:lnTo>
                    <a:pt x="2494" y="789"/>
                  </a:lnTo>
                  <a:lnTo>
                    <a:pt x="2468" y="781"/>
                  </a:lnTo>
                  <a:lnTo>
                    <a:pt x="2443" y="770"/>
                  </a:lnTo>
                  <a:lnTo>
                    <a:pt x="2417" y="760"/>
                  </a:lnTo>
                  <a:lnTo>
                    <a:pt x="2396" y="752"/>
                  </a:lnTo>
                  <a:lnTo>
                    <a:pt x="2378" y="746"/>
                  </a:lnTo>
                  <a:lnTo>
                    <a:pt x="2366" y="742"/>
                  </a:lnTo>
                  <a:lnTo>
                    <a:pt x="2360" y="740"/>
                  </a:lnTo>
                  <a:lnTo>
                    <a:pt x="2356" y="738"/>
                  </a:lnTo>
                  <a:lnTo>
                    <a:pt x="2348" y="730"/>
                  </a:lnTo>
                  <a:lnTo>
                    <a:pt x="2337" y="720"/>
                  </a:lnTo>
                  <a:lnTo>
                    <a:pt x="2325" y="709"/>
                  </a:lnTo>
                  <a:lnTo>
                    <a:pt x="2315" y="695"/>
                  </a:lnTo>
                  <a:lnTo>
                    <a:pt x="2309" y="683"/>
                  </a:lnTo>
                  <a:lnTo>
                    <a:pt x="2311" y="669"/>
                  </a:lnTo>
                  <a:lnTo>
                    <a:pt x="2321" y="655"/>
                  </a:lnTo>
                  <a:lnTo>
                    <a:pt x="2333" y="646"/>
                  </a:lnTo>
                  <a:lnTo>
                    <a:pt x="2348" y="634"/>
                  </a:lnTo>
                  <a:lnTo>
                    <a:pt x="2360" y="622"/>
                  </a:lnTo>
                  <a:lnTo>
                    <a:pt x="2372" y="610"/>
                  </a:lnTo>
                  <a:lnTo>
                    <a:pt x="2376" y="592"/>
                  </a:lnTo>
                  <a:lnTo>
                    <a:pt x="2378" y="569"/>
                  </a:lnTo>
                  <a:lnTo>
                    <a:pt x="2378" y="547"/>
                  </a:lnTo>
                  <a:lnTo>
                    <a:pt x="2380" y="528"/>
                  </a:lnTo>
                  <a:lnTo>
                    <a:pt x="2390" y="506"/>
                  </a:lnTo>
                  <a:lnTo>
                    <a:pt x="2396" y="490"/>
                  </a:lnTo>
                  <a:lnTo>
                    <a:pt x="2396" y="474"/>
                  </a:lnTo>
                  <a:lnTo>
                    <a:pt x="2390" y="459"/>
                  </a:lnTo>
                  <a:lnTo>
                    <a:pt x="2382" y="445"/>
                  </a:lnTo>
                  <a:lnTo>
                    <a:pt x="2374" y="433"/>
                  </a:lnTo>
                  <a:lnTo>
                    <a:pt x="2358" y="407"/>
                  </a:lnTo>
                  <a:lnTo>
                    <a:pt x="2342" y="378"/>
                  </a:lnTo>
                  <a:lnTo>
                    <a:pt x="2335" y="344"/>
                  </a:lnTo>
                  <a:lnTo>
                    <a:pt x="2329" y="321"/>
                  </a:lnTo>
                  <a:lnTo>
                    <a:pt x="2319" y="303"/>
                  </a:lnTo>
                  <a:lnTo>
                    <a:pt x="2307" y="287"/>
                  </a:lnTo>
                  <a:lnTo>
                    <a:pt x="2295" y="276"/>
                  </a:lnTo>
                  <a:lnTo>
                    <a:pt x="2285" y="270"/>
                  </a:lnTo>
                  <a:lnTo>
                    <a:pt x="2276" y="266"/>
                  </a:lnTo>
                  <a:lnTo>
                    <a:pt x="2264" y="266"/>
                  </a:lnTo>
                  <a:lnTo>
                    <a:pt x="2256" y="262"/>
                  </a:lnTo>
                  <a:lnTo>
                    <a:pt x="2248" y="254"/>
                  </a:lnTo>
                  <a:lnTo>
                    <a:pt x="2238" y="248"/>
                  </a:lnTo>
                  <a:lnTo>
                    <a:pt x="2224" y="246"/>
                  </a:lnTo>
                  <a:lnTo>
                    <a:pt x="2209" y="248"/>
                  </a:lnTo>
                  <a:lnTo>
                    <a:pt x="2191" y="248"/>
                  </a:lnTo>
                  <a:lnTo>
                    <a:pt x="2177" y="246"/>
                  </a:lnTo>
                  <a:lnTo>
                    <a:pt x="2169" y="238"/>
                  </a:lnTo>
                  <a:lnTo>
                    <a:pt x="2159" y="221"/>
                  </a:lnTo>
                  <a:lnTo>
                    <a:pt x="2150" y="197"/>
                  </a:lnTo>
                  <a:lnTo>
                    <a:pt x="2136" y="173"/>
                  </a:lnTo>
                  <a:lnTo>
                    <a:pt x="2120" y="156"/>
                  </a:lnTo>
                  <a:lnTo>
                    <a:pt x="2106" y="144"/>
                  </a:lnTo>
                  <a:lnTo>
                    <a:pt x="2092" y="136"/>
                  </a:lnTo>
                  <a:lnTo>
                    <a:pt x="2083" y="128"/>
                  </a:lnTo>
                  <a:lnTo>
                    <a:pt x="2077" y="118"/>
                  </a:lnTo>
                  <a:lnTo>
                    <a:pt x="2075" y="104"/>
                  </a:lnTo>
                  <a:lnTo>
                    <a:pt x="2071" y="87"/>
                  </a:lnTo>
                  <a:lnTo>
                    <a:pt x="2061" y="73"/>
                  </a:lnTo>
                  <a:lnTo>
                    <a:pt x="2053" y="63"/>
                  </a:lnTo>
                  <a:lnTo>
                    <a:pt x="2051" y="53"/>
                  </a:lnTo>
                  <a:lnTo>
                    <a:pt x="2057" y="41"/>
                  </a:lnTo>
                  <a:lnTo>
                    <a:pt x="2065" y="32"/>
                  </a:lnTo>
                  <a:lnTo>
                    <a:pt x="2071" y="20"/>
                  </a:lnTo>
                  <a:lnTo>
                    <a:pt x="2073" y="14"/>
                  </a:lnTo>
                  <a:lnTo>
                    <a:pt x="2063" y="8"/>
                  </a:lnTo>
                  <a:lnTo>
                    <a:pt x="2045" y="4"/>
                  </a:lnTo>
                  <a:lnTo>
                    <a:pt x="2020" y="2"/>
                  </a:lnTo>
                  <a:lnTo>
                    <a:pt x="1994" y="0"/>
                  </a:lnTo>
                  <a:lnTo>
                    <a:pt x="1970" y="0"/>
                  </a:lnTo>
                  <a:lnTo>
                    <a:pt x="1955" y="6"/>
                  </a:lnTo>
                  <a:lnTo>
                    <a:pt x="1945" y="14"/>
                  </a:lnTo>
                  <a:lnTo>
                    <a:pt x="1941" y="30"/>
                  </a:lnTo>
                  <a:lnTo>
                    <a:pt x="1937" y="45"/>
                  </a:lnTo>
                  <a:lnTo>
                    <a:pt x="1933" y="61"/>
                  </a:lnTo>
                  <a:lnTo>
                    <a:pt x="1927" y="75"/>
                  </a:lnTo>
                  <a:lnTo>
                    <a:pt x="1915" y="85"/>
                  </a:lnTo>
                  <a:lnTo>
                    <a:pt x="1898" y="87"/>
                  </a:lnTo>
                  <a:lnTo>
                    <a:pt x="1878" y="91"/>
                  </a:lnTo>
                  <a:lnTo>
                    <a:pt x="1858" y="93"/>
                  </a:lnTo>
                  <a:lnTo>
                    <a:pt x="1840" y="95"/>
                  </a:lnTo>
                  <a:lnTo>
                    <a:pt x="1823" y="102"/>
                  </a:lnTo>
                  <a:lnTo>
                    <a:pt x="1809" y="116"/>
                  </a:lnTo>
                  <a:lnTo>
                    <a:pt x="1797" y="140"/>
                  </a:lnTo>
                  <a:lnTo>
                    <a:pt x="1785" y="169"/>
                  </a:lnTo>
                  <a:lnTo>
                    <a:pt x="1777" y="203"/>
                  </a:lnTo>
                  <a:lnTo>
                    <a:pt x="1774" y="236"/>
                  </a:lnTo>
                  <a:lnTo>
                    <a:pt x="1770" y="262"/>
                  </a:lnTo>
                  <a:lnTo>
                    <a:pt x="1768" y="283"/>
                  </a:lnTo>
                  <a:lnTo>
                    <a:pt x="1762" y="303"/>
                  </a:lnTo>
                  <a:lnTo>
                    <a:pt x="1754" y="319"/>
                  </a:lnTo>
                  <a:lnTo>
                    <a:pt x="1740" y="329"/>
                  </a:lnTo>
                  <a:lnTo>
                    <a:pt x="1722" y="337"/>
                  </a:lnTo>
                  <a:lnTo>
                    <a:pt x="1703" y="341"/>
                  </a:lnTo>
                  <a:lnTo>
                    <a:pt x="1685" y="346"/>
                  </a:lnTo>
                  <a:lnTo>
                    <a:pt x="1669" y="350"/>
                  </a:lnTo>
                  <a:lnTo>
                    <a:pt x="1655" y="348"/>
                  </a:lnTo>
                  <a:lnTo>
                    <a:pt x="1644" y="341"/>
                  </a:lnTo>
                  <a:lnTo>
                    <a:pt x="1634" y="333"/>
                  </a:lnTo>
                  <a:lnTo>
                    <a:pt x="1618" y="331"/>
                  </a:lnTo>
                  <a:lnTo>
                    <a:pt x="1600" y="331"/>
                  </a:lnTo>
                  <a:lnTo>
                    <a:pt x="1581" y="329"/>
                  </a:lnTo>
                  <a:lnTo>
                    <a:pt x="1563" y="325"/>
                  </a:lnTo>
                  <a:lnTo>
                    <a:pt x="1549" y="315"/>
                  </a:lnTo>
                  <a:lnTo>
                    <a:pt x="1537" y="303"/>
                  </a:lnTo>
                  <a:lnTo>
                    <a:pt x="1524" y="289"/>
                  </a:lnTo>
                  <a:lnTo>
                    <a:pt x="1508" y="276"/>
                  </a:lnTo>
                  <a:lnTo>
                    <a:pt x="1494" y="266"/>
                  </a:lnTo>
                  <a:lnTo>
                    <a:pt x="1480" y="260"/>
                  </a:lnTo>
                  <a:lnTo>
                    <a:pt x="1468" y="260"/>
                  </a:lnTo>
                  <a:lnTo>
                    <a:pt x="1461" y="268"/>
                  </a:lnTo>
                  <a:lnTo>
                    <a:pt x="1449" y="287"/>
                  </a:lnTo>
                  <a:lnTo>
                    <a:pt x="1435" y="311"/>
                  </a:lnTo>
                  <a:lnTo>
                    <a:pt x="1417" y="341"/>
                  </a:lnTo>
                  <a:lnTo>
                    <a:pt x="1400" y="372"/>
                  </a:lnTo>
                  <a:lnTo>
                    <a:pt x="1382" y="407"/>
                  </a:lnTo>
                  <a:lnTo>
                    <a:pt x="1366" y="439"/>
                  </a:lnTo>
                  <a:lnTo>
                    <a:pt x="1348" y="467"/>
                  </a:lnTo>
                  <a:lnTo>
                    <a:pt x="1335" y="488"/>
                  </a:lnTo>
                  <a:lnTo>
                    <a:pt x="1327" y="506"/>
                  </a:lnTo>
                  <a:lnTo>
                    <a:pt x="1327" y="522"/>
                  </a:lnTo>
                  <a:lnTo>
                    <a:pt x="1335" y="533"/>
                  </a:lnTo>
                  <a:lnTo>
                    <a:pt x="1344" y="541"/>
                  </a:lnTo>
                  <a:lnTo>
                    <a:pt x="1358" y="549"/>
                  </a:lnTo>
                  <a:lnTo>
                    <a:pt x="1370" y="555"/>
                  </a:lnTo>
                  <a:lnTo>
                    <a:pt x="1376" y="563"/>
                  </a:lnTo>
                  <a:lnTo>
                    <a:pt x="1374" y="569"/>
                  </a:lnTo>
                  <a:lnTo>
                    <a:pt x="1362" y="575"/>
                  </a:lnTo>
                  <a:lnTo>
                    <a:pt x="1348" y="577"/>
                  </a:lnTo>
                  <a:lnTo>
                    <a:pt x="1331" y="577"/>
                  </a:lnTo>
                  <a:lnTo>
                    <a:pt x="1313" y="577"/>
                  </a:lnTo>
                  <a:lnTo>
                    <a:pt x="1297" y="577"/>
                  </a:lnTo>
                  <a:lnTo>
                    <a:pt x="1285" y="577"/>
                  </a:lnTo>
                  <a:lnTo>
                    <a:pt x="1274" y="571"/>
                  </a:lnTo>
                  <a:lnTo>
                    <a:pt x="1264" y="561"/>
                  </a:lnTo>
                  <a:lnTo>
                    <a:pt x="1252" y="551"/>
                  </a:lnTo>
                  <a:lnTo>
                    <a:pt x="1238" y="543"/>
                  </a:lnTo>
                  <a:lnTo>
                    <a:pt x="1222" y="541"/>
                  </a:lnTo>
                  <a:lnTo>
                    <a:pt x="1201" y="543"/>
                  </a:lnTo>
                  <a:lnTo>
                    <a:pt x="1177" y="547"/>
                  </a:lnTo>
                  <a:lnTo>
                    <a:pt x="1153" y="551"/>
                  </a:lnTo>
                  <a:lnTo>
                    <a:pt x="1126" y="553"/>
                  </a:lnTo>
                  <a:lnTo>
                    <a:pt x="1100" y="553"/>
                  </a:lnTo>
                  <a:lnTo>
                    <a:pt x="1079" y="551"/>
                  </a:lnTo>
                  <a:lnTo>
                    <a:pt x="1059" y="551"/>
                  </a:lnTo>
                  <a:lnTo>
                    <a:pt x="1039" y="553"/>
                  </a:lnTo>
                  <a:lnTo>
                    <a:pt x="1026" y="555"/>
                  </a:lnTo>
                  <a:lnTo>
                    <a:pt x="1014" y="561"/>
                  </a:lnTo>
                  <a:lnTo>
                    <a:pt x="1010" y="567"/>
                  </a:lnTo>
                  <a:lnTo>
                    <a:pt x="1014" y="577"/>
                  </a:lnTo>
                  <a:lnTo>
                    <a:pt x="1024" y="585"/>
                  </a:lnTo>
                  <a:lnTo>
                    <a:pt x="1035" y="589"/>
                  </a:lnTo>
                  <a:lnTo>
                    <a:pt x="1049" y="592"/>
                  </a:lnTo>
                  <a:lnTo>
                    <a:pt x="1061" y="594"/>
                  </a:lnTo>
                  <a:lnTo>
                    <a:pt x="1073" y="598"/>
                  </a:lnTo>
                  <a:lnTo>
                    <a:pt x="1081" y="604"/>
                  </a:lnTo>
                  <a:lnTo>
                    <a:pt x="1085" y="616"/>
                  </a:lnTo>
                  <a:lnTo>
                    <a:pt x="1081" y="632"/>
                  </a:lnTo>
                  <a:lnTo>
                    <a:pt x="1069" y="655"/>
                  </a:lnTo>
                  <a:lnTo>
                    <a:pt x="1057" y="677"/>
                  </a:lnTo>
                  <a:lnTo>
                    <a:pt x="1047" y="695"/>
                  </a:lnTo>
                  <a:lnTo>
                    <a:pt x="1041" y="715"/>
                  </a:lnTo>
                  <a:lnTo>
                    <a:pt x="1039" y="736"/>
                  </a:lnTo>
                  <a:lnTo>
                    <a:pt x="1045" y="762"/>
                  </a:lnTo>
                  <a:lnTo>
                    <a:pt x="1057" y="799"/>
                  </a:lnTo>
                  <a:lnTo>
                    <a:pt x="1061" y="833"/>
                  </a:lnTo>
                  <a:lnTo>
                    <a:pt x="1059" y="860"/>
                  </a:lnTo>
                  <a:lnTo>
                    <a:pt x="1051" y="882"/>
                  </a:lnTo>
                  <a:lnTo>
                    <a:pt x="1039" y="894"/>
                  </a:lnTo>
                  <a:lnTo>
                    <a:pt x="1024" y="905"/>
                  </a:lnTo>
                  <a:lnTo>
                    <a:pt x="1004" y="915"/>
                  </a:lnTo>
                  <a:lnTo>
                    <a:pt x="986" y="927"/>
                  </a:lnTo>
                  <a:lnTo>
                    <a:pt x="972" y="939"/>
                  </a:lnTo>
                  <a:lnTo>
                    <a:pt x="966" y="953"/>
                  </a:lnTo>
                  <a:lnTo>
                    <a:pt x="966" y="968"/>
                  </a:lnTo>
                  <a:lnTo>
                    <a:pt x="966" y="988"/>
                  </a:lnTo>
                  <a:lnTo>
                    <a:pt x="966" y="1010"/>
                  </a:lnTo>
                  <a:lnTo>
                    <a:pt x="965" y="1031"/>
                  </a:lnTo>
                  <a:lnTo>
                    <a:pt x="961" y="1049"/>
                  </a:lnTo>
                  <a:lnTo>
                    <a:pt x="953" y="1063"/>
                  </a:lnTo>
                  <a:lnTo>
                    <a:pt x="941" y="1069"/>
                  </a:lnTo>
                  <a:lnTo>
                    <a:pt x="921" y="1071"/>
                  </a:lnTo>
                  <a:lnTo>
                    <a:pt x="892" y="1075"/>
                  </a:lnTo>
                  <a:lnTo>
                    <a:pt x="858" y="1079"/>
                  </a:lnTo>
                  <a:lnTo>
                    <a:pt x="821" y="1085"/>
                  </a:lnTo>
                  <a:lnTo>
                    <a:pt x="783" y="1092"/>
                  </a:lnTo>
                  <a:lnTo>
                    <a:pt x="752" y="1100"/>
                  </a:lnTo>
                  <a:lnTo>
                    <a:pt x="728" y="1110"/>
                  </a:lnTo>
                  <a:lnTo>
                    <a:pt x="705" y="1124"/>
                  </a:lnTo>
                  <a:lnTo>
                    <a:pt x="685" y="1138"/>
                  </a:lnTo>
                  <a:lnTo>
                    <a:pt x="671" y="1151"/>
                  </a:lnTo>
                  <a:lnTo>
                    <a:pt x="655" y="1159"/>
                  </a:lnTo>
                  <a:lnTo>
                    <a:pt x="642" y="1163"/>
                  </a:lnTo>
                  <a:lnTo>
                    <a:pt x="628" y="1159"/>
                  </a:lnTo>
                  <a:lnTo>
                    <a:pt x="606" y="1153"/>
                  </a:lnTo>
                  <a:lnTo>
                    <a:pt x="585" y="1146"/>
                  </a:lnTo>
                  <a:lnTo>
                    <a:pt x="559" y="1138"/>
                  </a:lnTo>
                  <a:lnTo>
                    <a:pt x="535" y="1132"/>
                  </a:lnTo>
                  <a:lnTo>
                    <a:pt x="516" y="1130"/>
                  </a:lnTo>
                  <a:lnTo>
                    <a:pt x="500" y="1132"/>
                  </a:lnTo>
                  <a:lnTo>
                    <a:pt x="486" y="1142"/>
                  </a:lnTo>
                  <a:lnTo>
                    <a:pt x="470" y="1157"/>
                  </a:lnTo>
                  <a:lnTo>
                    <a:pt x="457" y="1177"/>
                  </a:lnTo>
                  <a:lnTo>
                    <a:pt x="443" y="1197"/>
                  </a:lnTo>
                  <a:lnTo>
                    <a:pt x="427" y="1212"/>
                  </a:lnTo>
                  <a:lnTo>
                    <a:pt x="413" y="1220"/>
                  </a:lnTo>
                  <a:lnTo>
                    <a:pt x="390" y="1220"/>
                  </a:lnTo>
                  <a:lnTo>
                    <a:pt x="362" y="1216"/>
                  </a:lnTo>
                  <a:lnTo>
                    <a:pt x="339" y="1212"/>
                  </a:lnTo>
                  <a:lnTo>
                    <a:pt x="319" y="1210"/>
                  </a:lnTo>
                  <a:lnTo>
                    <a:pt x="313" y="1207"/>
                  </a:lnTo>
                  <a:lnTo>
                    <a:pt x="309" y="1199"/>
                  </a:lnTo>
                  <a:lnTo>
                    <a:pt x="309" y="1189"/>
                  </a:lnTo>
                  <a:lnTo>
                    <a:pt x="313" y="1177"/>
                  </a:lnTo>
                  <a:lnTo>
                    <a:pt x="315" y="1167"/>
                  </a:lnTo>
                  <a:lnTo>
                    <a:pt x="317" y="1159"/>
                  </a:lnTo>
                  <a:lnTo>
                    <a:pt x="319" y="1157"/>
                  </a:lnTo>
                  <a:lnTo>
                    <a:pt x="315" y="1157"/>
                  </a:lnTo>
                  <a:lnTo>
                    <a:pt x="303" y="1159"/>
                  </a:lnTo>
                  <a:lnTo>
                    <a:pt x="287" y="1161"/>
                  </a:lnTo>
                  <a:lnTo>
                    <a:pt x="268" y="1163"/>
                  </a:lnTo>
                  <a:lnTo>
                    <a:pt x="250" y="1165"/>
                  </a:lnTo>
                  <a:lnTo>
                    <a:pt x="234" y="1165"/>
                  </a:lnTo>
                  <a:lnTo>
                    <a:pt x="220" y="1165"/>
                  </a:lnTo>
                  <a:lnTo>
                    <a:pt x="211" y="1171"/>
                  </a:lnTo>
                  <a:lnTo>
                    <a:pt x="201" y="1177"/>
                  </a:lnTo>
                  <a:lnTo>
                    <a:pt x="189" y="1185"/>
                  </a:lnTo>
                  <a:lnTo>
                    <a:pt x="171" y="1191"/>
                  </a:lnTo>
                  <a:lnTo>
                    <a:pt x="154" y="1193"/>
                  </a:lnTo>
                  <a:lnTo>
                    <a:pt x="136" y="1193"/>
                  </a:lnTo>
                  <a:lnTo>
                    <a:pt x="116" y="1191"/>
                  </a:lnTo>
                  <a:lnTo>
                    <a:pt x="100" y="1191"/>
                  </a:lnTo>
                  <a:lnTo>
                    <a:pt x="87" y="1197"/>
                  </a:lnTo>
                  <a:lnTo>
                    <a:pt x="77" y="1210"/>
                  </a:lnTo>
                  <a:lnTo>
                    <a:pt x="69" y="1228"/>
                  </a:lnTo>
                  <a:lnTo>
                    <a:pt x="59" y="1246"/>
                  </a:lnTo>
                  <a:lnTo>
                    <a:pt x="49" y="1262"/>
                  </a:lnTo>
                  <a:lnTo>
                    <a:pt x="39" y="1275"/>
                  </a:lnTo>
                  <a:lnTo>
                    <a:pt x="33" y="1285"/>
                  </a:lnTo>
                  <a:lnTo>
                    <a:pt x="29" y="1289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87" name="Freeform 68"/>
            <p:cNvSpPr/>
            <p:nvPr/>
          </p:nvSpPr>
          <p:spPr bwMode="gray">
            <a:xfrm>
              <a:off x="720" y="1296"/>
              <a:ext cx="1495" cy="1136"/>
            </a:xfrm>
            <a:custGeom>
              <a:avLst/>
              <a:gdLst>
                <a:gd name="T0" fmla="*/ 3 w 2990"/>
                <a:gd name="T1" fmla="*/ 357 h 2273"/>
                <a:gd name="T2" fmla="*/ 23 w 2990"/>
                <a:gd name="T3" fmla="*/ 365 h 2273"/>
                <a:gd name="T4" fmla="*/ 29 w 2990"/>
                <a:gd name="T5" fmla="*/ 390 h 2273"/>
                <a:gd name="T6" fmla="*/ 28 w 2990"/>
                <a:gd name="T7" fmla="*/ 419 h 2273"/>
                <a:gd name="T8" fmla="*/ 18 w 2990"/>
                <a:gd name="T9" fmla="*/ 419 h 2273"/>
                <a:gd name="T10" fmla="*/ 0 w 2990"/>
                <a:gd name="T11" fmla="*/ 429 h 2273"/>
                <a:gd name="T12" fmla="*/ 31 w 2990"/>
                <a:gd name="T13" fmla="*/ 438 h 2273"/>
                <a:gd name="T14" fmla="*/ 47 w 2990"/>
                <a:gd name="T15" fmla="*/ 456 h 2273"/>
                <a:gd name="T16" fmla="*/ 49 w 2990"/>
                <a:gd name="T17" fmla="*/ 490 h 2273"/>
                <a:gd name="T18" fmla="*/ 71 w 2990"/>
                <a:gd name="T19" fmla="*/ 507 h 2273"/>
                <a:gd name="T20" fmla="*/ 109 w 2990"/>
                <a:gd name="T21" fmla="*/ 521 h 2273"/>
                <a:gd name="T22" fmla="*/ 152 w 2990"/>
                <a:gd name="T23" fmla="*/ 516 h 2273"/>
                <a:gd name="T24" fmla="*/ 185 w 2990"/>
                <a:gd name="T25" fmla="*/ 542 h 2273"/>
                <a:gd name="T26" fmla="*/ 259 w 2990"/>
                <a:gd name="T27" fmla="*/ 549 h 2273"/>
                <a:gd name="T28" fmla="*/ 414 w 2990"/>
                <a:gd name="T29" fmla="*/ 546 h 2273"/>
                <a:gd name="T30" fmla="*/ 539 w 2990"/>
                <a:gd name="T31" fmla="*/ 549 h 2273"/>
                <a:gd name="T32" fmla="*/ 585 w 2990"/>
                <a:gd name="T33" fmla="*/ 458 h 2273"/>
                <a:gd name="T34" fmla="*/ 714 w 2990"/>
                <a:gd name="T35" fmla="*/ 339 h 2273"/>
                <a:gd name="T36" fmla="*/ 743 w 2990"/>
                <a:gd name="T37" fmla="*/ 295 h 2273"/>
                <a:gd name="T38" fmla="*/ 727 w 2990"/>
                <a:gd name="T39" fmla="*/ 263 h 2273"/>
                <a:gd name="T40" fmla="*/ 716 w 2990"/>
                <a:gd name="T41" fmla="*/ 233 h 2273"/>
                <a:gd name="T42" fmla="*/ 678 w 2990"/>
                <a:gd name="T43" fmla="*/ 213 h 2273"/>
                <a:gd name="T44" fmla="*/ 631 w 2990"/>
                <a:gd name="T45" fmla="*/ 198 h 2273"/>
                <a:gd name="T46" fmla="*/ 592 w 2990"/>
                <a:gd name="T47" fmla="*/ 185 h 2273"/>
                <a:gd name="T48" fmla="*/ 578 w 2990"/>
                <a:gd name="T49" fmla="*/ 170 h 2273"/>
                <a:gd name="T50" fmla="*/ 594 w 2990"/>
                <a:gd name="T51" fmla="*/ 148 h 2273"/>
                <a:gd name="T52" fmla="*/ 598 w 2990"/>
                <a:gd name="T53" fmla="*/ 114 h 2273"/>
                <a:gd name="T54" fmla="*/ 580 w 2990"/>
                <a:gd name="T55" fmla="*/ 75 h 2273"/>
                <a:gd name="T56" fmla="*/ 562 w 2990"/>
                <a:gd name="T57" fmla="*/ 63 h 2273"/>
                <a:gd name="T58" fmla="*/ 540 w 2990"/>
                <a:gd name="T59" fmla="*/ 55 h 2273"/>
                <a:gd name="T60" fmla="*/ 520 w 2990"/>
                <a:gd name="T61" fmla="*/ 29 h 2273"/>
                <a:gd name="T62" fmla="*/ 517 w 2990"/>
                <a:gd name="T63" fmla="*/ 8 h 2273"/>
                <a:gd name="T64" fmla="*/ 492 w 2990"/>
                <a:gd name="T65" fmla="*/ 0 h 2273"/>
                <a:gd name="T66" fmla="*/ 479 w 2990"/>
                <a:gd name="T67" fmla="*/ 21 h 2273"/>
                <a:gd name="T68" fmla="*/ 449 w 2990"/>
                <a:gd name="T69" fmla="*/ 35 h 2273"/>
                <a:gd name="T70" fmla="*/ 438 w 2990"/>
                <a:gd name="T71" fmla="*/ 79 h 2273"/>
                <a:gd name="T72" fmla="*/ 411 w 2990"/>
                <a:gd name="T73" fmla="*/ 85 h 2273"/>
                <a:gd name="T74" fmla="*/ 384 w 2990"/>
                <a:gd name="T75" fmla="*/ 75 h 2273"/>
                <a:gd name="T76" fmla="*/ 363 w 2990"/>
                <a:gd name="T77" fmla="*/ 71 h 2273"/>
                <a:gd name="T78" fmla="*/ 334 w 2990"/>
                <a:gd name="T79" fmla="*/ 122 h 2273"/>
                <a:gd name="T80" fmla="*/ 344 w 2990"/>
                <a:gd name="T81" fmla="*/ 140 h 2273"/>
                <a:gd name="T82" fmla="*/ 322 w 2990"/>
                <a:gd name="T83" fmla="*/ 144 h 2273"/>
                <a:gd name="T84" fmla="*/ 295 w 2990"/>
                <a:gd name="T85" fmla="*/ 136 h 2273"/>
                <a:gd name="T86" fmla="*/ 257 w 2990"/>
                <a:gd name="T87" fmla="*/ 138 h 2273"/>
                <a:gd name="T88" fmla="*/ 266 w 2990"/>
                <a:gd name="T89" fmla="*/ 148 h 2273"/>
                <a:gd name="T90" fmla="*/ 262 w 2990"/>
                <a:gd name="T91" fmla="*/ 173 h 2273"/>
                <a:gd name="T92" fmla="*/ 263 w 2990"/>
                <a:gd name="T93" fmla="*/ 220 h 2273"/>
                <a:gd name="T94" fmla="*/ 241 w 2990"/>
                <a:gd name="T95" fmla="*/ 242 h 2273"/>
                <a:gd name="T96" fmla="*/ 230 w 2990"/>
                <a:gd name="T97" fmla="*/ 267 h 2273"/>
                <a:gd name="T98" fmla="*/ 177 w 2990"/>
                <a:gd name="T99" fmla="*/ 281 h 2273"/>
                <a:gd name="T100" fmla="*/ 147 w 2990"/>
                <a:gd name="T101" fmla="*/ 286 h 2273"/>
                <a:gd name="T102" fmla="*/ 114 w 2990"/>
                <a:gd name="T103" fmla="*/ 294 h 2273"/>
                <a:gd name="T104" fmla="*/ 80 w 2990"/>
                <a:gd name="T105" fmla="*/ 302 h 2273"/>
                <a:gd name="T106" fmla="*/ 80 w 2990"/>
                <a:gd name="T107" fmla="*/ 289 h 2273"/>
                <a:gd name="T108" fmla="*/ 55 w 2990"/>
                <a:gd name="T109" fmla="*/ 291 h 2273"/>
                <a:gd name="T110" fmla="*/ 29 w 2990"/>
                <a:gd name="T111" fmla="*/ 297 h 2273"/>
                <a:gd name="T112" fmla="*/ 10 w 2990"/>
                <a:gd name="T113" fmla="*/ 318 h 227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990"/>
                <a:gd name="T172" fmla="*/ 0 h 2273"/>
                <a:gd name="T173" fmla="*/ 2990 w 2990"/>
                <a:gd name="T174" fmla="*/ 2273 h 2273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990" h="2273">
                  <a:moveTo>
                    <a:pt x="29" y="1289"/>
                  </a:moveTo>
                  <a:lnTo>
                    <a:pt x="4" y="1329"/>
                  </a:lnTo>
                  <a:lnTo>
                    <a:pt x="12" y="1378"/>
                  </a:lnTo>
                  <a:lnTo>
                    <a:pt x="12" y="1382"/>
                  </a:lnTo>
                  <a:lnTo>
                    <a:pt x="10" y="1395"/>
                  </a:lnTo>
                  <a:lnTo>
                    <a:pt x="10" y="1411"/>
                  </a:lnTo>
                  <a:lnTo>
                    <a:pt x="10" y="1429"/>
                  </a:lnTo>
                  <a:lnTo>
                    <a:pt x="14" y="1443"/>
                  </a:lnTo>
                  <a:lnTo>
                    <a:pt x="20" y="1451"/>
                  </a:lnTo>
                  <a:lnTo>
                    <a:pt x="31" y="1453"/>
                  </a:lnTo>
                  <a:lnTo>
                    <a:pt x="43" y="1451"/>
                  </a:lnTo>
                  <a:lnTo>
                    <a:pt x="55" y="1449"/>
                  </a:lnTo>
                  <a:lnTo>
                    <a:pt x="73" y="1451"/>
                  </a:lnTo>
                  <a:lnTo>
                    <a:pt x="94" y="1462"/>
                  </a:lnTo>
                  <a:lnTo>
                    <a:pt x="116" y="1480"/>
                  </a:lnTo>
                  <a:lnTo>
                    <a:pt x="132" y="1502"/>
                  </a:lnTo>
                  <a:lnTo>
                    <a:pt x="136" y="1514"/>
                  </a:lnTo>
                  <a:lnTo>
                    <a:pt x="132" y="1525"/>
                  </a:lnTo>
                  <a:lnTo>
                    <a:pt x="126" y="1537"/>
                  </a:lnTo>
                  <a:lnTo>
                    <a:pt x="120" y="1549"/>
                  </a:lnTo>
                  <a:lnTo>
                    <a:pt x="116" y="1561"/>
                  </a:lnTo>
                  <a:lnTo>
                    <a:pt x="116" y="1577"/>
                  </a:lnTo>
                  <a:lnTo>
                    <a:pt x="114" y="1596"/>
                  </a:lnTo>
                  <a:lnTo>
                    <a:pt x="110" y="1618"/>
                  </a:lnTo>
                  <a:lnTo>
                    <a:pt x="108" y="1640"/>
                  </a:lnTo>
                  <a:lnTo>
                    <a:pt x="108" y="1657"/>
                  </a:lnTo>
                  <a:lnTo>
                    <a:pt x="112" y="1669"/>
                  </a:lnTo>
                  <a:lnTo>
                    <a:pt x="114" y="1679"/>
                  </a:lnTo>
                  <a:lnTo>
                    <a:pt x="114" y="1691"/>
                  </a:lnTo>
                  <a:lnTo>
                    <a:pt x="106" y="1699"/>
                  </a:lnTo>
                  <a:lnTo>
                    <a:pt x="96" y="1703"/>
                  </a:lnTo>
                  <a:lnTo>
                    <a:pt x="89" y="1701"/>
                  </a:lnTo>
                  <a:lnTo>
                    <a:pt x="83" y="1695"/>
                  </a:lnTo>
                  <a:lnTo>
                    <a:pt x="77" y="1687"/>
                  </a:lnTo>
                  <a:lnTo>
                    <a:pt x="69" y="1679"/>
                  </a:lnTo>
                  <a:lnTo>
                    <a:pt x="63" y="1673"/>
                  </a:lnTo>
                  <a:lnTo>
                    <a:pt x="53" y="1675"/>
                  </a:lnTo>
                  <a:lnTo>
                    <a:pt x="41" y="1685"/>
                  </a:lnTo>
                  <a:lnTo>
                    <a:pt x="26" y="1699"/>
                  </a:lnTo>
                  <a:lnTo>
                    <a:pt x="12" y="1708"/>
                  </a:lnTo>
                  <a:lnTo>
                    <a:pt x="4" y="1712"/>
                  </a:lnTo>
                  <a:lnTo>
                    <a:pt x="0" y="1716"/>
                  </a:lnTo>
                  <a:lnTo>
                    <a:pt x="6" y="1720"/>
                  </a:lnTo>
                  <a:lnTo>
                    <a:pt x="20" y="1724"/>
                  </a:lnTo>
                  <a:lnTo>
                    <a:pt x="41" y="1728"/>
                  </a:lnTo>
                  <a:lnTo>
                    <a:pt x="65" y="1734"/>
                  </a:lnTo>
                  <a:lnTo>
                    <a:pt x="89" y="1740"/>
                  </a:lnTo>
                  <a:lnTo>
                    <a:pt x="110" y="1746"/>
                  </a:lnTo>
                  <a:lnTo>
                    <a:pt x="126" y="1754"/>
                  </a:lnTo>
                  <a:lnTo>
                    <a:pt x="136" y="1764"/>
                  </a:lnTo>
                  <a:lnTo>
                    <a:pt x="140" y="1771"/>
                  </a:lnTo>
                  <a:lnTo>
                    <a:pt x="150" y="1779"/>
                  </a:lnTo>
                  <a:lnTo>
                    <a:pt x="159" y="1785"/>
                  </a:lnTo>
                  <a:lnTo>
                    <a:pt x="169" y="1795"/>
                  </a:lnTo>
                  <a:lnTo>
                    <a:pt x="177" y="1807"/>
                  </a:lnTo>
                  <a:lnTo>
                    <a:pt x="185" y="1825"/>
                  </a:lnTo>
                  <a:lnTo>
                    <a:pt x="187" y="1848"/>
                  </a:lnTo>
                  <a:lnTo>
                    <a:pt x="185" y="1870"/>
                  </a:lnTo>
                  <a:lnTo>
                    <a:pt x="179" y="1888"/>
                  </a:lnTo>
                  <a:lnTo>
                    <a:pt x="175" y="1905"/>
                  </a:lnTo>
                  <a:lnTo>
                    <a:pt x="177" y="1921"/>
                  </a:lnTo>
                  <a:lnTo>
                    <a:pt x="185" y="1941"/>
                  </a:lnTo>
                  <a:lnTo>
                    <a:pt x="195" y="1960"/>
                  </a:lnTo>
                  <a:lnTo>
                    <a:pt x="207" y="1978"/>
                  </a:lnTo>
                  <a:lnTo>
                    <a:pt x="218" y="1986"/>
                  </a:lnTo>
                  <a:lnTo>
                    <a:pt x="232" y="1990"/>
                  </a:lnTo>
                  <a:lnTo>
                    <a:pt x="246" y="1994"/>
                  </a:lnTo>
                  <a:lnTo>
                    <a:pt x="260" y="2002"/>
                  </a:lnTo>
                  <a:lnTo>
                    <a:pt x="270" y="2014"/>
                  </a:lnTo>
                  <a:lnTo>
                    <a:pt x="281" y="2029"/>
                  </a:lnTo>
                  <a:lnTo>
                    <a:pt x="299" y="2045"/>
                  </a:lnTo>
                  <a:lnTo>
                    <a:pt x="327" y="2057"/>
                  </a:lnTo>
                  <a:lnTo>
                    <a:pt x="352" y="2067"/>
                  </a:lnTo>
                  <a:lnTo>
                    <a:pt x="378" y="2076"/>
                  </a:lnTo>
                  <a:lnTo>
                    <a:pt x="402" y="2082"/>
                  </a:lnTo>
                  <a:lnTo>
                    <a:pt x="421" y="2086"/>
                  </a:lnTo>
                  <a:lnTo>
                    <a:pt x="435" y="2084"/>
                  </a:lnTo>
                  <a:lnTo>
                    <a:pt x="457" y="2078"/>
                  </a:lnTo>
                  <a:lnTo>
                    <a:pt x="484" y="2073"/>
                  </a:lnTo>
                  <a:lnTo>
                    <a:pt x="514" y="2065"/>
                  </a:lnTo>
                  <a:lnTo>
                    <a:pt x="543" y="2059"/>
                  </a:lnTo>
                  <a:lnTo>
                    <a:pt x="569" y="2057"/>
                  </a:lnTo>
                  <a:lnTo>
                    <a:pt x="589" y="2057"/>
                  </a:lnTo>
                  <a:lnTo>
                    <a:pt x="608" y="2065"/>
                  </a:lnTo>
                  <a:lnTo>
                    <a:pt x="626" y="2078"/>
                  </a:lnTo>
                  <a:lnTo>
                    <a:pt x="642" y="2096"/>
                  </a:lnTo>
                  <a:lnTo>
                    <a:pt x="661" y="2116"/>
                  </a:lnTo>
                  <a:lnTo>
                    <a:pt x="687" y="2134"/>
                  </a:lnTo>
                  <a:lnTo>
                    <a:pt x="711" y="2149"/>
                  </a:lnTo>
                  <a:lnTo>
                    <a:pt x="726" y="2161"/>
                  </a:lnTo>
                  <a:lnTo>
                    <a:pt x="738" y="2171"/>
                  </a:lnTo>
                  <a:lnTo>
                    <a:pt x="742" y="2177"/>
                  </a:lnTo>
                  <a:lnTo>
                    <a:pt x="744" y="2179"/>
                  </a:lnTo>
                  <a:lnTo>
                    <a:pt x="856" y="2218"/>
                  </a:lnTo>
                  <a:lnTo>
                    <a:pt x="892" y="2242"/>
                  </a:lnTo>
                  <a:lnTo>
                    <a:pt x="949" y="2236"/>
                  </a:lnTo>
                  <a:lnTo>
                    <a:pt x="986" y="2191"/>
                  </a:lnTo>
                  <a:lnTo>
                    <a:pt x="1035" y="2199"/>
                  </a:lnTo>
                  <a:lnTo>
                    <a:pt x="1152" y="2222"/>
                  </a:lnTo>
                  <a:lnTo>
                    <a:pt x="1201" y="2261"/>
                  </a:lnTo>
                  <a:lnTo>
                    <a:pt x="1256" y="2273"/>
                  </a:lnTo>
                  <a:lnTo>
                    <a:pt x="1392" y="2236"/>
                  </a:lnTo>
                  <a:lnTo>
                    <a:pt x="1431" y="2260"/>
                  </a:lnTo>
                  <a:lnTo>
                    <a:pt x="1539" y="2189"/>
                  </a:lnTo>
                  <a:lnTo>
                    <a:pt x="1657" y="2187"/>
                  </a:lnTo>
                  <a:lnTo>
                    <a:pt x="1726" y="2155"/>
                  </a:lnTo>
                  <a:lnTo>
                    <a:pt x="1821" y="2167"/>
                  </a:lnTo>
                  <a:lnTo>
                    <a:pt x="1935" y="2242"/>
                  </a:lnTo>
                  <a:lnTo>
                    <a:pt x="2026" y="2230"/>
                  </a:lnTo>
                  <a:lnTo>
                    <a:pt x="2088" y="2265"/>
                  </a:lnTo>
                  <a:lnTo>
                    <a:pt x="2193" y="2230"/>
                  </a:lnTo>
                  <a:lnTo>
                    <a:pt x="2155" y="2197"/>
                  </a:lnTo>
                  <a:lnTo>
                    <a:pt x="2161" y="2147"/>
                  </a:lnTo>
                  <a:lnTo>
                    <a:pt x="2214" y="2128"/>
                  </a:lnTo>
                  <a:lnTo>
                    <a:pt x="2242" y="2063"/>
                  </a:lnTo>
                  <a:lnTo>
                    <a:pt x="2124" y="1970"/>
                  </a:lnTo>
                  <a:lnTo>
                    <a:pt x="2128" y="1890"/>
                  </a:lnTo>
                  <a:lnTo>
                    <a:pt x="2199" y="1850"/>
                  </a:lnTo>
                  <a:lnTo>
                    <a:pt x="2337" y="1834"/>
                  </a:lnTo>
                  <a:lnTo>
                    <a:pt x="2484" y="1797"/>
                  </a:lnTo>
                  <a:lnTo>
                    <a:pt x="2545" y="1764"/>
                  </a:lnTo>
                  <a:lnTo>
                    <a:pt x="2624" y="1777"/>
                  </a:lnTo>
                  <a:lnTo>
                    <a:pt x="2592" y="1514"/>
                  </a:lnTo>
                  <a:lnTo>
                    <a:pt x="2673" y="1466"/>
                  </a:lnTo>
                  <a:lnTo>
                    <a:pt x="2752" y="1388"/>
                  </a:lnTo>
                  <a:lnTo>
                    <a:pt x="2856" y="1356"/>
                  </a:lnTo>
                  <a:lnTo>
                    <a:pt x="2939" y="1329"/>
                  </a:lnTo>
                  <a:lnTo>
                    <a:pt x="2966" y="1299"/>
                  </a:lnTo>
                  <a:lnTo>
                    <a:pt x="2957" y="1258"/>
                  </a:lnTo>
                  <a:lnTo>
                    <a:pt x="2990" y="1207"/>
                  </a:lnTo>
                  <a:lnTo>
                    <a:pt x="2988" y="1205"/>
                  </a:lnTo>
                  <a:lnTo>
                    <a:pt x="2982" y="1195"/>
                  </a:lnTo>
                  <a:lnTo>
                    <a:pt x="2972" y="1183"/>
                  </a:lnTo>
                  <a:lnTo>
                    <a:pt x="2961" y="1167"/>
                  </a:lnTo>
                  <a:lnTo>
                    <a:pt x="2949" y="1149"/>
                  </a:lnTo>
                  <a:lnTo>
                    <a:pt x="2937" y="1134"/>
                  </a:lnTo>
                  <a:lnTo>
                    <a:pt x="2929" y="1116"/>
                  </a:lnTo>
                  <a:lnTo>
                    <a:pt x="2923" y="1102"/>
                  </a:lnTo>
                  <a:lnTo>
                    <a:pt x="2915" y="1079"/>
                  </a:lnTo>
                  <a:lnTo>
                    <a:pt x="2905" y="1053"/>
                  </a:lnTo>
                  <a:lnTo>
                    <a:pt x="2898" y="1025"/>
                  </a:lnTo>
                  <a:lnTo>
                    <a:pt x="2888" y="1000"/>
                  </a:lnTo>
                  <a:lnTo>
                    <a:pt x="2880" y="982"/>
                  </a:lnTo>
                  <a:lnTo>
                    <a:pt x="2872" y="957"/>
                  </a:lnTo>
                  <a:lnTo>
                    <a:pt x="2870" y="941"/>
                  </a:lnTo>
                  <a:lnTo>
                    <a:pt x="2870" y="935"/>
                  </a:lnTo>
                  <a:lnTo>
                    <a:pt x="2864" y="933"/>
                  </a:lnTo>
                  <a:lnTo>
                    <a:pt x="2850" y="933"/>
                  </a:lnTo>
                  <a:lnTo>
                    <a:pt x="2829" y="929"/>
                  </a:lnTo>
                  <a:lnTo>
                    <a:pt x="2805" y="923"/>
                  </a:lnTo>
                  <a:lnTo>
                    <a:pt x="2781" y="913"/>
                  </a:lnTo>
                  <a:lnTo>
                    <a:pt x="2760" y="898"/>
                  </a:lnTo>
                  <a:lnTo>
                    <a:pt x="2734" y="874"/>
                  </a:lnTo>
                  <a:lnTo>
                    <a:pt x="2709" y="854"/>
                  </a:lnTo>
                  <a:lnTo>
                    <a:pt x="2687" y="837"/>
                  </a:lnTo>
                  <a:lnTo>
                    <a:pt x="2665" y="819"/>
                  </a:lnTo>
                  <a:lnTo>
                    <a:pt x="2648" y="809"/>
                  </a:lnTo>
                  <a:lnTo>
                    <a:pt x="2622" y="803"/>
                  </a:lnTo>
                  <a:lnTo>
                    <a:pt x="2590" y="801"/>
                  </a:lnTo>
                  <a:lnTo>
                    <a:pt x="2557" y="797"/>
                  </a:lnTo>
                  <a:lnTo>
                    <a:pt x="2524" y="795"/>
                  </a:lnTo>
                  <a:lnTo>
                    <a:pt x="2494" y="789"/>
                  </a:lnTo>
                  <a:lnTo>
                    <a:pt x="2468" y="781"/>
                  </a:lnTo>
                  <a:lnTo>
                    <a:pt x="2443" y="770"/>
                  </a:lnTo>
                  <a:lnTo>
                    <a:pt x="2417" y="760"/>
                  </a:lnTo>
                  <a:lnTo>
                    <a:pt x="2396" y="752"/>
                  </a:lnTo>
                  <a:lnTo>
                    <a:pt x="2378" y="746"/>
                  </a:lnTo>
                  <a:lnTo>
                    <a:pt x="2366" y="742"/>
                  </a:lnTo>
                  <a:lnTo>
                    <a:pt x="2360" y="740"/>
                  </a:lnTo>
                  <a:lnTo>
                    <a:pt x="2356" y="738"/>
                  </a:lnTo>
                  <a:lnTo>
                    <a:pt x="2348" y="730"/>
                  </a:lnTo>
                  <a:lnTo>
                    <a:pt x="2337" y="720"/>
                  </a:lnTo>
                  <a:lnTo>
                    <a:pt x="2325" y="709"/>
                  </a:lnTo>
                  <a:lnTo>
                    <a:pt x="2315" y="695"/>
                  </a:lnTo>
                  <a:lnTo>
                    <a:pt x="2309" y="683"/>
                  </a:lnTo>
                  <a:lnTo>
                    <a:pt x="2311" y="669"/>
                  </a:lnTo>
                  <a:lnTo>
                    <a:pt x="2321" y="655"/>
                  </a:lnTo>
                  <a:lnTo>
                    <a:pt x="2333" y="646"/>
                  </a:lnTo>
                  <a:lnTo>
                    <a:pt x="2348" y="634"/>
                  </a:lnTo>
                  <a:lnTo>
                    <a:pt x="2360" y="622"/>
                  </a:lnTo>
                  <a:lnTo>
                    <a:pt x="2372" y="610"/>
                  </a:lnTo>
                  <a:lnTo>
                    <a:pt x="2376" y="592"/>
                  </a:lnTo>
                  <a:lnTo>
                    <a:pt x="2378" y="569"/>
                  </a:lnTo>
                  <a:lnTo>
                    <a:pt x="2378" y="547"/>
                  </a:lnTo>
                  <a:lnTo>
                    <a:pt x="2380" y="528"/>
                  </a:lnTo>
                  <a:lnTo>
                    <a:pt x="2390" y="506"/>
                  </a:lnTo>
                  <a:lnTo>
                    <a:pt x="2396" y="490"/>
                  </a:lnTo>
                  <a:lnTo>
                    <a:pt x="2396" y="474"/>
                  </a:lnTo>
                  <a:lnTo>
                    <a:pt x="2390" y="459"/>
                  </a:lnTo>
                  <a:lnTo>
                    <a:pt x="2382" y="445"/>
                  </a:lnTo>
                  <a:lnTo>
                    <a:pt x="2374" y="433"/>
                  </a:lnTo>
                  <a:lnTo>
                    <a:pt x="2358" y="407"/>
                  </a:lnTo>
                  <a:lnTo>
                    <a:pt x="2342" y="378"/>
                  </a:lnTo>
                  <a:lnTo>
                    <a:pt x="2335" y="344"/>
                  </a:lnTo>
                  <a:lnTo>
                    <a:pt x="2329" y="321"/>
                  </a:lnTo>
                  <a:lnTo>
                    <a:pt x="2319" y="303"/>
                  </a:lnTo>
                  <a:lnTo>
                    <a:pt x="2307" y="287"/>
                  </a:lnTo>
                  <a:lnTo>
                    <a:pt x="2295" y="276"/>
                  </a:lnTo>
                  <a:lnTo>
                    <a:pt x="2285" y="270"/>
                  </a:lnTo>
                  <a:lnTo>
                    <a:pt x="2276" y="266"/>
                  </a:lnTo>
                  <a:lnTo>
                    <a:pt x="2264" y="266"/>
                  </a:lnTo>
                  <a:lnTo>
                    <a:pt x="2256" y="262"/>
                  </a:lnTo>
                  <a:lnTo>
                    <a:pt x="2248" y="254"/>
                  </a:lnTo>
                  <a:lnTo>
                    <a:pt x="2238" y="248"/>
                  </a:lnTo>
                  <a:lnTo>
                    <a:pt x="2224" y="246"/>
                  </a:lnTo>
                  <a:lnTo>
                    <a:pt x="2209" y="248"/>
                  </a:lnTo>
                  <a:lnTo>
                    <a:pt x="2191" y="248"/>
                  </a:lnTo>
                  <a:lnTo>
                    <a:pt x="2177" y="246"/>
                  </a:lnTo>
                  <a:lnTo>
                    <a:pt x="2169" y="238"/>
                  </a:lnTo>
                  <a:lnTo>
                    <a:pt x="2159" y="221"/>
                  </a:lnTo>
                  <a:lnTo>
                    <a:pt x="2150" y="197"/>
                  </a:lnTo>
                  <a:lnTo>
                    <a:pt x="2136" y="173"/>
                  </a:lnTo>
                  <a:lnTo>
                    <a:pt x="2120" y="156"/>
                  </a:lnTo>
                  <a:lnTo>
                    <a:pt x="2106" y="144"/>
                  </a:lnTo>
                  <a:lnTo>
                    <a:pt x="2092" y="136"/>
                  </a:lnTo>
                  <a:lnTo>
                    <a:pt x="2083" y="128"/>
                  </a:lnTo>
                  <a:lnTo>
                    <a:pt x="2077" y="118"/>
                  </a:lnTo>
                  <a:lnTo>
                    <a:pt x="2075" y="104"/>
                  </a:lnTo>
                  <a:lnTo>
                    <a:pt x="2071" y="87"/>
                  </a:lnTo>
                  <a:lnTo>
                    <a:pt x="2061" y="73"/>
                  </a:lnTo>
                  <a:lnTo>
                    <a:pt x="2053" y="63"/>
                  </a:lnTo>
                  <a:lnTo>
                    <a:pt x="2051" y="53"/>
                  </a:lnTo>
                  <a:lnTo>
                    <a:pt x="2057" y="41"/>
                  </a:lnTo>
                  <a:lnTo>
                    <a:pt x="2065" y="32"/>
                  </a:lnTo>
                  <a:lnTo>
                    <a:pt x="2071" y="20"/>
                  </a:lnTo>
                  <a:lnTo>
                    <a:pt x="2073" y="14"/>
                  </a:lnTo>
                  <a:lnTo>
                    <a:pt x="2063" y="8"/>
                  </a:lnTo>
                  <a:lnTo>
                    <a:pt x="2045" y="4"/>
                  </a:lnTo>
                  <a:lnTo>
                    <a:pt x="2020" y="2"/>
                  </a:lnTo>
                  <a:lnTo>
                    <a:pt x="1994" y="0"/>
                  </a:lnTo>
                  <a:lnTo>
                    <a:pt x="1970" y="0"/>
                  </a:lnTo>
                  <a:lnTo>
                    <a:pt x="1955" y="6"/>
                  </a:lnTo>
                  <a:lnTo>
                    <a:pt x="1945" y="14"/>
                  </a:lnTo>
                  <a:lnTo>
                    <a:pt x="1941" y="30"/>
                  </a:lnTo>
                  <a:lnTo>
                    <a:pt x="1937" y="45"/>
                  </a:lnTo>
                  <a:lnTo>
                    <a:pt x="1933" y="61"/>
                  </a:lnTo>
                  <a:lnTo>
                    <a:pt x="1927" y="75"/>
                  </a:lnTo>
                  <a:lnTo>
                    <a:pt x="1915" y="85"/>
                  </a:lnTo>
                  <a:lnTo>
                    <a:pt x="1898" y="87"/>
                  </a:lnTo>
                  <a:lnTo>
                    <a:pt x="1878" y="91"/>
                  </a:lnTo>
                  <a:lnTo>
                    <a:pt x="1858" y="93"/>
                  </a:lnTo>
                  <a:lnTo>
                    <a:pt x="1840" y="95"/>
                  </a:lnTo>
                  <a:lnTo>
                    <a:pt x="1823" y="102"/>
                  </a:lnTo>
                  <a:lnTo>
                    <a:pt x="1809" y="116"/>
                  </a:lnTo>
                  <a:lnTo>
                    <a:pt x="1797" y="140"/>
                  </a:lnTo>
                  <a:lnTo>
                    <a:pt x="1785" y="169"/>
                  </a:lnTo>
                  <a:lnTo>
                    <a:pt x="1777" y="203"/>
                  </a:lnTo>
                  <a:lnTo>
                    <a:pt x="1774" y="236"/>
                  </a:lnTo>
                  <a:lnTo>
                    <a:pt x="1770" y="262"/>
                  </a:lnTo>
                  <a:lnTo>
                    <a:pt x="1768" y="283"/>
                  </a:lnTo>
                  <a:lnTo>
                    <a:pt x="1762" y="303"/>
                  </a:lnTo>
                  <a:lnTo>
                    <a:pt x="1754" y="319"/>
                  </a:lnTo>
                  <a:lnTo>
                    <a:pt x="1740" y="329"/>
                  </a:lnTo>
                  <a:lnTo>
                    <a:pt x="1722" y="337"/>
                  </a:lnTo>
                  <a:lnTo>
                    <a:pt x="1703" y="341"/>
                  </a:lnTo>
                  <a:lnTo>
                    <a:pt x="1685" y="346"/>
                  </a:lnTo>
                  <a:lnTo>
                    <a:pt x="1669" y="350"/>
                  </a:lnTo>
                  <a:lnTo>
                    <a:pt x="1655" y="348"/>
                  </a:lnTo>
                  <a:lnTo>
                    <a:pt x="1644" y="341"/>
                  </a:lnTo>
                  <a:lnTo>
                    <a:pt x="1634" y="333"/>
                  </a:lnTo>
                  <a:lnTo>
                    <a:pt x="1618" y="331"/>
                  </a:lnTo>
                  <a:lnTo>
                    <a:pt x="1600" y="331"/>
                  </a:lnTo>
                  <a:lnTo>
                    <a:pt x="1581" y="329"/>
                  </a:lnTo>
                  <a:lnTo>
                    <a:pt x="1563" y="325"/>
                  </a:lnTo>
                  <a:lnTo>
                    <a:pt x="1549" y="315"/>
                  </a:lnTo>
                  <a:lnTo>
                    <a:pt x="1537" y="303"/>
                  </a:lnTo>
                  <a:lnTo>
                    <a:pt x="1524" y="289"/>
                  </a:lnTo>
                  <a:lnTo>
                    <a:pt x="1508" y="276"/>
                  </a:lnTo>
                  <a:lnTo>
                    <a:pt x="1494" y="266"/>
                  </a:lnTo>
                  <a:lnTo>
                    <a:pt x="1480" y="260"/>
                  </a:lnTo>
                  <a:lnTo>
                    <a:pt x="1468" y="260"/>
                  </a:lnTo>
                  <a:lnTo>
                    <a:pt x="1461" y="268"/>
                  </a:lnTo>
                  <a:lnTo>
                    <a:pt x="1449" y="287"/>
                  </a:lnTo>
                  <a:lnTo>
                    <a:pt x="1435" y="311"/>
                  </a:lnTo>
                  <a:lnTo>
                    <a:pt x="1417" y="341"/>
                  </a:lnTo>
                  <a:lnTo>
                    <a:pt x="1400" y="372"/>
                  </a:lnTo>
                  <a:lnTo>
                    <a:pt x="1382" y="407"/>
                  </a:lnTo>
                  <a:lnTo>
                    <a:pt x="1366" y="439"/>
                  </a:lnTo>
                  <a:lnTo>
                    <a:pt x="1348" y="467"/>
                  </a:lnTo>
                  <a:lnTo>
                    <a:pt x="1335" y="488"/>
                  </a:lnTo>
                  <a:lnTo>
                    <a:pt x="1327" y="506"/>
                  </a:lnTo>
                  <a:lnTo>
                    <a:pt x="1327" y="522"/>
                  </a:lnTo>
                  <a:lnTo>
                    <a:pt x="1335" y="533"/>
                  </a:lnTo>
                  <a:lnTo>
                    <a:pt x="1344" y="541"/>
                  </a:lnTo>
                  <a:lnTo>
                    <a:pt x="1358" y="549"/>
                  </a:lnTo>
                  <a:lnTo>
                    <a:pt x="1370" y="555"/>
                  </a:lnTo>
                  <a:lnTo>
                    <a:pt x="1376" y="563"/>
                  </a:lnTo>
                  <a:lnTo>
                    <a:pt x="1374" y="569"/>
                  </a:lnTo>
                  <a:lnTo>
                    <a:pt x="1362" y="575"/>
                  </a:lnTo>
                  <a:lnTo>
                    <a:pt x="1348" y="577"/>
                  </a:lnTo>
                  <a:lnTo>
                    <a:pt x="1331" y="577"/>
                  </a:lnTo>
                  <a:lnTo>
                    <a:pt x="1313" y="577"/>
                  </a:lnTo>
                  <a:lnTo>
                    <a:pt x="1297" y="577"/>
                  </a:lnTo>
                  <a:lnTo>
                    <a:pt x="1285" y="577"/>
                  </a:lnTo>
                  <a:lnTo>
                    <a:pt x="1274" y="571"/>
                  </a:lnTo>
                  <a:lnTo>
                    <a:pt x="1264" y="561"/>
                  </a:lnTo>
                  <a:lnTo>
                    <a:pt x="1252" y="551"/>
                  </a:lnTo>
                  <a:lnTo>
                    <a:pt x="1238" y="543"/>
                  </a:lnTo>
                  <a:lnTo>
                    <a:pt x="1222" y="541"/>
                  </a:lnTo>
                  <a:lnTo>
                    <a:pt x="1201" y="543"/>
                  </a:lnTo>
                  <a:lnTo>
                    <a:pt x="1177" y="547"/>
                  </a:lnTo>
                  <a:lnTo>
                    <a:pt x="1153" y="551"/>
                  </a:lnTo>
                  <a:lnTo>
                    <a:pt x="1126" y="553"/>
                  </a:lnTo>
                  <a:lnTo>
                    <a:pt x="1100" y="553"/>
                  </a:lnTo>
                  <a:lnTo>
                    <a:pt x="1079" y="551"/>
                  </a:lnTo>
                  <a:lnTo>
                    <a:pt x="1059" y="551"/>
                  </a:lnTo>
                  <a:lnTo>
                    <a:pt x="1039" y="553"/>
                  </a:lnTo>
                  <a:lnTo>
                    <a:pt x="1026" y="555"/>
                  </a:lnTo>
                  <a:lnTo>
                    <a:pt x="1014" y="561"/>
                  </a:lnTo>
                  <a:lnTo>
                    <a:pt x="1010" y="567"/>
                  </a:lnTo>
                  <a:lnTo>
                    <a:pt x="1014" y="577"/>
                  </a:lnTo>
                  <a:lnTo>
                    <a:pt x="1024" y="585"/>
                  </a:lnTo>
                  <a:lnTo>
                    <a:pt x="1035" y="589"/>
                  </a:lnTo>
                  <a:lnTo>
                    <a:pt x="1049" y="592"/>
                  </a:lnTo>
                  <a:lnTo>
                    <a:pt x="1061" y="594"/>
                  </a:lnTo>
                  <a:lnTo>
                    <a:pt x="1073" y="598"/>
                  </a:lnTo>
                  <a:lnTo>
                    <a:pt x="1081" y="604"/>
                  </a:lnTo>
                  <a:lnTo>
                    <a:pt x="1085" y="616"/>
                  </a:lnTo>
                  <a:lnTo>
                    <a:pt x="1081" y="632"/>
                  </a:lnTo>
                  <a:lnTo>
                    <a:pt x="1069" y="655"/>
                  </a:lnTo>
                  <a:lnTo>
                    <a:pt x="1057" y="677"/>
                  </a:lnTo>
                  <a:lnTo>
                    <a:pt x="1047" y="695"/>
                  </a:lnTo>
                  <a:lnTo>
                    <a:pt x="1041" y="715"/>
                  </a:lnTo>
                  <a:lnTo>
                    <a:pt x="1039" y="736"/>
                  </a:lnTo>
                  <a:lnTo>
                    <a:pt x="1045" y="762"/>
                  </a:lnTo>
                  <a:lnTo>
                    <a:pt x="1057" y="799"/>
                  </a:lnTo>
                  <a:lnTo>
                    <a:pt x="1061" y="833"/>
                  </a:lnTo>
                  <a:lnTo>
                    <a:pt x="1059" y="860"/>
                  </a:lnTo>
                  <a:lnTo>
                    <a:pt x="1051" y="882"/>
                  </a:lnTo>
                  <a:lnTo>
                    <a:pt x="1039" y="894"/>
                  </a:lnTo>
                  <a:lnTo>
                    <a:pt x="1024" y="905"/>
                  </a:lnTo>
                  <a:lnTo>
                    <a:pt x="1004" y="915"/>
                  </a:lnTo>
                  <a:lnTo>
                    <a:pt x="986" y="927"/>
                  </a:lnTo>
                  <a:lnTo>
                    <a:pt x="972" y="939"/>
                  </a:lnTo>
                  <a:lnTo>
                    <a:pt x="966" y="953"/>
                  </a:lnTo>
                  <a:lnTo>
                    <a:pt x="966" y="968"/>
                  </a:lnTo>
                  <a:lnTo>
                    <a:pt x="966" y="988"/>
                  </a:lnTo>
                  <a:lnTo>
                    <a:pt x="966" y="1010"/>
                  </a:lnTo>
                  <a:lnTo>
                    <a:pt x="965" y="1031"/>
                  </a:lnTo>
                  <a:lnTo>
                    <a:pt x="961" y="1049"/>
                  </a:lnTo>
                  <a:lnTo>
                    <a:pt x="953" y="1063"/>
                  </a:lnTo>
                  <a:lnTo>
                    <a:pt x="941" y="1069"/>
                  </a:lnTo>
                  <a:lnTo>
                    <a:pt x="921" y="1071"/>
                  </a:lnTo>
                  <a:lnTo>
                    <a:pt x="892" y="1075"/>
                  </a:lnTo>
                  <a:lnTo>
                    <a:pt x="858" y="1079"/>
                  </a:lnTo>
                  <a:lnTo>
                    <a:pt x="821" y="1085"/>
                  </a:lnTo>
                  <a:lnTo>
                    <a:pt x="783" y="1092"/>
                  </a:lnTo>
                  <a:lnTo>
                    <a:pt x="752" y="1100"/>
                  </a:lnTo>
                  <a:lnTo>
                    <a:pt x="728" y="1110"/>
                  </a:lnTo>
                  <a:lnTo>
                    <a:pt x="705" y="1124"/>
                  </a:lnTo>
                  <a:lnTo>
                    <a:pt x="685" y="1138"/>
                  </a:lnTo>
                  <a:lnTo>
                    <a:pt x="671" y="1151"/>
                  </a:lnTo>
                  <a:lnTo>
                    <a:pt x="655" y="1159"/>
                  </a:lnTo>
                  <a:lnTo>
                    <a:pt x="642" y="1163"/>
                  </a:lnTo>
                  <a:lnTo>
                    <a:pt x="628" y="1159"/>
                  </a:lnTo>
                  <a:lnTo>
                    <a:pt x="606" y="1153"/>
                  </a:lnTo>
                  <a:lnTo>
                    <a:pt x="585" y="1146"/>
                  </a:lnTo>
                  <a:lnTo>
                    <a:pt x="559" y="1138"/>
                  </a:lnTo>
                  <a:lnTo>
                    <a:pt x="535" y="1132"/>
                  </a:lnTo>
                  <a:lnTo>
                    <a:pt x="516" y="1130"/>
                  </a:lnTo>
                  <a:lnTo>
                    <a:pt x="500" y="1132"/>
                  </a:lnTo>
                  <a:lnTo>
                    <a:pt x="486" y="1142"/>
                  </a:lnTo>
                  <a:lnTo>
                    <a:pt x="470" y="1157"/>
                  </a:lnTo>
                  <a:lnTo>
                    <a:pt x="457" y="1177"/>
                  </a:lnTo>
                  <a:lnTo>
                    <a:pt x="443" y="1197"/>
                  </a:lnTo>
                  <a:lnTo>
                    <a:pt x="427" y="1212"/>
                  </a:lnTo>
                  <a:lnTo>
                    <a:pt x="413" y="1220"/>
                  </a:lnTo>
                  <a:lnTo>
                    <a:pt x="390" y="1220"/>
                  </a:lnTo>
                  <a:lnTo>
                    <a:pt x="362" y="1216"/>
                  </a:lnTo>
                  <a:lnTo>
                    <a:pt x="339" y="1212"/>
                  </a:lnTo>
                  <a:lnTo>
                    <a:pt x="319" y="1210"/>
                  </a:lnTo>
                  <a:lnTo>
                    <a:pt x="313" y="1207"/>
                  </a:lnTo>
                  <a:lnTo>
                    <a:pt x="309" y="1199"/>
                  </a:lnTo>
                  <a:lnTo>
                    <a:pt x="309" y="1189"/>
                  </a:lnTo>
                  <a:lnTo>
                    <a:pt x="313" y="1177"/>
                  </a:lnTo>
                  <a:lnTo>
                    <a:pt x="315" y="1167"/>
                  </a:lnTo>
                  <a:lnTo>
                    <a:pt x="317" y="1159"/>
                  </a:lnTo>
                  <a:lnTo>
                    <a:pt x="319" y="1157"/>
                  </a:lnTo>
                  <a:lnTo>
                    <a:pt x="315" y="1157"/>
                  </a:lnTo>
                  <a:lnTo>
                    <a:pt x="303" y="1159"/>
                  </a:lnTo>
                  <a:lnTo>
                    <a:pt x="287" y="1161"/>
                  </a:lnTo>
                  <a:lnTo>
                    <a:pt x="268" y="1163"/>
                  </a:lnTo>
                  <a:lnTo>
                    <a:pt x="250" y="1165"/>
                  </a:lnTo>
                  <a:lnTo>
                    <a:pt x="234" y="1165"/>
                  </a:lnTo>
                  <a:lnTo>
                    <a:pt x="220" y="1165"/>
                  </a:lnTo>
                  <a:lnTo>
                    <a:pt x="211" y="1171"/>
                  </a:lnTo>
                  <a:lnTo>
                    <a:pt x="201" y="1177"/>
                  </a:lnTo>
                  <a:lnTo>
                    <a:pt x="189" y="1185"/>
                  </a:lnTo>
                  <a:lnTo>
                    <a:pt x="171" y="1191"/>
                  </a:lnTo>
                  <a:lnTo>
                    <a:pt x="154" y="1193"/>
                  </a:lnTo>
                  <a:lnTo>
                    <a:pt x="136" y="1193"/>
                  </a:lnTo>
                  <a:lnTo>
                    <a:pt x="116" y="1191"/>
                  </a:lnTo>
                  <a:lnTo>
                    <a:pt x="100" y="1191"/>
                  </a:lnTo>
                  <a:lnTo>
                    <a:pt x="87" y="1197"/>
                  </a:lnTo>
                  <a:lnTo>
                    <a:pt x="77" y="1210"/>
                  </a:lnTo>
                  <a:lnTo>
                    <a:pt x="69" y="1228"/>
                  </a:lnTo>
                  <a:lnTo>
                    <a:pt x="59" y="1246"/>
                  </a:lnTo>
                  <a:lnTo>
                    <a:pt x="49" y="1262"/>
                  </a:lnTo>
                  <a:lnTo>
                    <a:pt x="39" y="1275"/>
                  </a:lnTo>
                  <a:lnTo>
                    <a:pt x="33" y="1285"/>
                  </a:lnTo>
                  <a:lnTo>
                    <a:pt x="29" y="1289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88" name="Freeform 69"/>
            <p:cNvSpPr/>
            <p:nvPr/>
          </p:nvSpPr>
          <p:spPr bwMode="gray">
            <a:xfrm>
              <a:off x="900" y="2373"/>
              <a:ext cx="1448" cy="781"/>
            </a:xfrm>
            <a:custGeom>
              <a:avLst/>
              <a:gdLst>
                <a:gd name="T0" fmla="*/ 682 w 2896"/>
                <a:gd name="T1" fmla="*/ 376 h 1563"/>
                <a:gd name="T2" fmla="*/ 665 w 2896"/>
                <a:gd name="T3" fmla="*/ 372 h 1563"/>
                <a:gd name="T4" fmla="*/ 658 w 2896"/>
                <a:gd name="T5" fmla="*/ 380 h 1563"/>
                <a:gd name="T6" fmla="*/ 653 w 2896"/>
                <a:gd name="T7" fmla="*/ 378 h 1563"/>
                <a:gd name="T8" fmla="*/ 623 w 2896"/>
                <a:gd name="T9" fmla="*/ 368 h 1563"/>
                <a:gd name="T10" fmla="*/ 626 w 2896"/>
                <a:gd name="T11" fmla="*/ 363 h 1563"/>
                <a:gd name="T12" fmla="*/ 630 w 2896"/>
                <a:gd name="T13" fmla="*/ 349 h 1563"/>
                <a:gd name="T14" fmla="*/ 616 w 2896"/>
                <a:gd name="T15" fmla="*/ 326 h 1563"/>
                <a:gd name="T16" fmla="*/ 604 w 2896"/>
                <a:gd name="T17" fmla="*/ 331 h 1563"/>
                <a:gd name="T18" fmla="*/ 589 w 2896"/>
                <a:gd name="T19" fmla="*/ 341 h 1563"/>
                <a:gd name="T20" fmla="*/ 568 w 2896"/>
                <a:gd name="T21" fmla="*/ 333 h 1563"/>
                <a:gd name="T22" fmla="*/ 557 w 2896"/>
                <a:gd name="T23" fmla="*/ 332 h 1563"/>
                <a:gd name="T24" fmla="*/ 536 w 2896"/>
                <a:gd name="T25" fmla="*/ 348 h 1563"/>
                <a:gd name="T26" fmla="*/ 511 w 2896"/>
                <a:gd name="T27" fmla="*/ 355 h 1563"/>
                <a:gd name="T28" fmla="*/ 491 w 2896"/>
                <a:gd name="T29" fmla="*/ 376 h 1563"/>
                <a:gd name="T30" fmla="*/ 459 w 2896"/>
                <a:gd name="T31" fmla="*/ 388 h 1563"/>
                <a:gd name="T32" fmla="*/ 442 w 2896"/>
                <a:gd name="T33" fmla="*/ 382 h 1563"/>
                <a:gd name="T34" fmla="*/ 431 w 2896"/>
                <a:gd name="T35" fmla="*/ 370 h 1563"/>
                <a:gd name="T36" fmla="*/ 400 w 2896"/>
                <a:gd name="T37" fmla="*/ 364 h 1563"/>
                <a:gd name="T38" fmla="*/ 389 w 2896"/>
                <a:gd name="T39" fmla="*/ 353 h 1563"/>
                <a:gd name="T40" fmla="*/ 364 w 2896"/>
                <a:gd name="T41" fmla="*/ 368 h 1563"/>
                <a:gd name="T42" fmla="*/ 348 w 2896"/>
                <a:gd name="T43" fmla="*/ 384 h 1563"/>
                <a:gd name="T44" fmla="*/ 335 w 2896"/>
                <a:gd name="T45" fmla="*/ 390 h 1563"/>
                <a:gd name="T46" fmla="*/ 339 w 2896"/>
                <a:gd name="T47" fmla="*/ 373 h 1563"/>
                <a:gd name="T48" fmla="*/ 331 w 2896"/>
                <a:gd name="T49" fmla="*/ 359 h 1563"/>
                <a:gd name="T50" fmla="*/ 302 w 2896"/>
                <a:gd name="T51" fmla="*/ 366 h 1563"/>
                <a:gd name="T52" fmla="*/ 264 w 2896"/>
                <a:gd name="T53" fmla="*/ 352 h 1563"/>
                <a:gd name="T54" fmla="*/ 246 w 2896"/>
                <a:gd name="T55" fmla="*/ 351 h 1563"/>
                <a:gd name="T56" fmla="*/ 221 w 2896"/>
                <a:gd name="T57" fmla="*/ 336 h 1563"/>
                <a:gd name="T58" fmla="*/ 200 w 2896"/>
                <a:gd name="T59" fmla="*/ 320 h 1563"/>
                <a:gd name="T60" fmla="*/ 178 w 2896"/>
                <a:gd name="T61" fmla="*/ 301 h 1563"/>
                <a:gd name="T62" fmla="*/ 171 w 2896"/>
                <a:gd name="T63" fmla="*/ 281 h 1563"/>
                <a:gd name="T64" fmla="*/ 158 w 2896"/>
                <a:gd name="T65" fmla="*/ 288 h 1563"/>
                <a:gd name="T66" fmla="*/ 142 w 2896"/>
                <a:gd name="T67" fmla="*/ 265 h 1563"/>
                <a:gd name="T68" fmla="*/ 109 w 2896"/>
                <a:gd name="T69" fmla="*/ 235 h 1563"/>
                <a:gd name="T70" fmla="*/ 89 w 2896"/>
                <a:gd name="T71" fmla="*/ 223 h 1563"/>
                <a:gd name="T72" fmla="*/ 74 w 2896"/>
                <a:gd name="T73" fmla="*/ 228 h 1563"/>
                <a:gd name="T74" fmla="*/ 46 w 2896"/>
                <a:gd name="T75" fmla="*/ 195 h 1563"/>
                <a:gd name="T76" fmla="*/ 19 w 2896"/>
                <a:gd name="T77" fmla="*/ 169 h 1563"/>
                <a:gd name="T78" fmla="*/ 10 w 2896"/>
                <a:gd name="T79" fmla="*/ 162 h 1563"/>
                <a:gd name="T80" fmla="*/ 0 w 2896"/>
                <a:gd name="T81" fmla="*/ 157 h 1563"/>
                <a:gd name="T82" fmla="*/ 3 w 2896"/>
                <a:gd name="T83" fmla="*/ 135 h 1563"/>
                <a:gd name="T84" fmla="*/ 1 w 2896"/>
                <a:gd name="T85" fmla="*/ 112 h 1563"/>
                <a:gd name="T86" fmla="*/ 11 w 2896"/>
                <a:gd name="T87" fmla="*/ 109 h 1563"/>
                <a:gd name="T88" fmla="*/ 22 w 2896"/>
                <a:gd name="T89" fmla="*/ 118 h 1563"/>
                <a:gd name="T90" fmla="*/ 38 w 2896"/>
                <a:gd name="T91" fmla="*/ 112 h 1563"/>
                <a:gd name="T92" fmla="*/ 43 w 2896"/>
                <a:gd name="T93" fmla="*/ 90 h 1563"/>
                <a:gd name="T94" fmla="*/ 25 w 2896"/>
                <a:gd name="T95" fmla="*/ 76 h 1563"/>
                <a:gd name="T96" fmla="*/ 29 w 2896"/>
                <a:gd name="T97" fmla="*/ 51 h 1563"/>
                <a:gd name="T98" fmla="*/ 39 w 2896"/>
                <a:gd name="T99" fmla="*/ 36 h 1563"/>
                <a:gd name="T100" fmla="*/ 71 w 2896"/>
                <a:gd name="T101" fmla="*/ 26 h 1563"/>
                <a:gd name="T102" fmla="*/ 148 w 2896"/>
                <a:gd name="T103" fmla="*/ 20 h 1563"/>
                <a:gd name="T104" fmla="*/ 258 w 2896"/>
                <a:gd name="T105" fmla="*/ 20 h 1563"/>
                <a:gd name="T106" fmla="*/ 365 w 2896"/>
                <a:gd name="T107" fmla="*/ 3 h 1563"/>
                <a:gd name="T108" fmla="*/ 417 w 2896"/>
                <a:gd name="T109" fmla="*/ 39 h 1563"/>
                <a:gd name="T110" fmla="*/ 399 w 2896"/>
                <a:gd name="T111" fmla="*/ 107 h 1563"/>
                <a:gd name="T112" fmla="*/ 467 w 2896"/>
                <a:gd name="T113" fmla="*/ 166 h 1563"/>
                <a:gd name="T114" fmla="*/ 552 w 2896"/>
                <a:gd name="T115" fmla="*/ 189 h 1563"/>
                <a:gd name="T116" fmla="*/ 640 w 2896"/>
                <a:gd name="T117" fmla="*/ 234 h 1563"/>
                <a:gd name="T118" fmla="*/ 685 w 2896"/>
                <a:gd name="T119" fmla="*/ 200 h 1563"/>
                <a:gd name="T120" fmla="*/ 711 w 2896"/>
                <a:gd name="T121" fmla="*/ 258 h 1563"/>
                <a:gd name="T122" fmla="*/ 713 w 2896"/>
                <a:gd name="T123" fmla="*/ 353 h 1563"/>
                <a:gd name="T124" fmla="*/ 689 w 2896"/>
                <a:gd name="T125" fmla="*/ 384 h 1563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2896"/>
                <a:gd name="T190" fmla="*/ 0 h 1563"/>
                <a:gd name="T191" fmla="*/ 2896 w 2896"/>
                <a:gd name="T192" fmla="*/ 1563 h 1563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2896" h="1563">
                  <a:moveTo>
                    <a:pt x="2754" y="1539"/>
                  </a:moveTo>
                  <a:lnTo>
                    <a:pt x="2752" y="1535"/>
                  </a:lnTo>
                  <a:lnTo>
                    <a:pt x="2746" y="1528"/>
                  </a:lnTo>
                  <a:lnTo>
                    <a:pt x="2738" y="1516"/>
                  </a:lnTo>
                  <a:lnTo>
                    <a:pt x="2728" y="1504"/>
                  </a:lnTo>
                  <a:lnTo>
                    <a:pt x="2715" y="1496"/>
                  </a:lnTo>
                  <a:lnTo>
                    <a:pt x="2699" y="1490"/>
                  </a:lnTo>
                  <a:lnTo>
                    <a:pt x="2685" y="1486"/>
                  </a:lnTo>
                  <a:lnTo>
                    <a:pt x="2671" y="1486"/>
                  </a:lnTo>
                  <a:lnTo>
                    <a:pt x="2658" y="1490"/>
                  </a:lnTo>
                  <a:lnTo>
                    <a:pt x="2650" y="1500"/>
                  </a:lnTo>
                  <a:lnTo>
                    <a:pt x="2644" y="1510"/>
                  </a:lnTo>
                  <a:lnTo>
                    <a:pt x="2640" y="1516"/>
                  </a:lnTo>
                  <a:lnTo>
                    <a:pt x="2636" y="1520"/>
                  </a:lnTo>
                  <a:lnTo>
                    <a:pt x="2632" y="1522"/>
                  </a:lnTo>
                  <a:lnTo>
                    <a:pt x="2630" y="1524"/>
                  </a:lnTo>
                  <a:lnTo>
                    <a:pt x="2628" y="1524"/>
                  </a:lnTo>
                  <a:lnTo>
                    <a:pt x="2624" y="1522"/>
                  </a:lnTo>
                  <a:lnTo>
                    <a:pt x="2612" y="1514"/>
                  </a:lnTo>
                  <a:lnTo>
                    <a:pt x="2591" y="1504"/>
                  </a:lnTo>
                  <a:lnTo>
                    <a:pt x="2559" y="1492"/>
                  </a:lnTo>
                  <a:lnTo>
                    <a:pt x="2534" y="1486"/>
                  </a:lnTo>
                  <a:lnTo>
                    <a:pt x="2510" y="1480"/>
                  </a:lnTo>
                  <a:lnTo>
                    <a:pt x="2492" y="1474"/>
                  </a:lnTo>
                  <a:lnTo>
                    <a:pt x="2480" y="1472"/>
                  </a:lnTo>
                  <a:lnTo>
                    <a:pt x="2477" y="1472"/>
                  </a:lnTo>
                  <a:lnTo>
                    <a:pt x="2480" y="1468"/>
                  </a:lnTo>
                  <a:lnTo>
                    <a:pt x="2488" y="1463"/>
                  </a:lnTo>
                  <a:lnTo>
                    <a:pt x="2502" y="1453"/>
                  </a:lnTo>
                  <a:lnTo>
                    <a:pt x="2514" y="1443"/>
                  </a:lnTo>
                  <a:lnTo>
                    <a:pt x="2524" y="1431"/>
                  </a:lnTo>
                  <a:lnTo>
                    <a:pt x="2528" y="1421"/>
                  </a:lnTo>
                  <a:lnTo>
                    <a:pt x="2526" y="1411"/>
                  </a:lnTo>
                  <a:lnTo>
                    <a:pt x="2518" y="1396"/>
                  </a:lnTo>
                  <a:lnTo>
                    <a:pt x="2506" y="1376"/>
                  </a:lnTo>
                  <a:lnTo>
                    <a:pt x="2494" y="1356"/>
                  </a:lnTo>
                  <a:lnTo>
                    <a:pt x="2482" y="1337"/>
                  </a:lnTo>
                  <a:lnTo>
                    <a:pt x="2471" y="1319"/>
                  </a:lnTo>
                  <a:lnTo>
                    <a:pt x="2463" y="1307"/>
                  </a:lnTo>
                  <a:lnTo>
                    <a:pt x="2461" y="1303"/>
                  </a:lnTo>
                  <a:lnTo>
                    <a:pt x="2457" y="1305"/>
                  </a:lnTo>
                  <a:lnTo>
                    <a:pt x="2445" y="1309"/>
                  </a:lnTo>
                  <a:lnTo>
                    <a:pt x="2429" y="1317"/>
                  </a:lnTo>
                  <a:lnTo>
                    <a:pt x="2414" y="1325"/>
                  </a:lnTo>
                  <a:lnTo>
                    <a:pt x="2398" y="1333"/>
                  </a:lnTo>
                  <a:lnTo>
                    <a:pt x="2384" y="1341"/>
                  </a:lnTo>
                  <a:lnTo>
                    <a:pt x="2376" y="1348"/>
                  </a:lnTo>
                  <a:lnTo>
                    <a:pt x="2366" y="1358"/>
                  </a:lnTo>
                  <a:lnTo>
                    <a:pt x="2354" y="1366"/>
                  </a:lnTo>
                  <a:lnTo>
                    <a:pt x="2339" y="1366"/>
                  </a:lnTo>
                  <a:lnTo>
                    <a:pt x="2321" y="1362"/>
                  </a:lnTo>
                  <a:lnTo>
                    <a:pt x="2305" y="1354"/>
                  </a:lnTo>
                  <a:lnTo>
                    <a:pt x="2290" y="1344"/>
                  </a:lnTo>
                  <a:lnTo>
                    <a:pt x="2272" y="1335"/>
                  </a:lnTo>
                  <a:lnTo>
                    <a:pt x="2256" y="1327"/>
                  </a:lnTo>
                  <a:lnTo>
                    <a:pt x="2246" y="1321"/>
                  </a:lnTo>
                  <a:lnTo>
                    <a:pt x="2242" y="1319"/>
                  </a:lnTo>
                  <a:lnTo>
                    <a:pt x="2238" y="1323"/>
                  </a:lnTo>
                  <a:lnTo>
                    <a:pt x="2228" y="1331"/>
                  </a:lnTo>
                  <a:lnTo>
                    <a:pt x="2215" y="1342"/>
                  </a:lnTo>
                  <a:lnTo>
                    <a:pt x="2197" y="1354"/>
                  </a:lnTo>
                  <a:lnTo>
                    <a:pt x="2177" y="1370"/>
                  </a:lnTo>
                  <a:lnTo>
                    <a:pt x="2160" y="1382"/>
                  </a:lnTo>
                  <a:lnTo>
                    <a:pt x="2142" y="1394"/>
                  </a:lnTo>
                  <a:lnTo>
                    <a:pt x="2126" y="1402"/>
                  </a:lnTo>
                  <a:lnTo>
                    <a:pt x="2108" y="1405"/>
                  </a:lnTo>
                  <a:lnTo>
                    <a:pt x="2087" y="1411"/>
                  </a:lnTo>
                  <a:lnTo>
                    <a:pt x="2063" y="1415"/>
                  </a:lnTo>
                  <a:lnTo>
                    <a:pt x="2043" y="1423"/>
                  </a:lnTo>
                  <a:lnTo>
                    <a:pt x="2028" y="1431"/>
                  </a:lnTo>
                  <a:lnTo>
                    <a:pt x="2016" y="1445"/>
                  </a:lnTo>
                  <a:lnTo>
                    <a:pt x="2004" y="1465"/>
                  </a:lnTo>
                  <a:lnTo>
                    <a:pt x="1986" y="1486"/>
                  </a:lnTo>
                  <a:lnTo>
                    <a:pt x="1963" y="1506"/>
                  </a:lnTo>
                  <a:lnTo>
                    <a:pt x="1937" y="1522"/>
                  </a:lnTo>
                  <a:lnTo>
                    <a:pt x="1910" y="1531"/>
                  </a:lnTo>
                  <a:lnTo>
                    <a:pt x="1884" y="1539"/>
                  </a:lnTo>
                  <a:lnTo>
                    <a:pt x="1860" y="1547"/>
                  </a:lnTo>
                  <a:lnTo>
                    <a:pt x="1837" y="1555"/>
                  </a:lnTo>
                  <a:lnTo>
                    <a:pt x="1815" y="1561"/>
                  </a:lnTo>
                  <a:lnTo>
                    <a:pt x="1795" y="1561"/>
                  </a:lnTo>
                  <a:lnTo>
                    <a:pt x="1784" y="1553"/>
                  </a:lnTo>
                  <a:lnTo>
                    <a:pt x="1776" y="1541"/>
                  </a:lnTo>
                  <a:lnTo>
                    <a:pt x="1770" y="1528"/>
                  </a:lnTo>
                  <a:lnTo>
                    <a:pt x="1768" y="1514"/>
                  </a:lnTo>
                  <a:lnTo>
                    <a:pt x="1764" y="1502"/>
                  </a:lnTo>
                  <a:lnTo>
                    <a:pt x="1756" y="1492"/>
                  </a:lnTo>
                  <a:lnTo>
                    <a:pt x="1744" y="1484"/>
                  </a:lnTo>
                  <a:lnTo>
                    <a:pt x="1723" y="1480"/>
                  </a:lnTo>
                  <a:lnTo>
                    <a:pt x="1697" y="1478"/>
                  </a:lnTo>
                  <a:lnTo>
                    <a:pt x="1669" y="1476"/>
                  </a:lnTo>
                  <a:lnTo>
                    <a:pt x="1642" y="1472"/>
                  </a:lnTo>
                  <a:lnTo>
                    <a:pt x="1614" y="1466"/>
                  </a:lnTo>
                  <a:lnTo>
                    <a:pt x="1601" y="1459"/>
                  </a:lnTo>
                  <a:lnTo>
                    <a:pt x="1591" y="1449"/>
                  </a:lnTo>
                  <a:lnTo>
                    <a:pt x="1583" y="1439"/>
                  </a:lnTo>
                  <a:lnTo>
                    <a:pt x="1575" y="1429"/>
                  </a:lnTo>
                  <a:lnTo>
                    <a:pt x="1567" y="1419"/>
                  </a:lnTo>
                  <a:lnTo>
                    <a:pt x="1557" y="1415"/>
                  </a:lnTo>
                  <a:lnTo>
                    <a:pt x="1545" y="1415"/>
                  </a:lnTo>
                  <a:lnTo>
                    <a:pt x="1528" y="1421"/>
                  </a:lnTo>
                  <a:lnTo>
                    <a:pt x="1502" y="1437"/>
                  </a:lnTo>
                  <a:lnTo>
                    <a:pt x="1479" y="1455"/>
                  </a:lnTo>
                  <a:lnTo>
                    <a:pt x="1455" y="1472"/>
                  </a:lnTo>
                  <a:lnTo>
                    <a:pt x="1435" y="1492"/>
                  </a:lnTo>
                  <a:lnTo>
                    <a:pt x="1421" y="1508"/>
                  </a:lnTo>
                  <a:lnTo>
                    <a:pt x="1410" y="1520"/>
                  </a:lnTo>
                  <a:lnTo>
                    <a:pt x="1402" y="1528"/>
                  </a:lnTo>
                  <a:lnTo>
                    <a:pt x="1390" y="1537"/>
                  </a:lnTo>
                  <a:lnTo>
                    <a:pt x="1378" y="1547"/>
                  </a:lnTo>
                  <a:lnTo>
                    <a:pt x="1364" y="1555"/>
                  </a:lnTo>
                  <a:lnTo>
                    <a:pt x="1353" y="1561"/>
                  </a:lnTo>
                  <a:lnTo>
                    <a:pt x="1345" y="1563"/>
                  </a:lnTo>
                  <a:lnTo>
                    <a:pt x="1339" y="1561"/>
                  </a:lnTo>
                  <a:lnTo>
                    <a:pt x="1339" y="1553"/>
                  </a:lnTo>
                  <a:lnTo>
                    <a:pt x="1343" y="1541"/>
                  </a:lnTo>
                  <a:lnTo>
                    <a:pt x="1347" y="1528"/>
                  </a:lnTo>
                  <a:lnTo>
                    <a:pt x="1353" y="1510"/>
                  </a:lnTo>
                  <a:lnTo>
                    <a:pt x="1356" y="1492"/>
                  </a:lnTo>
                  <a:lnTo>
                    <a:pt x="1358" y="1476"/>
                  </a:lnTo>
                  <a:lnTo>
                    <a:pt x="1358" y="1461"/>
                  </a:lnTo>
                  <a:lnTo>
                    <a:pt x="1353" y="1449"/>
                  </a:lnTo>
                  <a:lnTo>
                    <a:pt x="1343" y="1441"/>
                  </a:lnTo>
                  <a:lnTo>
                    <a:pt x="1321" y="1437"/>
                  </a:lnTo>
                  <a:lnTo>
                    <a:pt x="1301" y="1441"/>
                  </a:lnTo>
                  <a:lnTo>
                    <a:pt x="1282" y="1449"/>
                  </a:lnTo>
                  <a:lnTo>
                    <a:pt x="1260" y="1457"/>
                  </a:lnTo>
                  <a:lnTo>
                    <a:pt x="1234" y="1463"/>
                  </a:lnTo>
                  <a:lnTo>
                    <a:pt x="1205" y="1465"/>
                  </a:lnTo>
                  <a:lnTo>
                    <a:pt x="1173" y="1459"/>
                  </a:lnTo>
                  <a:lnTo>
                    <a:pt x="1140" y="1449"/>
                  </a:lnTo>
                  <a:lnTo>
                    <a:pt x="1106" y="1435"/>
                  </a:lnTo>
                  <a:lnTo>
                    <a:pt x="1077" y="1421"/>
                  </a:lnTo>
                  <a:lnTo>
                    <a:pt x="1053" y="1409"/>
                  </a:lnTo>
                  <a:lnTo>
                    <a:pt x="1038" y="1402"/>
                  </a:lnTo>
                  <a:lnTo>
                    <a:pt x="1026" y="1398"/>
                  </a:lnTo>
                  <a:lnTo>
                    <a:pt x="1012" y="1400"/>
                  </a:lnTo>
                  <a:lnTo>
                    <a:pt x="998" y="1404"/>
                  </a:lnTo>
                  <a:lnTo>
                    <a:pt x="984" y="1405"/>
                  </a:lnTo>
                  <a:lnTo>
                    <a:pt x="969" y="1404"/>
                  </a:lnTo>
                  <a:lnTo>
                    <a:pt x="951" y="1396"/>
                  </a:lnTo>
                  <a:lnTo>
                    <a:pt x="931" y="1380"/>
                  </a:lnTo>
                  <a:lnTo>
                    <a:pt x="908" y="1364"/>
                  </a:lnTo>
                  <a:lnTo>
                    <a:pt x="884" y="1346"/>
                  </a:lnTo>
                  <a:lnTo>
                    <a:pt x="860" y="1331"/>
                  </a:lnTo>
                  <a:lnTo>
                    <a:pt x="843" y="1317"/>
                  </a:lnTo>
                  <a:lnTo>
                    <a:pt x="831" y="1307"/>
                  </a:lnTo>
                  <a:lnTo>
                    <a:pt x="817" y="1297"/>
                  </a:lnTo>
                  <a:lnTo>
                    <a:pt x="799" y="1283"/>
                  </a:lnTo>
                  <a:lnTo>
                    <a:pt x="778" y="1268"/>
                  </a:lnTo>
                  <a:lnTo>
                    <a:pt x="754" y="1250"/>
                  </a:lnTo>
                  <a:lnTo>
                    <a:pt x="734" y="1234"/>
                  </a:lnTo>
                  <a:lnTo>
                    <a:pt x="717" y="1219"/>
                  </a:lnTo>
                  <a:lnTo>
                    <a:pt x="709" y="1207"/>
                  </a:lnTo>
                  <a:lnTo>
                    <a:pt x="705" y="1189"/>
                  </a:lnTo>
                  <a:lnTo>
                    <a:pt x="701" y="1169"/>
                  </a:lnTo>
                  <a:lnTo>
                    <a:pt x="697" y="1150"/>
                  </a:lnTo>
                  <a:lnTo>
                    <a:pt x="691" y="1134"/>
                  </a:lnTo>
                  <a:lnTo>
                    <a:pt x="683" y="1126"/>
                  </a:lnTo>
                  <a:lnTo>
                    <a:pt x="675" y="1126"/>
                  </a:lnTo>
                  <a:lnTo>
                    <a:pt x="666" y="1132"/>
                  </a:lnTo>
                  <a:lnTo>
                    <a:pt x="656" y="1140"/>
                  </a:lnTo>
                  <a:lnTo>
                    <a:pt x="644" y="1148"/>
                  </a:lnTo>
                  <a:lnTo>
                    <a:pt x="632" y="1154"/>
                  </a:lnTo>
                  <a:lnTo>
                    <a:pt x="620" y="1156"/>
                  </a:lnTo>
                  <a:lnTo>
                    <a:pt x="612" y="1152"/>
                  </a:lnTo>
                  <a:lnTo>
                    <a:pt x="606" y="1142"/>
                  </a:lnTo>
                  <a:lnTo>
                    <a:pt x="591" y="1100"/>
                  </a:lnTo>
                  <a:lnTo>
                    <a:pt x="565" y="1063"/>
                  </a:lnTo>
                  <a:lnTo>
                    <a:pt x="532" y="1026"/>
                  </a:lnTo>
                  <a:lnTo>
                    <a:pt x="510" y="1006"/>
                  </a:lnTo>
                  <a:lnTo>
                    <a:pt x="484" y="984"/>
                  </a:lnTo>
                  <a:lnTo>
                    <a:pt x="461" y="963"/>
                  </a:lnTo>
                  <a:lnTo>
                    <a:pt x="437" y="943"/>
                  </a:lnTo>
                  <a:lnTo>
                    <a:pt x="419" y="923"/>
                  </a:lnTo>
                  <a:lnTo>
                    <a:pt x="406" y="908"/>
                  </a:lnTo>
                  <a:lnTo>
                    <a:pt x="390" y="894"/>
                  </a:lnTo>
                  <a:lnTo>
                    <a:pt x="374" y="890"/>
                  </a:lnTo>
                  <a:lnTo>
                    <a:pt x="356" y="892"/>
                  </a:lnTo>
                  <a:lnTo>
                    <a:pt x="343" y="900"/>
                  </a:lnTo>
                  <a:lnTo>
                    <a:pt x="331" y="910"/>
                  </a:lnTo>
                  <a:lnTo>
                    <a:pt x="321" y="919"/>
                  </a:lnTo>
                  <a:lnTo>
                    <a:pt x="309" y="921"/>
                  </a:lnTo>
                  <a:lnTo>
                    <a:pt x="295" y="913"/>
                  </a:lnTo>
                  <a:lnTo>
                    <a:pt x="280" y="898"/>
                  </a:lnTo>
                  <a:lnTo>
                    <a:pt x="266" y="870"/>
                  </a:lnTo>
                  <a:lnTo>
                    <a:pt x="246" y="839"/>
                  </a:lnTo>
                  <a:lnTo>
                    <a:pt x="217" y="809"/>
                  </a:lnTo>
                  <a:lnTo>
                    <a:pt x="183" y="782"/>
                  </a:lnTo>
                  <a:lnTo>
                    <a:pt x="152" y="756"/>
                  </a:lnTo>
                  <a:lnTo>
                    <a:pt x="124" y="734"/>
                  </a:lnTo>
                  <a:lnTo>
                    <a:pt x="105" y="717"/>
                  </a:lnTo>
                  <a:lnTo>
                    <a:pt x="87" y="697"/>
                  </a:lnTo>
                  <a:lnTo>
                    <a:pt x="73" y="677"/>
                  </a:lnTo>
                  <a:lnTo>
                    <a:pt x="61" y="662"/>
                  </a:lnTo>
                  <a:lnTo>
                    <a:pt x="53" y="652"/>
                  </a:lnTo>
                  <a:lnTo>
                    <a:pt x="51" y="648"/>
                  </a:lnTo>
                  <a:lnTo>
                    <a:pt x="47" y="648"/>
                  </a:lnTo>
                  <a:lnTo>
                    <a:pt x="40" y="650"/>
                  </a:lnTo>
                  <a:lnTo>
                    <a:pt x="30" y="650"/>
                  </a:lnTo>
                  <a:lnTo>
                    <a:pt x="20" y="648"/>
                  </a:lnTo>
                  <a:lnTo>
                    <a:pt x="8" y="646"/>
                  </a:lnTo>
                  <a:lnTo>
                    <a:pt x="2" y="638"/>
                  </a:lnTo>
                  <a:lnTo>
                    <a:pt x="0" y="628"/>
                  </a:lnTo>
                  <a:lnTo>
                    <a:pt x="4" y="614"/>
                  </a:lnTo>
                  <a:lnTo>
                    <a:pt x="10" y="593"/>
                  </a:lnTo>
                  <a:lnTo>
                    <a:pt x="14" y="575"/>
                  </a:lnTo>
                  <a:lnTo>
                    <a:pt x="14" y="559"/>
                  </a:lnTo>
                  <a:lnTo>
                    <a:pt x="12" y="541"/>
                  </a:lnTo>
                  <a:lnTo>
                    <a:pt x="10" y="524"/>
                  </a:lnTo>
                  <a:lnTo>
                    <a:pt x="12" y="504"/>
                  </a:lnTo>
                  <a:lnTo>
                    <a:pt x="12" y="482"/>
                  </a:lnTo>
                  <a:lnTo>
                    <a:pt x="8" y="463"/>
                  </a:lnTo>
                  <a:lnTo>
                    <a:pt x="6" y="449"/>
                  </a:lnTo>
                  <a:lnTo>
                    <a:pt x="4" y="439"/>
                  </a:lnTo>
                  <a:lnTo>
                    <a:pt x="10" y="431"/>
                  </a:lnTo>
                  <a:lnTo>
                    <a:pt x="22" y="427"/>
                  </a:lnTo>
                  <a:lnTo>
                    <a:pt x="34" y="429"/>
                  </a:lnTo>
                  <a:lnTo>
                    <a:pt x="44" y="437"/>
                  </a:lnTo>
                  <a:lnTo>
                    <a:pt x="51" y="449"/>
                  </a:lnTo>
                  <a:lnTo>
                    <a:pt x="57" y="461"/>
                  </a:lnTo>
                  <a:lnTo>
                    <a:pt x="65" y="471"/>
                  </a:lnTo>
                  <a:lnTo>
                    <a:pt x="75" y="475"/>
                  </a:lnTo>
                  <a:lnTo>
                    <a:pt x="87" y="473"/>
                  </a:lnTo>
                  <a:lnTo>
                    <a:pt x="105" y="465"/>
                  </a:lnTo>
                  <a:lnTo>
                    <a:pt x="118" y="463"/>
                  </a:lnTo>
                  <a:lnTo>
                    <a:pt x="132" y="463"/>
                  </a:lnTo>
                  <a:lnTo>
                    <a:pt x="144" y="459"/>
                  </a:lnTo>
                  <a:lnTo>
                    <a:pt x="152" y="451"/>
                  </a:lnTo>
                  <a:lnTo>
                    <a:pt x="158" y="435"/>
                  </a:lnTo>
                  <a:lnTo>
                    <a:pt x="164" y="412"/>
                  </a:lnTo>
                  <a:lnTo>
                    <a:pt x="169" y="394"/>
                  </a:lnTo>
                  <a:lnTo>
                    <a:pt x="171" y="376"/>
                  </a:lnTo>
                  <a:lnTo>
                    <a:pt x="169" y="360"/>
                  </a:lnTo>
                  <a:lnTo>
                    <a:pt x="156" y="347"/>
                  </a:lnTo>
                  <a:lnTo>
                    <a:pt x="140" y="335"/>
                  </a:lnTo>
                  <a:lnTo>
                    <a:pt x="122" y="325"/>
                  </a:lnTo>
                  <a:lnTo>
                    <a:pt x="108" y="315"/>
                  </a:lnTo>
                  <a:lnTo>
                    <a:pt x="99" y="305"/>
                  </a:lnTo>
                  <a:lnTo>
                    <a:pt x="97" y="293"/>
                  </a:lnTo>
                  <a:lnTo>
                    <a:pt x="101" y="278"/>
                  </a:lnTo>
                  <a:lnTo>
                    <a:pt x="108" y="254"/>
                  </a:lnTo>
                  <a:lnTo>
                    <a:pt x="114" y="229"/>
                  </a:lnTo>
                  <a:lnTo>
                    <a:pt x="118" y="205"/>
                  </a:lnTo>
                  <a:lnTo>
                    <a:pt x="124" y="183"/>
                  </a:lnTo>
                  <a:lnTo>
                    <a:pt x="132" y="168"/>
                  </a:lnTo>
                  <a:lnTo>
                    <a:pt x="140" y="158"/>
                  </a:lnTo>
                  <a:lnTo>
                    <a:pt x="148" y="150"/>
                  </a:lnTo>
                  <a:lnTo>
                    <a:pt x="154" y="146"/>
                  </a:lnTo>
                  <a:lnTo>
                    <a:pt x="158" y="142"/>
                  </a:lnTo>
                  <a:lnTo>
                    <a:pt x="160" y="140"/>
                  </a:lnTo>
                  <a:lnTo>
                    <a:pt x="162" y="138"/>
                  </a:lnTo>
                  <a:lnTo>
                    <a:pt x="256" y="152"/>
                  </a:lnTo>
                  <a:lnTo>
                    <a:pt x="284" y="105"/>
                  </a:lnTo>
                  <a:lnTo>
                    <a:pt x="355" y="42"/>
                  </a:lnTo>
                  <a:lnTo>
                    <a:pt x="384" y="24"/>
                  </a:lnTo>
                  <a:lnTo>
                    <a:pt x="492" y="61"/>
                  </a:lnTo>
                  <a:lnTo>
                    <a:pt x="530" y="87"/>
                  </a:lnTo>
                  <a:lnTo>
                    <a:pt x="589" y="81"/>
                  </a:lnTo>
                  <a:lnTo>
                    <a:pt x="626" y="36"/>
                  </a:lnTo>
                  <a:lnTo>
                    <a:pt x="792" y="67"/>
                  </a:lnTo>
                  <a:lnTo>
                    <a:pt x="841" y="106"/>
                  </a:lnTo>
                  <a:lnTo>
                    <a:pt x="896" y="118"/>
                  </a:lnTo>
                  <a:lnTo>
                    <a:pt x="1032" y="81"/>
                  </a:lnTo>
                  <a:lnTo>
                    <a:pt x="1071" y="105"/>
                  </a:lnTo>
                  <a:lnTo>
                    <a:pt x="1179" y="34"/>
                  </a:lnTo>
                  <a:lnTo>
                    <a:pt x="1297" y="32"/>
                  </a:lnTo>
                  <a:lnTo>
                    <a:pt x="1366" y="0"/>
                  </a:lnTo>
                  <a:lnTo>
                    <a:pt x="1461" y="12"/>
                  </a:lnTo>
                  <a:lnTo>
                    <a:pt x="1575" y="87"/>
                  </a:lnTo>
                  <a:lnTo>
                    <a:pt x="1666" y="75"/>
                  </a:lnTo>
                  <a:lnTo>
                    <a:pt x="1669" y="110"/>
                  </a:lnTo>
                  <a:lnTo>
                    <a:pt x="1628" y="138"/>
                  </a:lnTo>
                  <a:lnTo>
                    <a:pt x="1667" y="158"/>
                  </a:lnTo>
                  <a:lnTo>
                    <a:pt x="1666" y="205"/>
                  </a:lnTo>
                  <a:lnTo>
                    <a:pt x="1632" y="295"/>
                  </a:lnTo>
                  <a:lnTo>
                    <a:pt x="1634" y="347"/>
                  </a:lnTo>
                  <a:lnTo>
                    <a:pt x="1589" y="349"/>
                  </a:lnTo>
                  <a:lnTo>
                    <a:pt x="1595" y="431"/>
                  </a:lnTo>
                  <a:lnTo>
                    <a:pt x="1650" y="520"/>
                  </a:lnTo>
                  <a:lnTo>
                    <a:pt x="1701" y="632"/>
                  </a:lnTo>
                  <a:lnTo>
                    <a:pt x="1774" y="628"/>
                  </a:lnTo>
                  <a:lnTo>
                    <a:pt x="1845" y="663"/>
                  </a:lnTo>
                  <a:lnTo>
                    <a:pt x="1870" y="665"/>
                  </a:lnTo>
                  <a:lnTo>
                    <a:pt x="1902" y="683"/>
                  </a:lnTo>
                  <a:lnTo>
                    <a:pt x="1978" y="730"/>
                  </a:lnTo>
                  <a:lnTo>
                    <a:pt x="2041" y="726"/>
                  </a:lnTo>
                  <a:lnTo>
                    <a:pt x="2110" y="758"/>
                  </a:lnTo>
                  <a:lnTo>
                    <a:pt x="2207" y="756"/>
                  </a:lnTo>
                  <a:lnTo>
                    <a:pt x="2321" y="799"/>
                  </a:lnTo>
                  <a:lnTo>
                    <a:pt x="2402" y="860"/>
                  </a:lnTo>
                  <a:lnTo>
                    <a:pt x="2410" y="913"/>
                  </a:lnTo>
                  <a:lnTo>
                    <a:pt x="2486" y="923"/>
                  </a:lnTo>
                  <a:lnTo>
                    <a:pt x="2557" y="939"/>
                  </a:lnTo>
                  <a:lnTo>
                    <a:pt x="2628" y="843"/>
                  </a:lnTo>
                  <a:lnTo>
                    <a:pt x="2644" y="793"/>
                  </a:lnTo>
                  <a:lnTo>
                    <a:pt x="2634" y="758"/>
                  </a:lnTo>
                  <a:lnTo>
                    <a:pt x="2681" y="764"/>
                  </a:lnTo>
                  <a:lnTo>
                    <a:pt x="2740" y="803"/>
                  </a:lnTo>
                  <a:lnTo>
                    <a:pt x="2786" y="829"/>
                  </a:lnTo>
                  <a:lnTo>
                    <a:pt x="2817" y="925"/>
                  </a:lnTo>
                  <a:lnTo>
                    <a:pt x="2880" y="992"/>
                  </a:lnTo>
                  <a:lnTo>
                    <a:pt x="2874" y="1020"/>
                  </a:lnTo>
                  <a:lnTo>
                    <a:pt x="2841" y="1033"/>
                  </a:lnTo>
                  <a:lnTo>
                    <a:pt x="2880" y="1106"/>
                  </a:lnTo>
                  <a:lnTo>
                    <a:pt x="2894" y="1240"/>
                  </a:lnTo>
                  <a:lnTo>
                    <a:pt x="2896" y="1358"/>
                  </a:lnTo>
                  <a:lnTo>
                    <a:pt x="2858" y="1378"/>
                  </a:lnTo>
                  <a:lnTo>
                    <a:pt x="2849" y="1413"/>
                  </a:lnTo>
                  <a:lnTo>
                    <a:pt x="2829" y="1472"/>
                  </a:lnTo>
                  <a:lnTo>
                    <a:pt x="2835" y="1528"/>
                  </a:lnTo>
                  <a:lnTo>
                    <a:pt x="2799" y="1541"/>
                  </a:lnTo>
                  <a:lnTo>
                    <a:pt x="2774" y="1520"/>
                  </a:lnTo>
                  <a:lnTo>
                    <a:pt x="2754" y="1539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89" name="Freeform 70"/>
            <p:cNvSpPr/>
            <p:nvPr/>
          </p:nvSpPr>
          <p:spPr bwMode="gray">
            <a:xfrm>
              <a:off x="900" y="2373"/>
              <a:ext cx="1448" cy="781"/>
            </a:xfrm>
            <a:custGeom>
              <a:avLst/>
              <a:gdLst>
                <a:gd name="T0" fmla="*/ 682 w 2896"/>
                <a:gd name="T1" fmla="*/ 376 h 1563"/>
                <a:gd name="T2" fmla="*/ 665 w 2896"/>
                <a:gd name="T3" fmla="*/ 372 h 1563"/>
                <a:gd name="T4" fmla="*/ 658 w 2896"/>
                <a:gd name="T5" fmla="*/ 380 h 1563"/>
                <a:gd name="T6" fmla="*/ 653 w 2896"/>
                <a:gd name="T7" fmla="*/ 378 h 1563"/>
                <a:gd name="T8" fmla="*/ 623 w 2896"/>
                <a:gd name="T9" fmla="*/ 368 h 1563"/>
                <a:gd name="T10" fmla="*/ 626 w 2896"/>
                <a:gd name="T11" fmla="*/ 363 h 1563"/>
                <a:gd name="T12" fmla="*/ 630 w 2896"/>
                <a:gd name="T13" fmla="*/ 349 h 1563"/>
                <a:gd name="T14" fmla="*/ 616 w 2896"/>
                <a:gd name="T15" fmla="*/ 326 h 1563"/>
                <a:gd name="T16" fmla="*/ 604 w 2896"/>
                <a:gd name="T17" fmla="*/ 331 h 1563"/>
                <a:gd name="T18" fmla="*/ 589 w 2896"/>
                <a:gd name="T19" fmla="*/ 341 h 1563"/>
                <a:gd name="T20" fmla="*/ 568 w 2896"/>
                <a:gd name="T21" fmla="*/ 333 h 1563"/>
                <a:gd name="T22" fmla="*/ 557 w 2896"/>
                <a:gd name="T23" fmla="*/ 332 h 1563"/>
                <a:gd name="T24" fmla="*/ 536 w 2896"/>
                <a:gd name="T25" fmla="*/ 348 h 1563"/>
                <a:gd name="T26" fmla="*/ 511 w 2896"/>
                <a:gd name="T27" fmla="*/ 355 h 1563"/>
                <a:gd name="T28" fmla="*/ 491 w 2896"/>
                <a:gd name="T29" fmla="*/ 376 h 1563"/>
                <a:gd name="T30" fmla="*/ 459 w 2896"/>
                <a:gd name="T31" fmla="*/ 388 h 1563"/>
                <a:gd name="T32" fmla="*/ 442 w 2896"/>
                <a:gd name="T33" fmla="*/ 382 h 1563"/>
                <a:gd name="T34" fmla="*/ 431 w 2896"/>
                <a:gd name="T35" fmla="*/ 370 h 1563"/>
                <a:gd name="T36" fmla="*/ 400 w 2896"/>
                <a:gd name="T37" fmla="*/ 364 h 1563"/>
                <a:gd name="T38" fmla="*/ 389 w 2896"/>
                <a:gd name="T39" fmla="*/ 353 h 1563"/>
                <a:gd name="T40" fmla="*/ 364 w 2896"/>
                <a:gd name="T41" fmla="*/ 368 h 1563"/>
                <a:gd name="T42" fmla="*/ 348 w 2896"/>
                <a:gd name="T43" fmla="*/ 384 h 1563"/>
                <a:gd name="T44" fmla="*/ 335 w 2896"/>
                <a:gd name="T45" fmla="*/ 390 h 1563"/>
                <a:gd name="T46" fmla="*/ 339 w 2896"/>
                <a:gd name="T47" fmla="*/ 373 h 1563"/>
                <a:gd name="T48" fmla="*/ 331 w 2896"/>
                <a:gd name="T49" fmla="*/ 359 h 1563"/>
                <a:gd name="T50" fmla="*/ 302 w 2896"/>
                <a:gd name="T51" fmla="*/ 366 h 1563"/>
                <a:gd name="T52" fmla="*/ 264 w 2896"/>
                <a:gd name="T53" fmla="*/ 352 h 1563"/>
                <a:gd name="T54" fmla="*/ 246 w 2896"/>
                <a:gd name="T55" fmla="*/ 351 h 1563"/>
                <a:gd name="T56" fmla="*/ 221 w 2896"/>
                <a:gd name="T57" fmla="*/ 336 h 1563"/>
                <a:gd name="T58" fmla="*/ 200 w 2896"/>
                <a:gd name="T59" fmla="*/ 320 h 1563"/>
                <a:gd name="T60" fmla="*/ 178 w 2896"/>
                <a:gd name="T61" fmla="*/ 301 h 1563"/>
                <a:gd name="T62" fmla="*/ 171 w 2896"/>
                <a:gd name="T63" fmla="*/ 281 h 1563"/>
                <a:gd name="T64" fmla="*/ 158 w 2896"/>
                <a:gd name="T65" fmla="*/ 288 h 1563"/>
                <a:gd name="T66" fmla="*/ 142 w 2896"/>
                <a:gd name="T67" fmla="*/ 265 h 1563"/>
                <a:gd name="T68" fmla="*/ 109 w 2896"/>
                <a:gd name="T69" fmla="*/ 235 h 1563"/>
                <a:gd name="T70" fmla="*/ 89 w 2896"/>
                <a:gd name="T71" fmla="*/ 223 h 1563"/>
                <a:gd name="T72" fmla="*/ 74 w 2896"/>
                <a:gd name="T73" fmla="*/ 228 h 1563"/>
                <a:gd name="T74" fmla="*/ 46 w 2896"/>
                <a:gd name="T75" fmla="*/ 195 h 1563"/>
                <a:gd name="T76" fmla="*/ 19 w 2896"/>
                <a:gd name="T77" fmla="*/ 169 h 1563"/>
                <a:gd name="T78" fmla="*/ 10 w 2896"/>
                <a:gd name="T79" fmla="*/ 162 h 1563"/>
                <a:gd name="T80" fmla="*/ 0 w 2896"/>
                <a:gd name="T81" fmla="*/ 157 h 1563"/>
                <a:gd name="T82" fmla="*/ 3 w 2896"/>
                <a:gd name="T83" fmla="*/ 135 h 1563"/>
                <a:gd name="T84" fmla="*/ 1 w 2896"/>
                <a:gd name="T85" fmla="*/ 112 h 1563"/>
                <a:gd name="T86" fmla="*/ 11 w 2896"/>
                <a:gd name="T87" fmla="*/ 109 h 1563"/>
                <a:gd name="T88" fmla="*/ 22 w 2896"/>
                <a:gd name="T89" fmla="*/ 118 h 1563"/>
                <a:gd name="T90" fmla="*/ 38 w 2896"/>
                <a:gd name="T91" fmla="*/ 112 h 1563"/>
                <a:gd name="T92" fmla="*/ 43 w 2896"/>
                <a:gd name="T93" fmla="*/ 90 h 1563"/>
                <a:gd name="T94" fmla="*/ 25 w 2896"/>
                <a:gd name="T95" fmla="*/ 76 h 1563"/>
                <a:gd name="T96" fmla="*/ 29 w 2896"/>
                <a:gd name="T97" fmla="*/ 51 h 1563"/>
                <a:gd name="T98" fmla="*/ 39 w 2896"/>
                <a:gd name="T99" fmla="*/ 36 h 1563"/>
                <a:gd name="T100" fmla="*/ 71 w 2896"/>
                <a:gd name="T101" fmla="*/ 26 h 1563"/>
                <a:gd name="T102" fmla="*/ 148 w 2896"/>
                <a:gd name="T103" fmla="*/ 20 h 1563"/>
                <a:gd name="T104" fmla="*/ 258 w 2896"/>
                <a:gd name="T105" fmla="*/ 20 h 1563"/>
                <a:gd name="T106" fmla="*/ 365 w 2896"/>
                <a:gd name="T107" fmla="*/ 3 h 1563"/>
                <a:gd name="T108" fmla="*/ 417 w 2896"/>
                <a:gd name="T109" fmla="*/ 39 h 1563"/>
                <a:gd name="T110" fmla="*/ 399 w 2896"/>
                <a:gd name="T111" fmla="*/ 107 h 1563"/>
                <a:gd name="T112" fmla="*/ 467 w 2896"/>
                <a:gd name="T113" fmla="*/ 166 h 1563"/>
                <a:gd name="T114" fmla="*/ 552 w 2896"/>
                <a:gd name="T115" fmla="*/ 189 h 1563"/>
                <a:gd name="T116" fmla="*/ 640 w 2896"/>
                <a:gd name="T117" fmla="*/ 234 h 1563"/>
                <a:gd name="T118" fmla="*/ 685 w 2896"/>
                <a:gd name="T119" fmla="*/ 200 h 1563"/>
                <a:gd name="T120" fmla="*/ 711 w 2896"/>
                <a:gd name="T121" fmla="*/ 258 h 1563"/>
                <a:gd name="T122" fmla="*/ 713 w 2896"/>
                <a:gd name="T123" fmla="*/ 353 h 1563"/>
                <a:gd name="T124" fmla="*/ 689 w 2896"/>
                <a:gd name="T125" fmla="*/ 384 h 1563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2896"/>
                <a:gd name="T190" fmla="*/ 0 h 1563"/>
                <a:gd name="T191" fmla="*/ 2896 w 2896"/>
                <a:gd name="T192" fmla="*/ 1563 h 1563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2896" h="1563">
                  <a:moveTo>
                    <a:pt x="2754" y="1539"/>
                  </a:moveTo>
                  <a:lnTo>
                    <a:pt x="2752" y="1535"/>
                  </a:lnTo>
                  <a:lnTo>
                    <a:pt x="2746" y="1528"/>
                  </a:lnTo>
                  <a:lnTo>
                    <a:pt x="2738" y="1516"/>
                  </a:lnTo>
                  <a:lnTo>
                    <a:pt x="2728" y="1504"/>
                  </a:lnTo>
                  <a:lnTo>
                    <a:pt x="2715" y="1496"/>
                  </a:lnTo>
                  <a:lnTo>
                    <a:pt x="2699" y="1490"/>
                  </a:lnTo>
                  <a:lnTo>
                    <a:pt x="2685" y="1486"/>
                  </a:lnTo>
                  <a:lnTo>
                    <a:pt x="2671" y="1486"/>
                  </a:lnTo>
                  <a:lnTo>
                    <a:pt x="2658" y="1490"/>
                  </a:lnTo>
                  <a:lnTo>
                    <a:pt x="2650" y="1500"/>
                  </a:lnTo>
                  <a:lnTo>
                    <a:pt x="2644" y="1510"/>
                  </a:lnTo>
                  <a:lnTo>
                    <a:pt x="2640" y="1516"/>
                  </a:lnTo>
                  <a:lnTo>
                    <a:pt x="2636" y="1520"/>
                  </a:lnTo>
                  <a:lnTo>
                    <a:pt x="2632" y="1522"/>
                  </a:lnTo>
                  <a:lnTo>
                    <a:pt x="2630" y="1524"/>
                  </a:lnTo>
                  <a:lnTo>
                    <a:pt x="2628" y="1524"/>
                  </a:lnTo>
                  <a:lnTo>
                    <a:pt x="2624" y="1522"/>
                  </a:lnTo>
                  <a:lnTo>
                    <a:pt x="2612" y="1514"/>
                  </a:lnTo>
                  <a:lnTo>
                    <a:pt x="2591" y="1504"/>
                  </a:lnTo>
                  <a:lnTo>
                    <a:pt x="2559" y="1492"/>
                  </a:lnTo>
                  <a:lnTo>
                    <a:pt x="2534" y="1486"/>
                  </a:lnTo>
                  <a:lnTo>
                    <a:pt x="2510" y="1480"/>
                  </a:lnTo>
                  <a:lnTo>
                    <a:pt x="2492" y="1474"/>
                  </a:lnTo>
                  <a:lnTo>
                    <a:pt x="2480" y="1472"/>
                  </a:lnTo>
                  <a:lnTo>
                    <a:pt x="2477" y="1472"/>
                  </a:lnTo>
                  <a:lnTo>
                    <a:pt x="2480" y="1468"/>
                  </a:lnTo>
                  <a:lnTo>
                    <a:pt x="2488" y="1463"/>
                  </a:lnTo>
                  <a:lnTo>
                    <a:pt x="2502" y="1453"/>
                  </a:lnTo>
                  <a:lnTo>
                    <a:pt x="2514" y="1443"/>
                  </a:lnTo>
                  <a:lnTo>
                    <a:pt x="2524" y="1431"/>
                  </a:lnTo>
                  <a:lnTo>
                    <a:pt x="2528" y="1421"/>
                  </a:lnTo>
                  <a:lnTo>
                    <a:pt x="2526" y="1411"/>
                  </a:lnTo>
                  <a:lnTo>
                    <a:pt x="2518" y="1396"/>
                  </a:lnTo>
                  <a:lnTo>
                    <a:pt x="2506" y="1376"/>
                  </a:lnTo>
                  <a:lnTo>
                    <a:pt x="2494" y="1356"/>
                  </a:lnTo>
                  <a:lnTo>
                    <a:pt x="2482" y="1337"/>
                  </a:lnTo>
                  <a:lnTo>
                    <a:pt x="2471" y="1319"/>
                  </a:lnTo>
                  <a:lnTo>
                    <a:pt x="2463" y="1307"/>
                  </a:lnTo>
                  <a:lnTo>
                    <a:pt x="2461" y="1303"/>
                  </a:lnTo>
                  <a:lnTo>
                    <a:pt x="2457" y="1305"/>
                  </a:lnTo>
                  <a:lnTo>
                    <a:pt x="2445" y="1309"/>
                  </a:lnTo>
                  <a:lnTo>
                    <a:pt x="2429" y="1317"/>
                  </a:lnTo>
                  <a:lnTo>
                    <a:pt x="2414" y="1325"/>
                  </a:lnTo>
                  <a:lnTo>
                    <a:pt x="2398" y="1333"/>
                  </a:lnTo>
                  <a:lnTo>
                    <a:pt x="2384" y="1341"/>
                  </a:lnTo>
                  <a:lnTo>
                    <a:pt x="2376" y="1348"/>
                  </a:lnTo>
                  <a:lnTo>
                    <a:pt x="2366" y="1358"/>
                  </a:lnTo>
                  <a:lnTo>
                    <a:pt x="2354" y="1366"/>
                  </a:lnTo>
                  <a:lnTo>
                    <a:pt x="2339" y="1366"/>
                  </a:lnTo>
                  <a:lnTo>
                    <a:pt x="2321" y="1362"/>
                  </a:lnTo>
                  <a:lnTo>
                    <a:pt x="2305" y="1354"/>
                  </a:lnTo>
                  <a:lnTo>
                    <a:pt x="2290" y="1344"/>
                  </a:lnTo>
                  <a:lnTo>
                    <a:pt x="2272" y="1335"/>
                  </a:lnTo>
                  <a:lnTo>
                    <a:pt x="2256" y="1327"/>
                  </a:lnTo>
                  <a:lnTo>
                    <a:pt x="2246" y="1321"/>
                  </a:lnTo>
                  <a:lnTo>
                    <a:pt x="2242" y="1319"/>
                  </a:lnTo>
                  <a:lnTo>
                    <a:pt x="2238" y="1323"/>
                  </a:lnTo>
                  <a:lnTo>
                    <a:pt x="2228" y="1331"/>
                  </a:lnTo>
                  <a:lnTo>
                    <a:pt x="2215" y="1342"/>
                  </a:lnTo>
                  <a:lnTo>
                    <a:pt x="2197" y="1354"/>
                  </a:lnTo>
                  <a:lnTo>
                    <a:pt x="2177" y="1370"/>
                  </a:lnTo>
                  <a:lnTo>
                    <a:pt x="2160" y="1382"/>
                  </a:lnTo>
                  <a:lnTo>
                    <a:pt x="2142" y="1394"/>
                  </a:lnTo>
                  <a:lnTo>
                    <a:pt x="2126" y="1402"/>
                  </a:lnTo>
                  <a:lnTo>
                    <a:pt x="2108" y="1405"/>
                  </a:lnTo>
                  <a:lnTo>
                    <a:pt x="2087" y="1411"/>
                  </a:lnTo>
                  <a:lnTo>
                    <a:pt x="2063" y="1415"/>
                  </a:lnTo>
                  <a:lnTo>
                    <a:pt x="2043" y="1423"/>
                  </a:lnTo>
                  <a:lnTo>
                    <a:pt x="2028" y="1431"/>
                  </a:lnTo>
                  <a:lnTo>
                    <a:pt x="2016" y="1445"/>
                  </a:lnTo>
                  <a:lnTo>
                    <a:pt x="2004" y="1465"/>
                  </a:lnTo>
                  <a:lnTo>
                    <a:pt x="1986" y="1486"/>
                  </a:lnTo>
                  <a:lnTo>
                    <a:pt x="1963" y="1506"/>
                  </a:lnTo>
                  <a:lnTo>
                    <a:pt x="1937" y="1522"/>
                  </a:lnTo>
                  <a:lnTo>
                    <a:pt x="1910" y="1531"/>
                  </a:lnTo>
                  <a:lnTo>
                    <a:pt x="1884" y="1539"/>
                  </a:lnTo>
                  <a:lnTo>
                    <a:pt x="1860" y="1547"/>
                  </a:lnTo>
                  <a:lnTo>
                    <a:pt x="1837" y="1555"/>
                  </a:lnTo>
                  <a:lnTo>
                    <a:pt x="1815" y="1561"/>
                  </a:lnTo>
                  <a:lnTo>
                    <a:pt x="1795" y="1561"/>
                  </a:lnTo>
                  <a:lnTo>
                    <a:pt x="1784" y="1553"/>
                  </a:lnTo>
                  <a:lnTo>
                    <a:pt x="1776" y="1541"/>
                  </a:lnTo>
                  <a:lnTo>
                    <a:pt x="1770" y="1528"/>
                  </a:lnTo>
                  <a:lnTo>
                    <a:pt x="1768" y="1514"/>
                  </a:lnTo>
                  <a:lnTo>
                    <a:pt x="1764" y="1502"/>
                  </a:lnTo>
                  <a:lnTo>
                    <a:pt x="1756" y="1492"/>
                  </a:lnTo>
                  <a:lnTo>
                    <a:pt x="1744" y="1484"/>
                  </a:lnTo>
                  <a:lnTo>
                    <a:pt x="1723" y="1480"/>
                  </a:lnTo>
                  <a:lnTo>
                    <a:pt x="1697" y="1478"/>
                  </a:lnTo>
                  <a:lnTo>
                    <a:pt x="1669" y="1476"/>
                  </a:lnTo>
                  <a:lnTo>
                    <a:pt x="1642" y="1472"/>
                  </a:lnTo>
                  <a:lnTo>
                    <a:pt x="1614" y="1466"/>
                  </a:lnTo>
                  <a:lnTo>
                    <a:pt x="1601" y="1459"/>
                  </a:lnTo>
                  <a:lnTo>
                    <a:pt x="1591" y="1449"/>
                  </a:lnTo>
                  <a:lnTo>
                    <a:pt x="1583" y="1439"/>
                  </a:lnTo>
                  <a:lnTo>
                    <a:pt x="1575" y="1429"/>
                  </a:lnTo>
                  <a:lnTo>
                    <a:pt x="1567" y="1419"/>
                  </a:lnTo>
                  <a:lnTo>
                    <a:pt x="1557" y="1415"/>
                  </a:lnTo>
                  <a:lnTo>
                    <a:pt x="1545" y="1415"/>
                  </a:lnTo>
                  <a:lnTo>
                    <a:pt x="1528" y="1421"/>
                  </a:lnTo>
                  <a:lnTo>
                    <a:pt x="1502" y="1437"/>
                  </a:lnTo>
                  <a:lnTo>
                    <a:pt x="1479" y="1455"/>
                  </a:lnTo>
                  <a:lnTo>
                    <a:pt x="1455" y="1472"/>
                  </a:lnTo>
                  <a:lnTo>
                    <a:pt x="1435" y="1492"/>
                  </a:lnTo>
                  <a:lnTo>
                    <a:pt x="1421" y="1508"/>
                  </a:lnTo>
                  <a:lnTo>
                    <a:pt x="1410" y="1520"/>
                  </a:lnTo>
                  <a:lnTo>
                    <a:pt x="1402" y="1528"/>
                  </a:lnTo>
                  <a:lnTo>
                    <a:pt x="1390" y="1537"/>
                  </a:lnTo>
                  <a:lnTo>
                    <a:pt x="1378" y="1547"/>
                  </a:lnTo>
                  <a:lnTo>
                    <a:pt x="1364" y="1555"/>
                  </a:lnTo>
                  <a:lnTo>
                    <a:pt x="1353" y="1561"/>
                  </a:lnTo>
                  <a:lnTo>
                    <a:pt x="1345" y="1563"/>
                  </a:lnTo>
                  <a:lnTo>
                    <a:pt x="1339" y="1561"/>
                  </a:lnTo>
                  <a:lnTo>
                    <a:pt x="1339" y="1553"/>
                  </a:lnTo>
                  <a:lnTo>
                    <a:pt x="1343" y="1541"/>
                  </a:lnTo>
                  <a:lnTo>
                    <a:pt x="1347" y="1528"/>
                  </a:lnTo>
                  <a:lnTo>
                    <a:pt x="1353" y="1510"/>
                  </a:lnTo>
                  <a:lnTo>
                    <a:pt x="1356" y="1492"/>
                  </a:lnTo>
                  <a:lnTo>
                    <a:pt x="1358" y="1476"/>
                  </a:lnTo>
                  <a:lnTo>
                    <a:pt x="1358" y="1461"/>
                  </a:lnTo>
                  <a:lnTo>
                    <a:pt x="1353" y="1449"/>
                  </a:lnTo>
                  <a:lnTo>
                    <a:pt x="1343" y="1441"/>
                  </a:lnTo>
                  <a:lnTo>
                    <a:pt x="1321" y="1437"/>
                  </a:lnTo>
                  <a:lnTo>
                    <a:pt x="1301" y="1441"/>
                  </a:lnTo>
                  <a:lnTo>
                    <a:pt x="1282" y="1449"/>
                  </a:lnTo>
                  <a:lnTo>
                    <a:pt x="1260" y="1457"/>
                  </a:lnTo>
                  <a:lnTo>
                    <a:pt x="1234" y="1463"/>
                  </a:lnTo>
                  <a:lnTo>
                    <a:pt x="1205" y="1465"/>
                  </a:lnTo>
                  <a:lnTo>
                    <a:pt x="1173" y="1459"/>
                  </a:lnTo>
                  <a:lnTo>
                    <a:pt x="1140" y="1449"/>
                  </a:lnTo>
                  <a:lnTo>
                    <a:pt x="1106" y="1435"/>
                  </a:lnTo>
                  <a:lnTo>
                    <a:pt x="1077" y="1421"/>
                  </a:lnTo>
                  <a:lnTo>
                    <a:pt x="1053" y="1409"/>
                  </a:lnTo>
                  <a:lnTo>
                    <a:pt x="1038" y="1402"/>
                  </a:lnTo>
                  <a:lnTo>
                    <a:pt x="1026" y="1398"/>
                  </a:lnTo>
                  <a:lnTo>
                    <a:pt x="1012" y="1400"/>
                  </a:lnTo>
                  <a:lnTo>
                    <a:pt x="998" y="1404"/>
                  </a:lnTo>
                  <a:lnTo>
                    <a:pt x="984" y="1405"/>
                  </a:lnTo>
                  <a:lnTo>
                    <a:pt x="969" y="1404"/>
                  </a:lnTo>
                  <a:lnTo>
                    <a:pt x="951" y="1396"/>
                  </a:lnTo>
                  <a:lnTo>
                    <a:pt x="931" y="1380"/>
                  </a:lnTo>
                  <a:lnTo>
                    <a:pt x="908" y="1364"/>
                  </a:lnTo>
                  <a:lnTo>
                    <a:pt x="884" y="1346"/>
                  </a:lnTo>
                  <a:lnTo>
                    <a:pt x="860" y="1331"/>
                  </a:lnTo>
                  <a:lnTo>
                    <a:pt x="843" y="1317"/>
                  </a:lnTo>
                  <a:lnTo>
                    <a:pt x="831" y="1307"/>
                  </a:lnTo>
                  <a:lnTo>
                    <a:pt x="817" y="1297"/>
                  </a:lnTo>
                  <a:lnTo>
                    <a:pt x="799" y="1283"/>
                  </a:lnTo>
                  <a:lnTo>
                    <a:pt x="778" y="1268"/>
                  </a:lnTo>
                  <a:lnTo>
                    <a:pt x="754" y="1250"/>
                  </a:lnTo>
                  <a:lnTo>
                    <a:pt x="734" y="1234"/>
                  </a:lnTo>
                  <a:lnTo>
                    <a:pt x="717" y="1219"/>
                  </a:lnTo>
                  <a:lnTo>
                    <a:pt x="709" y="1207"/>
                  </a:lnTo>
                  <a:lnTo>
                    <a:pt x="705" y="1189"/>
                  </a:lnTo>
                  <a:lnTo>
                    <a:pt x="701" y="1169"/>
                  </a:lnTo>
                  <a:lnTo>
                    <a:pt x="697" y="1150"/>
                  </a:lnTo>
                  <a:lnTo>
                    <a:pt x="691" y="1134"/>
                  </a:lnTo>
                  <a:lnTo>
                    <a:pt x="683" y="1126"/>
                  </a:lnTo>
                  <a:lnTo>
                    <a:pt x="675" y="1126"/>
                  </a:lnTo>
                  <a:lnTo>
                    <a:pt x="666" y="1132"/>
                  </a:lnTo>
                  <a:lnTo>
                    <a:pt x="656" y="1140"/>
                  </a:lnTo>
                  <a:lnTo>
                    <a:pt x="644" y="1148"/>
                  </a:lnTo>
                  <a:lnTo>
                    <a:pt x="632" y="1154"/>
                  </a:lnTo>
                  <a:lnTo>
                    <a:pt x="620" y="1156"/>
                  </a:lnTo>
                  <a:lnTo>
                    <a:pt x="612" y="1152"/>
                  </a:lnTo>
                  <a:lnTo>
                    <a:pt x="606" y="1142"/>
                  </a:lnTo>
                  <a:lnTo>
                    <a:pt x="591" y="1100"/>
                  </a:lnTo>
                  <a:lnTo>
                    <a:pt x="565" y="1063"/>
                  </a:lnTo>
                  <a:lnTo>
                    <a:pt x="532" y="1026"/>
                  </a:lnTo>
                  <a:lnTo>
                    <a:pt x="510" y="1006"/>
                  </a:lnTo>
                  <a:lnTo>
                    <a:pt x="484" y="984"/>
                  </a:lnTo>
                  <a:lnTo>
                    <a:pt x="461" y="963"/>
                  </a:lnTo>
                  <a:lnTo>
                    <a:pt x="437" y="943"/>
                  </a:lnTo>
                  <a:lnTo>
                    <a:pt x="419" y="923"/>
                  </a:lnTo>
                  <a:lnTo>
                    <a:pt x="406" y="908"/>
                  </a:lnTo>
                  <a:lnTo>
                    <a:pt x="390" y="894"/>
                  </a:lnTo>
                  <a:lnTo>
                    <a:pt x="374" y="890"/>
                  </a:lnTo>
                  <a:lnTo>
                    <a:pt x="356" y="892"/>
                  </a:lnTo>
                  <a:lnTo>
                    <a:pt x="343" y="900"/>
                  </a:lnTo>
                  <a:lnTo>
                    <a:pt x="331" y="910"/>
                  </a:lnTo>
                  <a:lnTo>
                    <a:pt x="321" y="919"/>
                  </a:lnTo>
                  <a:lnTo>
                    <a:pt x="309" y="921"/>
                  </a:lnTo>
                  <a:lnTo>
                    <a:pt x="295" y="913"/>
                  </a:lnTo>
                  <a:lnTo>
                    <a:pt x="280" y="898"/>
                  </a:lnTo>
                  <a:lnTo>
                    <a:pt x="266" y="870"/>
                  </a:lnTo>
                  <a:lnTo>
                    <a:pt x="246" y="839"/>
                  </a:lnTo>
                  <a:lnTo>
                    <a:pt x="217" y="809"/>
                  </a:lnTo>
                  <a:lnTo>
                    <a:pt x="183" y="782"/>
                  </a:lnTo>
                  <a:lnTo>
                    <a:pt x="152" y="756"/>
                  </a:lnTo>
                  <a:lnTo>
                    <a:pt x="124" y="734"/>
                  </a:lnTo>
                  <a:lnTo>
                    <a:pt x="105" y="717"/>
                  </a:lnTo>
                  <a:lnTo>
                    <a:pt x="87" y="697"/>
                  </a:lnTo>
                  <a:lnTo>
                    <a:pt x="73" y="677"/>
                  </a:lnTo>
                  <a:lnTo>
                    <a:pt x="61" y="662"/>
                  </a:lnTo>
                  <a:lnTo>
                    <a:pt x="53" y="652"/>
                  </a:lnTo>
                  <a:lnTo>
                    <a:pt x="51" y="648"/>
                  </a:lnTo>
                  <a:lnTo>
                    <a:pt x="47" y="648"/>
                  </a:lnTo>
                  <a:lnTo>
                    <a:pt x="40" y="650"/>
                  </a:lnTo>
                  <a:lnTo>
                    <a:pt x="30" y="650"/>
                  </a:lnTo>
                  <a:lnTo>
                    <a:pt x="20" y="648"/>
                  </a:lnTo>
                  <a:lnTo>
                    <a:pt x="8" y="646"/>
                  </a:lnTo>
                  <a:lnTo>
                    <a:pt x="2" y="638"/>
                  </a:lnTo>
                  <a:lnTo>
                    <a:pt x="0" y="628"/>
                  </a:lnTo>
                  <a:lnTo>
                    <a:pt x="4" y="614"/>
                  </a:lnTo>
                  <a:lnTo>
                    <a:pt x="10" y="593"/>
                  </a:lnTo>
                  <a:lnTo>
                    <a:pt x="14" y="575"/>
                  </a:lnTo>
                  <a:lnTo>
                    <a:pt x="14" y="559"/>
                  </a:lnTo>
                  <a:lnTo>
                    <a:pt x="12" y="541"/>
                  </a:lnTo>
                  <a:lnTo>
                    <a:pt x="10" y="524"/>
                  </a:lnTo>
                  <a:lnTo>
                    <a:pt x="12" y="504"/>
                  </a:lnTo>
                  <a:lnTo>
                    <a:pt x="12" y="482"/>
                  </a:lnTo>
                  <a:lnTo>
                    <a:pt x="8" y="463"/>
                  </a:lnTo>
                  <a:lnTo>
                    <a:pt x="6" y="449"/>
                  </a:lnTo>
                  <a:lnTo>
                    <a:pt x="4" y="439"/>
                  </a:lnTo>
                  <a:lnTo>
                    <a:pt x="10" y="431"/>
                  </a:lnTo>
                  <a:lnTo>
                    <a:pt x="22" y="427"/>
                  </a:lnTo>
                  <a:lnTo>
                    <a:pt x="34" y="429"/>
                  </a:lnTo>
                  <a:lnTo>
                    <a:pt x="44" y="437"/>
                  </a:lnTo>
                  <a:lnTo>
                    <a:pt x="51" y="449"/>
                  </a:lnTo>
                  <a:lnTo>
                    <a:pt x="57" y="461"/>
                  </a:lnTo>
                  <a:lnTo>
                    <a:pt x="65" y="471"/>
                  </a:lnTo>
                  <a:lnTo>
                    <a:pt x="75" y="475"/>
                  </a:lnTo>
                  <a:lnTo>
                    <a:pt x="87" y="473"/>
                  </a:lnTo>
                  <a:lnTo>
                    <a:pt x="105" y="465"/>
                  </a:lnTo>
                  <a:lnTo>
                    <a:pt x="118" y="463"/>
                  </a:lnTo>
                  <a:lnTo>
                    <a:pt x="132" y="463"/>
                  </a:lnTo>
                  <a:lnTo>
                    <a:pt x="144" y="459"/>
                  </a:lnTo>
                  <a:lnTo>
                    <a:pt x="152" y="451"/>
                  </a:lnTo>
                  <a:lnTo>
                    <a:pt x="158" y="435"/>
                  </a:lnTo>
                  <a:lnTo>
                    <a:pt x="164" y="412"/>
                  </a:lnTo>
                  <a:lnTo>
                    <a:pt x="169" y="394"/>
                  </a:lnTo>
                  <a:lnTo>
                    <a:pt x="171" y="376"/>
                  </a:lnTo>
                  <a:lnTo>
                    <a:pt x="169" y="360"/>
                  </a:lnTo>
                  <a:lnTo>
                    <a:pt x="156" y="347"/>
                  </a:lnTo>
                  <a:lnTo>
                    <a:pt x="140" y="335"/>
                  </a:lnTo>
                  <a:lnTo>
                    <a:pt x="122" y="325"/>
                  </a:lnTo>
                  <a:lnTo>
                    <a:pt x="108" y="315"/>
                  </a:lnTo>
                  <a:lnTo>
                    <a:pt x="99" y="305"/>
                  </a:lnTo>
                  <a:lnTo>
                    <a:pt x="97" y="293"/>
                  </a:lnTo>
                  <a:lnTo>
                    <a:pt x="101" y="278"/>
                  </a:lnTo>
                  <a:lnTo>
                    <a:pt x="108" y="254"/>
                  </a:lnTo>
                  <a:lnTo>
                    <a:pt x="114" y="229"/>
                  </a:lnTo>
                  <a:lnTo>
                    <a:pt x="118" y="205"/>
                  </a:lnTo>
                  <a:lnTo>
                    <a:pt x="124" y="183"/>
                  </a:lnTo>
                  <a:lnTo>
                    <a:pt x="132" y="168"/>
                  </a:lnTo>
                  <a:lnTo>
                    <a:pt x="140" y="158"/>
                  </a:lnTo>
                  <a:lnTo>
                    <a:pt x="148" y="150"/>
                  </a:lnTo>
                  <a:lnTo>
                    <a:pt x="154" y="146"/>
                  </a:lnTo>
                  <a:lnTo>
                    <a:pt x="158" y="142"/>
                  </a:lnTo>
                  <a:lnTo>
                    <a:pt x="160" y="140"/>
                  </a:lnTo>
                  <a:lnTo>
                    <a:pt x="162" y="138"/>
                  </a:lnTo>
                  <a:lnTo>
                    <a:pt x="256" y="152"/>
                  </a:lnTo>
                  <a:lnTo>
                    <a:pt x="284" y="105"/>
                  </a:lnTo>
                  <a:lnTo>
                    <a:pt x="355" y="42"/>
                  </a:lnTo>
                  <a:lnTo>
                    <a:pt x="384" y="24"/>
                  </a:lnTo>
                  <a:lnTo>
                    <a:pt x="492" y="61"/>
                  </a:lnTo>
                  <a:lnTo>
                    <a:pt x="530" y="87"/>
                  </a:lnTo>
                  <a:lnTo>
                    <a:pt x="589" y="81"/>
                  </a:lnTo>
                  <a:lnTo>
                    <a:pt x="626" y="36"/>
                  </a:lnTo>
                  <a:lnTo>
                    <a:pt x="792" y="67"/>
                  </a:lnTo>
                  <a:lnTo>
                    <a:pt x="841" y="106"/>
                  </a:lnTo>
                  <a:lnTo>
                    <a:pt x="896" y="118"/>
                  </a:lnTo>
                  <a:lnTo>
                    <a:pt x="1032" y="81"/>
                  </a:lnTo>
                  <a:lnTo>
                    <a:pt x="1071" y="105"/>
                  </a:lnTo>
                  <a:lnTo>
                    <a:pt x="1179" y="34"/>
                  </a:lnTo>
                  <a:lnTo>
                    <a:pt x="1297" y="32"/>
                  </a:lnTo>
                  <a:lnTo>
                    <a:pt x="1366" y="0"/>
                  </a:lnTo>
                  <a:lnTo>
                    <a:pt x="1461" y="12"/>
                  </a:lnTo>
                  <a:lnTo>
                    <a:pt x="1575" y="87"/>
                  </a:lnTo>
                  <a:lnTo>
                    <a:pt x="1666" y="75"/>
                  </a:lnTo>
                  <a:lnTo>
                    <a:pt x="1669" y="110"/>
                  </a:lnTo>
                  <a:lnTo>
                    <a:pt x="1628" y="138"/>
                  </a:lnTo>
                  <a:lnTo>
                    <a:pt x="1667" y="158"/>
                  </a:lnTo>
                  <a:lnTo>
                    <a:pt x="1666" y="205"/>
                  </a:lnTo>
                  <a:lnTo>
                    <a:pt x="1632" y="295"/>
                  </a:lnTo>
                  <a:lnTo>
                    <a:pt x="1634" y="347"/>
                  </a:lnTo>
                  <a:lnTo>
                    <a:pt x="1589" y="349"/>
                  </a:lnTo>
                  <a:lnTo>
                    <a:pt x="1595" y="431"/>
                  </a:lnTo>
                  <a:lnTo>
                    <a:pt x="1650" y="520"/>
                  </a:lnTo>
                  <a:lnTo>
                    <a:pt x="1701" y="632"/>
                  </a:lnTo>
                  <a:lnTo>
                    <a:pt x="1774" y="628"/>
                  </a:lnTo>
                  <a:lnTo>
                    <a:pt x="1845" y="663"/>
                  </a:lnTo>
                  <a:lnTo>
                    <a:pt x="1870" y="665"/>
                  </a:lnTo>
                  <a:lnTo>
                    <a:pt x="1902" y="683"/>
                  </a:lnTo>
                  <a:lnTo>
                    <a:pt x="1978" y="730"/>
                  </a:lnTo>
                  <a:lnTo>
                    <a:pt x="2041" y="726"/>
                  </a:lnTo>
                  <a:lnTo>
                    <a:pt x="2110" y="758"/>
                  </a:lnTo>
                  <a:lnTo>
                    <a:pt x="2207" y="756"/>
                  </a:lnTo>
                  <a:lnTo>
                    <a:pt x="2321" y="799"/>
                  </a:lnTo>
                  <a:lnTo>
                    <a:pt x="2402" y="860"/>
                  </a:lnTo>
                  <a:lnTo>
                    <a:pt x="2410" y="913"/>
                  </a:lnTo>
                  <a:lnTo>
                    <a:pt x="2486" y="923"/>
                  </a:lnTo>
                  <a:lnTo>
                    <a:pt x="2557" y="939"/>
                  </a:lnTo>
                  <a:lnTo>
                    <a:pt x="2628" y="843"/>
                  </a:lnTo>
                  <a:lnTo>
                    <a:pt x="2644" y="793"/>
                  </a:lnTo>
                  <a:lnTo>
                    <a:pt x="2634" y="758"/>
                  </a:lnTo>
                  <a:lnTo>
                    <a:pt x="2681" y="764"/>
                  </a:lnTo>
                  <a:lnTo>
                    <a:pt x="2740" y="803"/>
                  </a:lnTo>
                  <a:lnTo>
                    <a:pt x="2786" y="829"/>
                  </a:lnTo>
                  <a:lnTo>
                    <a:pt x="2817" y="925"/>
                  </a:lnTo>
                  <a:lnTo>
                    <a:pt x="2880" y="992"/>
                  </a:lnTo>
                  <a:lnTo>
                    <a:pt x="2874" y="1020"/>
                  </a:lnTo>
                  <a:lnTo>
                    <a:pt x="2841" y="1033"/>
                  </a:lnTo>
                  <a:lnTo>
                    <a:pt x="2880" y="1106"/>
                  </a:lnTo>
                  <a:lnTo>
                    <a:pt x="2894" y="1240"/>
                  </a:lnTo>
                  <a:lnTo>
                    <a:pt x="2896" y="1358"/>
                  </a:lnTo>
                  <a:lnTo>
                    <a:pt x="2858" y="1378"/>
                  </a:lnTo>
                  <a:lnTo>
                    <a:pt x="2849" y="1413"/>
                  </a:lnTo>
                  <a:lnTo>
                    <a:pt x="2829" y="1472"/>
                  </a:lnTo>
                  <a:lnTo>
                    <a:pt x="2835" y="1528"/>
                  </a:lnTo>
                  <a:lnTo>
                    <a:pt x="2799" y="1541"/>
                  </a:lnTo>
                  <a:lnTo>
                    <a:pt x="2774" y="1520"/>
                  </a:lnTo>
                  <a:lnTo>
                    <a:pt x="2754" y="1539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90" name="Freeform 71"/>
            <p:cNvSpPr/>
            <p:nvPr/>
          </p:nvSpPr>
          <p:spPr bwMode="gray">
            <a:xfrm>
              <a:off x="2215" y="3052"/>
              <a:ext cx="676" cy="694"/>
            </a:xfrm>
            <a:custGeom>
              <a:avLst/>
              <a:gdLst>
                <a:gd name="T0" fmla="*/ 297 w 1352"/>
                <a:gd name="T1" fmla="*/ 258 h 1388"/>
                <a:gd name="T2" fmla="*/ 288 w 1352"/>
                <a:gd name="T3" fmla="*/ 267 h 1388"/>
                <a:gd name="T4" fmla="*/ 280 w 1352"/>
                <a:gd name="T5" fmla="*/ 277 h 1388"/>
                <a:gd name="T6" fmla="*/ 265 w 1352"/>
                <a:gd name="T7" fmla="*/ 279 h 1388"/>
                <a:gd name="T8" fmla="*/ 258 w 1352"/>
                <a:gd name="T9" fmla="*/ 281 h 1388"/>
                <a:gd name="T10" fmla="*/ 248 w 1352"/>
                <a:gd name="T11" fmla="*/ 285 h 1388"/>
                <a:gd name="T12" fmla="*/ 240 w 1352"/>
                <a:gd name="T13" fmla="*/ 279 h 1388"/>
                <a:gd name="T14" fmla="*/ 237 w 1352"/>
                <a:gd name="T15" fmla="*/ 285 h 1388"/>
                <a:gd name="T16" fmla="*/ 231 w 1352"/>
                <a:gd name="T17" fmla="*/ 284 h 1388"/>
                <a:gd name="T18" fmla="*/ 228 w 1352"/>
                <a:gd name="T19" fmla="*/ 281 h 1388"/>
                <a:gd name="T20" fmla="*/ 218 w 1352"/>
                <a:gd name="T21" fmla="*/ 290 h 1388"/>
                <a:gd name="T22" fmla="*/ 202 w 1352"/>
                <a:gd name="T23" fmla="*/ 282 h 1388"/>
                <a:gd name="T24" fmla="*/ 188 w 1352"/>
                <a:gd name="T25" fmla="*/ 290 h 1388"/>
                <a:gd name="T26" fmla="*/ 174 w 1352"/>
                <a:gd name="T27" fmla="*/ 293 h 1388"/>
                <a:gd name="T28" fmla="*/ 162 w 1352"/>
                <a:gd name="T29" fmla="*/ 303 h 1388"/>
                <a:gd name="T30" fmla="*/ 169 w 1352"/>
                <a:gd name="T31" fmla="*/ 330 h 1388"/>
                <a:gd name="T32" fmla="*/ 165 w 1352"/>
                <a:gd name="T33" fmla="*/ 346 h 1388"/>
                <a:gd name="T34" fmla="*/ 146 w 1352"/>
                <a:gd name="T35" fmla="*/ 341 h 1388"/>
                <a:gd name="T36" fmla="*/ 142 w 1352"/>
                <a:gd name="T37" fmla="*/ 322 h 1388"/>
                <a:gd name="T38" fmla="*/ 130 w 1352"/>
                <a:gd name="T39" fmla="*/ 330 h 1388"/>
                <a:gd name="T40" fmla="*/ 113 w 1352"/>
                <a:gd name="T41" fmla="*/ 336 h 1388"/>
                <a:gd name="T42" fmla="*/ 98 w 1352"/>
                <a:gd name="T43" fmla="*/ 327 h 1388"/>
                <a:gd name="T44" fmla="*/ 94 w 1352"/>
                <a:gd name="T45" fmla="*/ 310 h 1388"/>
                <a:gd name="T46" fmla="*/ 76 w 1352"/>
                <a:gd name="T47" fmla="*/ 308 h 1388"/>
                <a:gd name="T48" fmla="*/ 67 w 1352"/>
                <a:gd name="T49" fmla="*/ 301 h 1388"/>
                <a:gd name="T50" fmla="*/ 72 w 1352"/>
                <a:gd name="T51" fmla="*/ 280 h 1388"/>
                <a:gd name="T52" fmla="*/ 79 w 1352"/>
                <a:gd name="T53" fmla="*/ 267 h 1388"/>
                <a:gd name="T54" fmla="*/ 63 w 1352"/>
                <a:gd name="T55" fmla="*/ 263 h 1388"/>
                <a:gd name="T56" fmla="*/ 53 w 1352"/>
                <a:gd name="T57" fmla="*/ 245 h 1388"/>
                <a:gd name="T58" fmla="*/ 47 w 1352"/>
                <a:gd name="T59" fmla="*/ 227 h 1388"/>
                <a:gd name="T60" fmla="*/ 51 w 1352"/>
                <a:gd name="T61" fmla="*/ 218 h 1388"/>
                <a:gd name="T62" fmla="*/ 48 w 1352"/>
                <a:gd name="T63" fmla="*/ 217 h 1388"/>
                <a:gd name="T64" fmla="*/ 24 w 1352"/>
                <a:gd name="T65" fmla="*/ 220 h 1388"/>
                <a:gd name="T66" fmla="*/ 9 w 1352"/>
                <a:gd name="T67" fmla="*/ 229 h 1388"/>
                <a:gd name="T68" fmla="*/ 3 w 1352"/>
                <a:gd name="T69" fmla="*/ 224 h 1388"/>
                <a:gd name="T70" fmla="*/ 8 w 1352"/>
                <a:gd name="T71" fmla="*/ 215 h 1388"/>
                <a:gd name="T72" fmla="*/ 3 w 1352"/>
                <a:gd name="T73" fmla="*/ 206 h 1388"/>
                <a:gd name="T74" fmla="*/ 5 w 1352"/>
                <a:gd name="T75" fmla="*/ 189 h 1388"/>
                <a:gd name="T76" fmla="*/ 15 w 1352"/>
                <a:gd name="T77" fmla="*/ 172 h 1388"/>
                <a:gd name="T78" fmla="*/ 28 w 1352"/>
                <a:gd name="T79" fmla="*/ 162 h 1388"/>
                <a:gd name="T80" fmla="*/ 38 w 1352"/>
                <a:gd name="T81" fmla="*/ 150 h 1388"/>
                <a:gd name="T82" fmla="*/ 49 w 1352"/>
                <a:gd name="T83" fmla="*/ 131 h 1388"/>
                <a:gd name="T84" fmla="*/ 53 w 1352"/>
                <a:gd name="T85" fmla="*/ 89 h 1388"/>
                <a:gd name="T86" fmla="*/ 47 w 1352"/>
                <a:gd name="T87" fmla="*/ 72 h 1388"/>
                <a:gd name="T88" fmla="*/ 31 w 1352"/>
                <a:gd name="T89" fmla="*/ 60 h 1388"/>
                <a:gd name="T90" fmla="*/ 51 w 1352"/>
                <a:gd name="T91" fmla="*/ 42 h 1388"/>
                <a:gd name="T92" fmla="*/ 78 w 1352"/>
                <a:gd name="T93" fmla="*/ 44 h 1388"/>
                <a:gd name="T94" fmla="*/ 112 w 1352"/>
                <a:gd name="T95" fmla="*/ 60 h 1388"/>
                <a:gd name="T96" fmla="*/ 170 w 1352"/>
                <a:gd name="T97" fmla="*/ 138 h 1388"/>
                <a:gd name="T98" fmla="*/ 214 w 1352"/>
                <a:gd name="T99" fmla="*/ 109 h 1388"/>
                <a:gd name="T100" fmla="*/ 229 w 1352"/>
                <a:gd name="T101" fmla="*/ 50 h 1388"/>
                <a:gd name="T102" fmla="*/ 248 w 1352"/>
                <a:gd name="T103" fmla="*/ 26 h 1388"/>
                <a:gd name="T104" fmla="*/ 289 w 1352"/>
                <a:gd name="T105" fmla="*/ 47 h 1388"/>
                <a:gd name="T106" fmla="*/ 266 w 1352"/>
                <a:gd name="T107" fmla="*/ 82 h 1388"/>
                <a:gd name="T108" fmla="*/ 240 w 1352"/>
                <a:gd name="T109" fmla="*/ 101 h 1388"/>
                <a:gd name="T110" fmla="*/ 276 w 1352"/>
                <a:gd name="T111" fmla="*/ 122 h 1388"/>
                <a:gd name="T112" fmla="*/ 280 w 1352"/>
                <a:gd name="T113" fmla="*/ 183 h 1388"/>
                <a:gd name="T114" fmla="*/ 300 w 1352"/>
                <a:gd name="T115" fmla="*/ 216 h 1388"/>
                <a:gd name="T116" fmla="*/ 338 w 1352"/>
                <a:gd name="T117" fmla="*/ 225 h 138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352"/>
                <a:gd name="T178" fmla="*/ 0 h 1388"/>
                <a:gd name="T179" fmla="*/ 1352 w 1352"/>
                <a:gd name="T180" fmla="*/ 1388 h 138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352" h="1388">
                  <a:moveTo>
                    <a:pt x="1262" y="1026"/>
                  </a:moveTo>
                  <a:lnTo>
                    <a:pt x="1230" y="998"/>
                  </a:lnTo>
                  <a:lnTo>
                    <a:pt x="1203" y="1026"/>
                  </a:lnTo>
                  <a:lnTo>
                    <a:pt x="1197" y="1028"/>
                  </a:lnTo>
                  <a:lnTo>
                    <a:pt x="1185" y="1032"/>
                  </a:lnTo>
                  <a:lnTo>
                    <a:pt x="1171" y="1039"/>
                  </a:lnTo>
                  <a:lnTo>
                    <a:pt x="1159" y="1045"/>
                  </a:lnTo>
                  <a:lnTo>
                    <a:pt x="1154" y="1049"/>
                  </a:lnTo>
                  <a:lnTo>
                    <a:pt x="1152" y="1055"/>
                  </a:lnTo>
                  <a:lnTo>
                    <a:pt x="1150" y="1067"/>
                  </a:lnTo>
                  <a:lnTo>
                    <a:pt x="1148" y="1081"/>
                  </a:lnTo>
                  <a:lnTo>
                    <a:pt x="1144" y="1093"/>
                  </a:lnTo>
                  <a:lnTo>
                    <a:pt x="1138" y="1098"/>
                  </a:lnTo>
                  <a:lnTo>
                    <a:pt x="1130" y="1102"/>
                  </a:lnTo>
                  <a:lnTo>
                    <a:pt x="1118" y="1106"/>
                  </a:lnTo>
                  <a:lnTo>
                    <a:pt x="1104" y="1114"/>
                  </a:lnTo>
                  <a:lnTo>
                    <a:pt x="1091" y="1118"/>
                  </a:lnTo>
                  <a:lnTo>
                    <a:pt x="1079" y="1122"/>
                  </a:lnTo>
                  <a:lnTo>
                    <a:pt x="1069" y="1120"/>
                  </a:lnTo>
                  <a:lnTo>
                    <a:pt x="1059" y="1114"/>
                  </a:lnTo>
                  <a:lnTo>
                    <a:pt x="1047" y="1112"/>
                  </a:lnTo>
                  <a:lnTo>
                    <a:pt x="1035" y="1112"/>
                  </a:lnTo>
                  <a:lnTo>
                    <a:pt x="1032" y="1112"/>
                  </a:lnTo>
                  <a:lnTo>
                    <a:pt x="1032" y="1116"/>
                  </a:lnTo>
                  <a:lnTo>
                    <a:pt x="1030" y="1124"/>
                  </a:lnTo>
                  <a:lnTo>
                    <a:pt x="1026" y="1136"/>
                  </a:lnTo>
                  <a:lnTo>
                    <a:pt x="1020" y="1144"/>
                  </a:lnTo>
                  <a:lnTo>
                    <a:pt x="1012" y="1148"/>
                  </a:lnTo>
                  <a:lnTo>
                    <a:pt x="1004" y="1146"/>
                  </a:lnTo>
                  <a:lnTo>
                    <a:pt x="992" y="1140"/>
                  </a:lnTo>
                  <a:lnTo>
                    <a:pt x="980" y="1130"/>
                  </a:lnTo>
                  <a:lnTo>
                    <a:pt x="969" y="1122"/>
                  </a:lnTo>
                  <a:lnTo>
                    <a:pt x="963" y="1116"/>
                  </a:lnTo>
                  <a:lnTo>
                    <a:pt x="959" y="1114"/>
                  </a:lnTo>
                  <a:lnTo>
                    <a:pt x="959" y="1116"/>
                  </a:lnTo>
                  <a:lnTo>
                    <a:pt x="959" y="1118"/>
                  </a:lnTo>
                  <a:lnTo>
                    <a:pt x="957" y="1124"/>
                  </a:lnTo>
                  <a:lnTo>
                    <a:pt x="955" y="1130"/>
                  </a:lnTo>
                  <a:lnTo>
                    <a:pt x="951" y="1134"/>
                  </a:lnTo>
                  <a:lnTo>
                    <a:pt x="949" y="1140"/>
                  </a:lnTo>
                  <a:lnTo>
                    <a:pt x="945" y="1142"/>
                  </a:lnTo>
                  <a:lnTo>
                    <a:pt x="939" y="1144"/>
                  </a:lnTo>
                  <a:lnTo>
                    <a:pt x="935" y="1142"/>
                  </a:lnTo>
                  <a:lnTo>
                    <a:pt x="931" y="1140"/>
                  </a:lnTo>
                  <a:lnTo>
                    <a:pt x="925" y="1136"/>
                  </a:lnTo>
                  <a:lnTo>
                    <a:pt x="921" y="1132"/>
                  </a:lnTo>
                  <a:lnTo>
                    <a:pt x="919" y="1128"/>
                  </a:lnTo>
                  <a:lnTo>
                    <a:pt x="917" y="1126"/>
                  </a:lnTo>
                  <a:lnTo>
                    <a:pt x="915" y="1122"/>
                  </a:lnTo>
                  <a:lnTo>
                    <a:pt x="913" y="1122"/>
                  </a:lnTo>
                  <a:lnTo>
                    <a:pt x="911" y="1126"/>
                  </a:lnTo>
                  <a:lnTo>
                    <a:pt x="906" y="1132"/>
                  </a:lnTo>
                  <a:lnTo>
                    <a:pt x="896" y="1144"/>
                  </a:lnTo>
                  <a:lnTo>
                    <a:pt x="886" y="1154"/>
                  </a:lnTo>
                  <a:lnTo>
                    <a:pt x="874" y="1159"/>
                  </a:lnTo>
                  <a:lnTo>
                    <a:pt x="864" y="1163"/>
                  </a:lnTo>
                  <a:lnTo>
                    <a:pt x="852" y="1159"/>
                  </a:lnTo>
                  <a:lnTo>
                    <a:pt x="839" y="1150"/>
                  </a:lnTo>
                  <a:lnTo>
                    <a:pt x="825" y="1138"/>
                  </a:lnTo>
                  <a:lnTo>
                    <a:pt x="809" y="1128"/>
                  </a:lnTo>
                  <a:lnTo>
                    <a:pt x="797" y="1122"/>
                  </a:lnTo>
                  <a:lnTo>
                    <a:pt x="787" y="1120"/>
                  </a:lnTo>
                  <a:lnTo>
                    <a:pt x="778" y="1130"/>
                  </a:lnTo>
                  <a:lnTo>
                    <a:pt x="766" y="1144"/>
                  </a:lnTo>
                  <a:lnTo>
                    <a:pt x="754" y="1159"/>
                  </a:lnTo>
                  <a:lnTo>
                    <a:pt x="742" y="1171"/>
                  </a:lnTo>
                  <a:lnTo>
                    <a:pt x="734" y="1179"/>
                  </a:lnTo>
                  <a:lnTo>
                    <a:pt x="724" y="1177"/>
                  </a:lnTo>
                  <a:lnTo>
                    <a:pt x="711" y="1175"/>
                  </a:lnTo>
                  <a:lnTo>
                    <a:pt x="695" y="1169"/>
                  </a:lnTo>
                  <a:lnTo>
                    <a:pt x="679" y="1165"/>
                  </a:lnTo>
                  <a:lnTo>
                    <a:pt x="667" y="1165"/>
                  </a:lnTo>
                  <a:lnTo>
                    <a:pt x="659" y="1167"/>
                  </a:lnTo>
                  <a:lnTo>
                    <a:pt x="650" y="1183"/>
                  </a:lnTo>
                  <a:lnTo>
                    <a:pt x="646" y="1209"/>
                  </a:lnTo>
                  <a:lnTo>
                    <a:pt x="648" y="1234"/>
                  </a:lnTo>
                  <a:lnTo>
                    <a:pt x="656" y="1254"/>
                  </a:lnTo>
                  <a:lnTo>
                    <a:pt x="665" y="1278"/>
                  </a:lnTo>
                  <a:lnTo>
                    <a:pt x="673" y="1299"/>
                  </a:lnTo>
                  <a:lnTo>
                    <a:pt x="675" y="1317"/>
                  </a:lnTo>
                  <a:lnTo>
                    <a:pt x="673" y="1331"/>
                  </a:lnTo>
                  <a:lnTo>
                    <a:pt x="673" y="1346"/>
                  </a:lnTo>
                  <a:lnTo>
                    <a:pt x="673" y="1362"/>
                  </a:lnTo>
                  <a:lnTo>
                    <a:pt x="667" y="1374"/>
                  </a:lnTo>
                  <a:lnTo>
                    <a:pt x="658" y="1382"/>
                  </a:lnTo>
                  <a:lnTo>
                    <a:pt x="638" y="1386"/>
                  </a:lnTo>
                  <a:lnTo>
                    <a:pt x="620" y="1388"/>
                  </a:lnTo>
                  <a:lnTo>
                    <a:pt x="604" y="1386"/>
                  </a:lnTo>
                  <a:lnTo>
                    <a:pt x="591" y="1380"/>
                  </a:lnTo>
                  <a:lnTo>
                    <a:pt x="581" y="1362"/>
                  </a:lnTo>
                  <a:lnTo>
                    <a:pt x="573" y="1343"/>
                  </a:lnTo>
                  <a:lnTo>
                    <a:pt x="571" y="1321"/>
                  </a:lnTo>
                  <a:lnTo>
                    <a:pt x="569" y="1309"/>
                  </a:lnTo>
                  <a:lnTo>
                    <a:pt x="567" y="1297"/>
                  </a:lnTo>
                  <a:lnTo>
                    <a:pt x="565" y="1287"/>
                  </a:lnTo>
                  <a:lnTo>
                    <a:pt x="559" y="1282"/>
                  </a:lnTo>
                  <a:lnTo>
                    <a:pt x="553" y="1283"/>
                  </a:lnTo>
                  <a:lnTo>
                    <a:pt x="545" y="1291"/>
                  </a:lnTo>
                  <a:lnTo>
                    <a:pt x="534" y="1303"/>
                  </a:lnTo>
                  <a:lnTo>
                    <a:pt x="518" y="1317"/>
                  </a:lnTo>
                  <a:lnTo>
                    <a:pt x="504" y="1331"/>
                  </a:lnTo>
                  <a:lnTo>
                    <a:pt x="488" y="1341"/>
                  </a:lnTo>
                  <a:lnTo>
                    <a:pt x="476" y="1343"/>
                  </a:lnTo>
                  <a:lnTo>
                    <a:pt x="465" y="1343"/>
                  </a:lnTo>
                  <a:lnTo>
                    <a:pt x="451" y="1343"/>
                  </a:lnTo>
                  <a:lnTo>
                    <a:pt x="437" y="1345"/>
                  </a:lnTo>
                  <a:lnTo>
                    <a:pt x="425" y="1343"/>
                  </a:lnTo>
                  <a:lnTo>
                    <a:pt x="415" y="1337"/>
                  </a:lnTo>
                  <a:lnTo>
                    <a:pt x="404" y="1323"/>
                  </a:lnTo>
                  <a:lnTo>
                    <a:pt x="394" y="1307"/>
                  </a:lnTo>
                  <a:lnTo>
                    <a:pt x="388" y="1287"/>
                  </a:lnTo>
                  <a:lnTo>
                    <a:pt x="386" y="1272"/>
                  </a:lnTo>
                  <a:lnTo>
                    <a:pt x="382" y="1256"/>
                  </a:lnTo>
                  <a:lnTo>
                    <a:pt x="378" y="1244"/>
                  </a:lnTo>
                  <a:lnTo>
                    <a:pt x="378" y="1240"/>
                  </a:lnTo>
                  <a:lnTo>
                    <a:pt x="372" y="1240"/>
                  </a:lnTo>
                  <a:lnTo>
                    <a:pt x="358" y="1240"/>
                  </a:lnTo>
                  <a:lnTo>
                    <a:pt x="341" y="1238"/>
                  </a:lnTo>
                  <a:lnTo>
                    <a:pt x="321" y="1236"/>
                  </a:lnTo>
                  <a:lnTo>
                    <a:pt x="303" y="1232"/>
                  </a:lnTo>
                  <a:lnTo>
                    <a:pt x="291" y="1224"/>
                  </a:lnTo>
                  <a:lnTo>
                    <a:pt x="282" y="1219"/>
                  </a:lnTo>
                  <a:lnTo>
                    <a:pt x="276" y="1213"/>
                  </a:lnTo>
                  <a:lnTo>
                    <a:pt x="270" y="1209"/>
                  </a:lnTo>
                  <a:lnTo>
                    <a:pt x="268" y="1201"/>
                  </a:lnTo>
                  <a:lnTo>
                    <a:pt x="268" y="1189"/>
                  </a:lnTo>
                  <a:lnTo>
                    <a:pt x="274" y="1171"/>
                  </a:lnTo>
                  <a:lnTo>
                    <a:pt x="280" y="1150"/>
                  </a:lnTo>
                  <a:lnTo>
                    <a:pt x="284" y="1134"/>
                  </a:lnTo>
                  <a:lnTo>
                    <a:pt x="285" y="1120"/>
                  </a:lnTo>
                  <a:lnTo>
                    <a:pt x="287" y="1110"/>
                  </a:lnTo>
                  <a:lnTo>
                    <a:pt x="291" y="1100"/>
                  </a:lnTo>
                  <a:lnTo>
                    <a:pt x="299" y="1087"/>
                  </a:lnTo>
                  <a:lnTo>
                    <a:pt x="309" y="1075"/>
                  </a:lnTo>
                  <a:lnTo>
                    <a:pt x="315" y="1065"/>
                  </a:lnTo>
                  <a:lnTo>
                    <a:pt x="311" y="1057"/>
                  </a:lnTo>
                  <a:lnTo>
                    <a:pt x="303" y="1053"/>
                  </a:lnTo>
                  <a:lnTo>
                    <a:pt x="289" y="1053"/>
                  </a:lnTo>
                  <a:lnTo>
                    <a:pt x="272" y="1053"/>
                  </a:lnTo>
                  <a:lnTo>
                    <a:pt x="254" y="1051"/>
                  </a:lnTo>
                  <a:lnTo>
                    <a:pt x="240" y="1047"/>
                  </a:lnTo>
                  <a:lnTo>
                    <a:pt x="230" y="1039"/>
                  </a:lnTo>
                  <a:lnTo>
                    <a:pt x="221" y="1020"/>
                  </a:lnTo>
                  <a:lnTo>
                    <a:pt x="217" y="1000"/>
                  </a:lnTo>
                  <a:lnTo>
                    <a:pt x="211" y="980"/>
                  </a:lnTo>
                  <a:lnTo>
                    <a:pt x="207" y="959"/>
                  </a:lnTo>
                  <a:lnTo>
                    <a:pt x="205" y="943"/>
                  </a:lnTo>
                  <a:lnTo>
                    <a:pt x="199" y="931"/>
                  </a:lnTo>
                  <a:lnTo>
                    <a:pt x="191" y="919"/>
                  </a:lnTo>
                  <a:lnTo>
                    <a:pt x="187" y="908"/>
                  </a:lnTo>
                  <a:lnTo>
                    <a:pt x="189" y="894"/>
                  </a:lnTo>
                  <a:lnTo>
                    <a:pt x="191" y="888"/>
                  </a:lnTo>
                  <a:lnTo>
                    <a:pt x="197" y="884"/>
                  </a:lnTo>
                  <a:lnTo>
                    <a:pt x="201" y="878"/>
                  </a:lnTo>
                  <a:lnTo>
                    <a:pt x="205" y="874"/>
                  </a:lnTo>
                  <a:lnTo>
                    <a:pt x="209" y="870"/>
                  </a:lnTo>
                  <a:lnTo>
                    <a:pt x="211" y="868"/>
                  </a:lnTo>
                  <a:lnTo>
                    <a:pt x="213" y="868"/>
                  </a:lnTo>
                  <a:lnTo>
                    <a:pt x="207" y="868"/>
                  </a:lnTo>
                  <a:lnTo>
                    <a:pt x="193" y="868"/>
                  </a:lnTo>
                  <a:lnTo>
                    <a:pt x="173" y="870"/>
                  </a:lnTo>
                  <a:lnTo>
                    <a:pt x="152" y="870"/>
                  </a:lnTo>
                  <a:lnTo>
                    <a:pt x="130" y="872"/>
                  </a:lnTo>
                  <a:lnTo>
                    <a:pt x="112" y="876"/>
                  </a:lnTo>
                  <a:lnTo>
                    <a:pt x="97" y="882"/>
                  </a:lnTo>
                  <a:lnTo>
                    <a:pt x="81" y="892"/>
                  </a:lnTo>
                  <a:lnTo>
                    <a:pt x="67" y="902"/>
                  </a:lnTo>
                  <a:lnTo>
                    <a:pt x="53" y="912"/>
                  </a:lnTo>
                  <a:lnTo>
                    <a:pt x="43" y="915"/>
                  </a:lnTo>
                  <a:lnTo>
                    <a:pt x="34" y="915"/>
                  </a:lnTo>
                  <a:lnTo>
                    <a:pt x="28" y="912"/>
                  </a:lnTo>
                  <a:lnTo>
                    <a:pt x="22" y="908"/>
                  </a:lnTo>
                  <a:lnTo>
                    <a:pt x="18" y="906"/>
                  </a:lnTo>
                  <a:lnTo>
                    <a:pt x="14" y="902"/>
                  </a:lnTo>
                  <a:lnTo>
                    <a:pt x="10" y="896"/>
                  </a:lnTo>
                  <a:lnTo>
                    <a:pt x="10" y="892"/>
                  </a:lnTo>
                  <a:lnTo>
                    <a:pt x="10" y="884"/>
                  </a:lnTo>
                  <a:lnTo>
                    <a:pt x="16" y="876"/>
                  </a:lnTo>
                  <a:lnTo>
                    <a:pt x="24" y="868"/>
                  </a:lnTo>
                  <a:lnTo>
                    <a:pt x="32" y="862"/>
                  </a:lnTo>
                  <a:lnTo>
                    <a:pt x="37" y="854"/>
                  </a:lnTo>
                  <a:lnTo>
                    <a:pt x="37" y="843"/>
                  </a:lnTo>
                  <a:lnTo>
                    <a:pt x="34" y="835"/>
                  </a:lnTo>
                  <a:lnTo>
                    <a:pt x="24" y="829"/>
                  </a:lnTo>
                  <a:lnTo>
                    <a:pt x="14" y="823"/>
                  </a:lnTo>
                  <a:lnTo>
                    <a:pt x="6" y="817"/>
                  </a:lnTo>
                  <a:lnTo>
                    <a:pt x="0" y="811"/>
                  </a:lnTo>
                  <a:lnTo>
                    <a:pt x="2" y="799"/>
                  </a:lnTo>
                  <a:lnTo>
                    <a:pt x="12" y="776"/>
                  </a:lnTo>
                  <a:lnTo>
                    <a:pt x="22" y="758"/>
                  </a:lnTo>
                  <a:lnTo>
                    <a:pt x="34" y="744"/>
                  </a:lnTo>
                  <a:lnTo>
                    <a:pt x="41" y="734"/>
                  </a:lnTo>
                  <a:lnTo>
                    <a:pt x="47" y="719"/>
                  </a:lnTo>
                  <a:lnTo>
                    <a:pt x="55" y="701"/>
                  </a:lnTo>
                  <a:lnTo>
                    <a:pt x="61" y="685"/>
                  </a:lnTo>
                  <a:lnTo>
                    <a:pt x="67" y="675"/>
                  </a:lnTo>
                  <a:lnTo>
                    <a:pt x="75" y="669"/>
                  </a:lnTo>
                  <a:lnTo>
                    <a:pt x="89" y="665"/>
                  </a:lnTo>
                  <a:lnTo>
                    <a:pt x="102" y="660"/>
                  </a:lnTo>
                  <a:lnTo>
                    <a:pt x="114" y="646"/>
                  </a:lnTo>
                  <a:lnTo>
                    <a:pt x="122" y="632"/>
                  </a:lnTo>
                  <a:lnTo>
                    <a:pt x="126" y="620"/>
                  </a:lnTo>
                  <a:lnTo>
                    <a:pt x="130" y="614"/>
                  </a:lnTo>
                  <a:lnTo>
                    <a:pt x="142" y="604"/>
                  </a:lnTo>
                  <a:lnTo>
                    <a:pt x="152" y="599"/>
                  </a:lnTo>
                  <a:lnTo>
                    <a:pt x="161" y="595"/>
                  </a:lnTo>
                  <a:lnTo>
                    <a:pt x="167" y="591"/>
                  </a:lnTo>
                  <a:lnTo>
                    <a:pt x="175" y="581"/>
                  </a:lnTo>
                  <a:lnTo>
                    <a:pt x="187" y="553"/>
                  </a:lnTo>
                  <a:lnTo>
                    <a:pt x="197" y="522"/>
                  </a:lnTo>
                  <a:lnTo>
                    <a:pt x="205" y="488"/>
                  </a:lnTo>
                  <a:lnTo>
                    <a:pt x="213" y="445"/>
                  </a:lnTo>
                  <a:lnTo>
                    <a:pt x="215" y="404"/>
                  </a:lnTo>
                  <a:lnTo>
                    <a:pt x="213" y="384"/>
                  </a:lnTo>
                  <a:lnTo>
                    <a:pt x="213" y="358"/>
                  </a:lnTo>
                  <a:lnTo>
                    <a:pt x="213" y="333"/>
                  </a:lnTo>
                  <a:lnTo>
                    <a:pt x="211" y="309"/>
                  </a:lnTo>
                  <a:lnTo>
                    <a:pt x="209" y="295"/>
                  </a:lnTo>
                  <a:lnTo>
                    <a:pt x="201" y="288"/>
                  </a:lnTo>
                  <a:lnTo>
                    <a:pt x="189" y="286"/>
                  </a:lnTo>
                  <a:lnTo>
                    <a:pt x="173" y="284"/>
                  </a:lnTo>
                  <a:lnTo>
                    <a:pt x="159" y="280"/>
                  </a:lnTo>
                  <a:lnTo>
                    <a:pt x="146" y="274"/>
                  </a:lnTo>
                  <a:lnTo>
                    <a:pt x="134" y="260"/>
                  </a:lnTo>
                  <a:lnTo>
                    <a:pt x="126" y="242"/>
                  </a:lnTo>
                  <a:lnTo>
                    <a:pt x="122" y="225"/>
                  </a:lnTo>
                  <a:lnTo>
                    <a:pt x="124" y="181"/>
                  </a:lnTo>
                  <a:lnTo>
                    <a:pt x="144" y="162"/>
                  </a:lnTo>
                  <a:lnTo>
                    <a:pt x="169" y="183"/>
                  </a:lnTo>
                  <a:lnTo>
                    <a:pt x="203" y="168"/>
                  </a:lnTo>
                  <a:lnTo>
                    <a:pt x="199" y="114"/>
                  </a:lnTo>
                  <a:lnTo>
                    <a:pt x="228" y="20"/>
                  </a:lnTo>
                  <a:lnTo>
                    <a:pt x="266" y="0"/>
                  </a:lnTo>
                  <a:lnTo>
                    <a:pt x="278" y="116"/>
                  </a:lnTo>
                  <a:lnTo>
                    <a:pt x="311" y="177"/>
                  </a:lnTo>
                  <a:lnTo>
                    <a:pt x="354" y="170"/>
                  </a:lnTo>
                  <a:lnTo>
                    <a:pt x="400" y="118"/>
                  </a:lnTo>
                  <a:lnTo>
                    <a:pt x="429" y="156"/>
                  </a:lnTo>
                  <a:lnTo>
                    <a:pt x="411" y="191"/>
                  </a:lnTo>
                  <a:lnTo>
                    <a:pt x="447" y="242"/>
                  </a:lnTo>
                  <a:lnTo>
                    <a:pt x="496" y="244"/>
                  </a:lnTo>
                  <a:lnTo>
                    <a:pt x="551" y="329"/>
                  </a:lnTo>
                  <a:lnTo>
                    <a:pt x="614" y="439"/>
                  </a:lnTo>
                  <a:lnTo>
                    <a:pt x="646" y="516"/>
                  </a:lnTo>
                  <a:lnTo>
                    <a:pt x="681" y="551"/>
                  </a:lnTo>
                  <a:lnTo>
                    <a:pt x="721" y="543"/>
                  </a:lnTo>
                  <a:lnTo>
                    <a:pt x="793" y="494"/>
                  </a:lnTo>
                  <a:lnTo>
                    <a:pt x="803" y="518"/>
                  </a:lnTo>
                  <a:lnTo>
                    <a:pt x="852" y="492"/>
                  </a:lnTo>
                  <a:lnTo>
                    <a:pt x="856" y="435"/>
                  </a:lnTo>
                  <a:lnTo>
                    <a:pt x="831" y="402"/>
                  </a:lnTo>
                  <a:lnTo>
                    <a:pt x="831" y="335"/>
                  </a:lnTo>
                  <a:lnTo>
                    <a:pt x="868" y="315"/>
                  </a:lnTo>
                  <a:lnTo>
                    <a:pt x="925" y="244"/>
                  </a:lnTo>
                  <a:lnTo>
                    <a:pt x="917" y="199"/>
                  </a:lnTo>
                  <a:lnTo>
                    <a:pt x="941" y="171"/>
                  </a:lnTo>
                  <a:lnTo>
                    <a:pt x="976" y="171"/>
                  </a:lnTo>
                  <a:lnTo>
                    <a:pt x="980" y="148"/>
                  </a:lnTo>
                  <a:lnTo>
                    <a:pt x="967" y="120"/>
                  </a:lnTo>
                  <a:lnTo>
                    <a:pt x="994" y="103"/>
                  </a:lnTo>
                  <a:lnTo>
                    <a:pt x="1043" y="108"/>
                  </a:lnTo>
                  <a:lnTo>
                    <a:pt x="1043" y="162"/>
                  </a:lnTo>
                  <a:lnTo>
                    <a:pt x="1065" y="232"/>
                  </a:lnTo>
                  <a:lnTo>
                    <a:pt x="1128" y="227"/>
                  </a:lnTo>
                  <a:lnTo>
                    <a:pt x="1154" y="189"/>
                  </a:lnTo>
                  <a:lnTo>
                    <a:pt x="1187" y="211"/>
                  </a:lnTo>
                  <a:lnTo>
                    <a:pt x="1193" y="252"/>
                  </a:lnTo>
                  <a:lnTo>
                    <a:pt x="1177" y="315"/>
                  </a:lnTo>
                  <a:lnTo>
                    <a:pt x="1126" y="329"/>
                  </a:lnTo>
                  <a:lnTo>
                    <a:pt x="1061" y="327"/>
                  </a:lnTo>
                  <a:lnTo>
                    <a:pt x="1047" y="311"/>
                  </a:lnTo>
                  <a:lnTo>
                    <a:pt x="1024" y="337"/>
                  </a:lnTo>
                  <a:lnTo>
                    <a:pt x="994" y="315"/>
                  </a:lnTo>
                  <a:lnTo>
                    <a:pt x="939" y="376"/>
                  </a:lnTo>
                  <a:lnTo>
                    <a:pt x="961" y="404"/>
                  </a:lnTo>
                  <a:lnTo>
                    <a:pt x="965" y="459"/>
                  </a:lnTo>
                  <a:lnTo>
                    <a:pt x="1006" y="471"/>
                  </a:lnTo>
                  <a:lnTo>
                    <a:pt x="1051" y="449"/>
                  </a:lnTo>
                  <a:lnTo>
                    <a:pt x="1069" y="445"/>
                  </a:lnTo>
                  <a:lnTo>
                    <a:pt x="1104" y="490"/>
                  </a:lnTo>
                  <a:lnTo>
                    <a:pt x="1075" y="561"/>
                  </a:lnTo>
                  <a:lnTo>
                    <a:pt x="1053" y="614"/>
                  </a:lnTo>
                  <a:lnTo>
                    <a:pt x="1075" y="658"/>
                  </a:lnTo>
                  <a:lnTo>
                    <a:pt x="1116" y="677"/>
                  </a:lnTo>
                  <a:lnTo>
                    <a:pt x="1118" y="732"/>
                  </a:lnTo>
                  <a:lnTo>
                    <a:pt x="1081" y="782"/>
                  </a:lnTo>
                  <a:lnTo>
                    <a:pt x="1112" y="837"/>
                  </a:lnTo>
                  <a:lnTo>
                    <a:pt x="1138" y="819"/>
                  </a:lnTo>
                  <a:lnTo>
                    <a:pt x="1187" y="823"/>
                  </a:lnTo>
                  <a:lnTo>
                    <a:pt x="1197" y="864"/>
                  </a:lnTo>
                  <a:lnTo>
                    <a:pt x="1228" y="884"/>
                  </a:lnTo>
                  <a:lnTo>
                    <a:pt x="1262" y="864"/>
                  </a:lnTo>
                  <a:lnTo>
                    <a:pt x="1293" y="888"/>
                  </a:lnTo>
                  <a:lnTo>
                    <a:pt x="1329" y="872"/>
                  </a:lnTo>
                  <a:lnTo>
                    <a:pt x="1352" y="900"/>
                  </a:lnTo>
                  <a:lnTo>
                    <a:pt x="1343" y="973"/>
                  </a:lnTo>
                  <a:lnTo>
                    <a:pt x="1291" y="986"/>
                  </a:lnTo>
                  <a:lnTo>
                    <a:pt x="1262" y="1026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91" name="Freeform 72"/>
            <p:cNvSpPr/>
            <p:nvPr/>
          </p:nvSpPr>
          <p:spPr bwMode="gray">
            <a:xfrm>
              <a:off x="2215" y="3052"/>
              <a:ext cx="676" cy="694"/>
            </a:xfrm>
            <a:custGeom>
              <a:avLst/>
              <a:gdLst>
                <a:gd name="T0" fmla="*/ 297 w 1352"/>
                <a:gd name="T1" fmla="*/ 258 h 1388"/>
                <a:gd name="T2" fmla="*/ 288 w 1352"/>
                <a:gd name="T3" fmla="*/ 267 h 1388"/>
                <a:gd name="T4" fmla="*/ 280 w 1352"/>
                <a:gd name="T5" fmla="*/ 277 h 1388"/>
                <a:gd name="T6" fmla="*/ 265 w 1352"/>
                <a:gd name="T7" fmla="*/ 279 h 1388"/>
                <a:gd name="T8" fmla="*/ 258 w 1352"/>
                <a:gd name="T9" fmla="*/ 281 h 1388"/>
                <a:gd name="T10" fmla="*/ 248 w 1352"/>
                <a:gd name="T11" fmla="*/ 285 h 1388"/>
                <a:gd name="T12" fmla="*/ 240 w 1352"/>
                <a:gd name="T13" fmla="*/ 279 h 1388"/>
                <a:gd name="T14" fmla="*/ 237 w 1352"/>
                <a:gd name="T15" fmla="*/ 285 h 1388"/>
                <a:gd name="T16" fmla="*/ 231 w 1352"/>
                <a:gd name="T17" fmla="*/ 284 h 1388"/>
                <a:gd name="T18" fmla="*/ 228 w 1352"/>
                <a:gd name="T19" fmla="*/ 281 h 1388"/>
                <a:gd name="T20" fmla="*/ 218 w 1352"/>
                <a:gd name="T21" fmla="*/ 290 h 1388"/>
                <a:gd name="T22" fmla="*/ 202 w 1352"/>
                <a:gd name="T23" fmla="*/ 282 h 1388"/>
                <a:gd name="T24" fmla="*/ 188 w 1352"/>
                <a:gd name="T25" fmla="*/ 290 h 1388"/>
                <a:gd name="T26" fmla="*/ 174 w 1352"/>
                <a:gd name="T27" fmla="*/ 293 h 1388"/>
                <a:gd name="T28" fmla="*/ 162 w 1352"/>
                <a:gd name="T29" fmla="*/ 303 h 1388"/>
                <a:gd name="T30" fmla="*/ 169 w 1352"/>
                <a:gd name="T31" fmla="*/ 330 h 1388"/>
                <a:gd name="T32" fmla="*/ 165 w 1352"/>
                <a:gd name="T33" fmla="*/ 346 h 1388"/>
                <a:gd name="T34" fmla="*/ 146 w 1352"/>
                <a:gd name="T35" fmla="*/ 341 h 1388"/>
                <a:gd name="T36" fmla="*/ 142 w 1352"/>
                <a:gd name="T37" fmla="*/ 322 h 1388"/>
                <a:gd name="T38" fmla="*/ 130 w 1352"/>
                <a:gd name="T39" fmla="*/ 330 h 1388"/>
                <a:gd name="T40" fmla="*/ 113 w 1352"/>
                <a:gd name="T41" fmla="*/ 336 h 1388"/>
                <a:gd name="T42" fmla="*/ 98 w 1352"/>
                <a:gd name="T43" fmla="*/ 327 h 1388"/>
                <a:gd name="T44" fmla="*/ 94 w 1352"/>
                <a:gd name="T45" fmla="*/ 310 h 1388"/>
                <a:gd name="T46" fmla="*/ 76 w 1352"/>
                <a:gd name="T47" fmla="*/ 308 h 1388"/>
                <a:gd name="T48" fmla="*/ 67 w 1352"/>
                <a:gd name="T49" fmla="*/ 301 h 1388"/>
                <a:gd name="T50" fmla="*/ 72 w 1352"/>
                <a:gd name="T51" fmla="*/ 280 h 1388"/>
                <a:gd name="T52" fmla="*/ 79 w 1352"/>
                <a:gd name="T53" fmla="*/ 267 h 1388"/>
                <a:gd name="T54" fmla="*/ 63 w 1352"/>
                <a:gd name="T55" fmla="*/ 263 h 1388"/>
                <a:gd name="T56" fmla="*/ 53 w 1352"/>
                <a:gd name="T57" fmla="*/ 245 h 1388"/>
                <a:gd name="T58" fmla="*/ 47 w 1352"/>
                <a:gd name="T59" fmla="*/ 227 h 1388"/>
                <a:gd name="T60" fmla="*/ 51 w 1352"/>
                <a:gd name="T61" fmla="*/ 218 h 1388"/>
                <a:gd name="T62" fmla="*/ 48 w 1352"/>
                <a:gd name="T63" fmla="*/ 217 h 1388"/>
                <a:gd name="T64" fmla="*/ 24 w 1352"/>
                <a:gd name="T65" fmla="*/ 220 h 1388"/>
                <a:gd name="T66" fmla="*/ 9 w 1352"/>
                <a:gd name="T67" fmla="*/ 229 h 1388"/>
                <a:gd name="T68" fmla="*/ 3 w 1352"/>
                <a:gd name="T69" fmla="*/ 224 h 1388"/>
                <a:gd name="T70" fmla="*/ 8 w 1352"/>
                <a:gd name="T71" fmla="*/ 215 h 1388"/>
                <a:gd name="T72" fmla="*/ 3 w 1352"/>
                <a:gd name="T73" fmla="*/ 206 h 1388"/>
                <a:gd name="T74" fmla="*/ 5 w 1352"/>
                <a:gd name="T75" fmla="*/ 189 h 1388"/>
                <a:gd name="T76" fmla="*/ 15 w 1352"/>
                <a:gd name="T77" fmla="*/ 172 h 1388"/>
                <a:gd name="T78" fmla="*/ 28 w 1352"/>
                <a:gd name="T79" fmla="*/ 162 h 1388"/>
                <a:gd name="T80" fmla="*/ 38 w 1352"/>
                <a:gd name="T81" fmla="*/ 150 h 1388"/>
                <a:gd name="T82" fmla="*/ 49 w 1352"/>
                <a:gd name="T83" fmla="*/ 131 h 1388"/>
                <a:gd name="T84" fmla="*/ 53 w 1352"/>
                <a:gd name="T85" fmla="*/ 89 h 1388"/>
                <a:gd name="T86" fmla="*/ 47 w 1352"/>
                <a:gd name="T87" fmla="*/ 72 h 1388"/>
                <a:gd name="T88" fmla="*/ 31 w 1352"/>
                <a:gd name="T89" fmla="*/ 60 h 1388"/>
                <a:gd name="T90" fmla="*/ 51 w 1352"/>
                <a:gd name="T91" fmla="*/ 42 h 1388"/>
                <a:gd name="T92" fmla="*/ 78 w 1352"/>
                <a:gd name="T93" fmla="*/ 44 h 1388"/>
                <a:gd name="T94" fmla="*/ 112 w 1352"/>
                <a:gd name="T95" fmla="*/ 60 h 1388"/>
                <a:gd name="T96" fmla="*/ 170 w 1352"/>
                <a:gd name="T97" fmla="*/ 138 h 1388"/>
                <a:gd name="T98" fmla="*/ 214 w 1352"/>
                <a:gd name="T99" fmla="*/ 109 h 1388"/>
                <a:gd name="T100" fmla="*/ 229 w 1352"/>
                <a:gd name="T101" fmla="*/ 50 h 1388"/>
                <a:gd name="T102" fmla="*/ 248 w 1352"/>
                <a:gd name="T103" fmla="*/ 26 h 1388"/>
                <a:gd name="T104" fmla="*/ 289 w 1352"/>
                <a:gd name="T105" fmla="*/ 47 h 1388"/>
                <a:gd name="T106" fmla="*/ 266 w 1352"/>
                <a:gd name="T107" fmla="*/ 82 h 1388"/>
                <a:gd name="T108" fmla="*/ 240 w 1352"/>
                <a:gd name="T109" fmla="*/ 101 h 1388"/>
                <a:gd name="T110" fmla="*/ 276 w 1352"/>
                <a:gd name="T111" fmla="*/ 122 h 1388"/>
                <a:gd name="T112" fmla="*/ 280 w 1352"/>
                <a:gd name="T113" fmla="*/ 183 h 1388"/>
                <a:gd name="T114" fmla="*/ 300 w 1352"/>
                <a:gd name="T115" fmla="*/ 216 h 1388"/>
                <a:gd name="T116" fmla="*/ 338 w 1352"/>
                <a:gd name="T117" fmla="*/ 225 h 138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352"/>
                <a:gd name="T178" fmla="*/ 0 h 1388"/>
                <a:gd name="T179" fmla="*/ 1352 w 1352"/>
                <a:gd name="T180" fmla="*/ 1388 h 138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352" h="1388">
                  <a:moveTo>
                    <a:pt x="1262" y="1026"/>
                  </a:moveTo>
                  <a:lnTo>
                    <a:pt x="1230" y="998"/>
                  </a:lnTo>
                  <a:lnTo>
                    <a:pt x="1203" y="1026"/>
                  </a:lnTo>
                  <a:lnTo>
                    <a:pt x="1197" y="1028"/>
                  </a:lnTo>
                  <a:lnTo>
                    <a:pt x="1185" y="1032"/>
                  </a:lnTo>
                  <a:lnTo>
                    <a:pt x="1171" y="1039"/>
                  </a:lnTo>
                  <a:lnTo>
                    <a:pt x="1159" y="1045"/>
                  </a:lnTo>
                  <a:lnTo>
                    <a:pt x="1154" y="1049"/>
                  </a:lnTo>
                  <a:lnTo>
                    <a:pt x="1152" y="1055"/>
                  </a:lnTo>
                  <a:lnTo>
                    <a:pt x="1150" y="1067"/>
                  </a:lnTo>
                  <a:lnTo>
                    <a:pt x="1148" y="1081"/>
                  </a:lnTo>
                  <a:lnTo>
                    <a:pt x="1144" y="1093"/>
                  </a:lnTo>
                  <a:lnTo>
                    <a:pt x="1138" y="1098"/>
                  </a:lnTo>
                  <a:lnTo>
                    <a:pt x="1130" y="1102"/>
                  </a:lnTo>
                  <a:lnTo>
                    <a:pt x="1118" y="1106"/>
                  </a:lnTo>
                  <a:lnTo>
                    <a:pt x="1104" y="1114"/>
                  </a:lnTo>
                  <a:lnTo>
                    <a:pt x="1091" y="1118"/>
                  </a:lnTo>
                  <a:lnTo>
                    <a:pt x="1079" y="1122"/>
                  </a:lnTo>
                  <a:lnTo>
                    <a:pt x="1069" y="1120"/>
                  </a:lnTo>
                  <a:lnTo>
                    <a:pt x="1059" y="1114"/>
                  </a:lnTo>
                  <a:lnTo>
                    <a:pt x="1047" y="1112"/>
                  </a:lnTo>
                  <a:lnTo>
                    <a:pt x="1035" y="1112"/>
                  </a:lnTo>
                  <a:lnTo>
                    <a:pt x="1032" y="1112"/>
                  </a:lnTo>
                  <a:lnTo>
                    <a:pt x="1032" y="1116"/>
                  </a:lnTo>
                  <a:lnTo>
                    <a:pt x="1030" y="1124"/>
                  </a:lnTo>
                  <a:lnTo>
                    <a:pt x="1026" y="1136"/>
                  </a:lnTo>
                  <a:lnTo>
                    <a:pt x="1020" y="1144"/>
                  </a:lnTo>
                  <a:lnTo>
                    <a:pt x="1012" y="1148"/>
                  </a:lnTo>
                  <a:lnTo>
                    <a:pt x="1004" y="1146"/>
                  </a:lnTo>
                  <a:lnTo>
                    <a:pt x="992" y="1140"/>
                  </a:lnTo>
                  <a:lnTo>
                    <a:pt x="980" y="1130"/>
                  </a:lnTo>
                  <a:lnTo>
                    <a:pt x="969" y="1122"/>
                  </a:lnTo>
                  <a:lnTo>
                    <a:pt x="963" y="1116"/>
                  </a:lnTo>
                  <a:lnTo>
                    <a:pt x="959" y="1114"/>
                  </a:lnTo>
                  <a:lnTo>
                    <a:pt x="959" y="1116"/>
                  </a:lnTo>
                  <a:lnTo>
                    <a:pt x="959" y="1118"/>
                  </a:lnTo>
                  <a:lnTo>
                    <a:pt x="957" y="1124"/>
                  </a:lnTo>
                  <a:lnTo>
                    <a:pt x="955" y="1130"/>
                  </a:lnTo>
                  <a:lnTo>
                    <a:pt x="951" y="1134"/>
                  </a:lnTo>
                  <a:lnTo>
                    <a:pt x="949" y="1140"/>
                  </a:lnTo>
                  <a:lnTo>
                    <a:pt x="945" y="1142"/>
                  </a:lnTo>
                  <a:lnTo>
                    <a:pt x="939" y="1144"/>
                  </a:lnTo>
                  <a:lnTo>
                    <a:pt x="935" y="1142"/>
                  </a:lnTo>
                  <a:lnTo>
                    <a:pt x="931" y="1140"/>
                  </a:lnTo>
                  <a:lnTo>
                    <a:pt x="925" y="1136"/>
                  </a:lnTo>
                  <a:lnTo>
                    <a:pt x="921" y="1132"/>
                  </a:lnTo>
                  <a:lnTo>
                    <a:pt x="919" y="1128"/>
                  </a:lnTo>
                  <a:lnTo>
                    <a:pt x="917" y="1126"/>
                  </a:lnTo>
                  <a:lnTo>
                    <a:pt x="915" y="1122"/>
                  </a:lnTo>
                  <a:lnTo>
                    <a:pt x="913" y="1122"/>
                  </a:lnTo>
                  <a:lnTo>
                    <a:pt x="911" y="1126"/>
                  </a:lnTo>
                  <a:lnTo>
                    <a:pt x="906" y="1132"/>
                  </a:lnTo>
                  <a:lnTo>
                    <a:pt x="896" y="1144"/>
                  </a:lnTo>
                  <a:lnTo>
                    <a:pt x="886" y="1154"/>
                  </a:lnTo>
                  <a:lnTo>
                    <a:pt x="874" y="1159"/>
                  </a:lnTo>
                  <a:lnTo>
                    <a:pt x="864" y="1163"/>
                  </a:lnTo>
                  <a:lnTo>
                    <a:pt x="852" y="1159"/>
                  </a:lnTo>
                  <a:lnTo>
                    <a:pt x="839" y="1150"/>
                  </a:lnTo>
                  <a:lnTo>
                    <a:pt x="825" y="1138"/>
                  </a:lnTo>
                  <a:lnTo>
                    <a:pt x="809" y="1128"/>
                  </a:lnTo>
                  <a:lnTo>
                    <a:pt x="797" y="1122"/>
                  </a:lnTo>
                  <a:lnTo>
                    <a:pt x="787" y="1120"/>
                  </a:lnTo>
                  <a:lnTo>
                    <a:pt x="778" y="1130"/>
                  </a:lnTo>
                  <a:lnTo>
                    <a:pt x="766" y="1144"/>
                  </a:lnTo>
                  <a:lnTo>
                    <a:pt x="754" y="1159"/>
                  </a:lnTo>
                  <a:lnTo>
                    <a:pt x="742" y="1171"/>
                  </a:lnTo>
                  <a:lnTo>
                    <a:pt x="734" y="1179"/>
                  </a:lnTo>
                  <a:lnTo>
                    <a:pt x="724" y="1177"/>
                  </a:lnTo>
                  <a:lnTo>
                    <a:pt x="711" y="1175"/>
                  </a:lnTo>
                  <a:lnTo>
                    <a:pt x="695" y="1169"/>
                  </a:lnTo>
                  <a:lnTo>
                    <a:pt x="679" y="1165"/>
                  </a:lnTo>
                  <a:lnTo>
                    <a:pt x="667" y="1165"/>
                  </a:lnTo>
                  <a:lnTo>
                    <a:pt x="659" y="1167"/>
                  </a:lnTo>
                  <a:lnTo>
                    <a:pt x="650" y="1183"/>
                  </a:lnTo>
                  <a:lnTo>
                    <a:pt x="646" y="1209"/>
                  </a:lnTo>
                  <a:lnTo>
                    <a:pt x="648" y="1234"/>
                  </a:lnTo>
                  <a:lnTo>
                    <a:pt x="656" y="1254"/>
                  </a:lnTo>
                  <a:lnTo>
                    <a:pt x="665" y="1278"/>
                  </a:lnTo>
                  <a:lnTo>
                    <a:pt x="673" y="1299"/>
                  </a:lnTo>
                  <a:lnTo>
                    <a:pt x="675" y="1317"/>
                  </a:lnTo>
                  <a:lnTo>
                    <a:pt x="673" y="1331"/>
                  </a:lnTo>
                  <a:lnTo>
                    <a:pt x="673" y="1346"/>
                  </a:lnTo>
                  <a:lnTo>
                    <a:pt x="673" y="1362"/>
                  </a:lnTo>
                  <a:lnTo>
                    <a:pt x="667" y="1374"/>
                  </a:lnTo>
                  <a:lnTo>
                    <a:pt x="658" y="1382"/>
                  </a:lnTo>
                  <a:lnTo>
                    <a:pt x="638" y="1386"/>
                  </a:lnTo>
                  <a:lnTo>
                    <a:pt x="620" y="1388"/>
                  </a:lnTo>
                  <a:lnTo>
                    <a:pt x="604" y="1386"/>
                  </a:lnTo>
                  <a:lnTo>
                    <a:pt x="591" y="1380"/>
                  </a:lnTo>
                  <a:lnTo>
                    <a:pt x="581" y="1362"/>
                  </a:lnTo>
                  <a:lnTo>
                    <a:pt x="573" y="1343"/>
                  </a:lnTo>
                  <a:lnTo>
                    <a:pt x="571" y="1321"/>
                  </a:lnTo>
                  <a:lnTo>
                    <a:pt x="569" y="1309"/>
                  </a:lnTo>
                  <a:lnTo>
                    <a:pt x="567" y="1297"/>
                  </a:lnTo>
                  <a:lnTo>
                    <a:pt x="565" y="1287"/>
                  </a:lnTo>
                  <a:lnTo>
                    <a:pt x="559" y="1282"/>
                  </a:lnTo>
                  <a:lnTo>
                    <a:pt x="553" y="1283"/>
                  </a:lnTo>
                  <a:lnTo>
                    <a:pt x="545" y="1291"/>
                  </a:lnTo>
                  <a:lnTo>
                    <a:pt x="534" y="1303"/>
                  </a:lnTo>
                  <a:lnTo>
                    <a:pt x="518" y="1317"/>
                  </a:lnTo>
                  <a:lnTo>
                    <a:pt x="504" y="1331"/>
                  </a:lnTo>
                  <a:lnTo>
                    <a:pt x="488" y="1341"/>
                  </a:lnTo>
                  <a:lnTo>
                    <a:pt x="476" y="1343"/>
                  </a:lnTo>
                  <a:lnTo>
                    <a:pt x="465" y="1343"/>
                  </a:lnTo>
                  <a:lnTo>
                    <a:pt x="451" y="1343"/>
                  </a:lnTo>
                  <a:lnTo>
                    <a:pt x="437" y="1345"/>
                  </a:lnTo>
                  <a:lnTo>
                    <a:pt x="425" y="1343"/>
                  </a:lnTo>
                  <a:lnTo>
                    <a:pt x="415" y="1337"/>
                  </a:lnTo>
                  <a:lnTo>
                    <a:pt x="404" y="1323"/>
                  </a:lnTo>
                  <a:lnTo>
                    <a:pt x="394" y="1307"/>
                  </a:lnTo>
                  <a:lnTo>
                    <a:pt x="388" y="1287"/>
                  </a:lnTo>
                  <a:lnTo>
                    <a:pt x="386" y="1272"/>
                  </a:lnTo>
                  <a:lnTo>
                    <a:pt x="382" y="1256"/>
                  </a:lnTo>
                  <a:lnTo>
                    <a:pt x="378" y="1244"/>
                  </a:lnTo>
                  <a:lnTo>
                    <a:pt x="378" y="1240"/>
                  </a:lnTo>
                  <a:lnTo>
                    <a:pt x="372" y="1240"/>
                  </a:lnTo>
                  <a:lnTo>
                    <a:pt x="358" y="1240"/>
                  </a:lnTo>
                  <a:lnTo>
                    <a:pt x="341" y="1238"/>
                  </a:lnTo>
                  <a:lnTo>
                    <a:pt x="321" y="1236"/>
                  </a:lnTo>
                  <a:lnTo>
                    <a:pt x="303" y="1232"/>
                  </a:lnTo>
                  <a:lnTo>
                    <a:pt x="291" y="1224"/>
                  </a:lnTo>
                  <a:lnTo>
                    <a:pt x="282" y="1219"/>
                  </a:lnTo>
                  <a:lnTo>
                    <a:pt x="276" y="1213"/>
                  </a:lnTo>
                  <a:lnTo>
                    <a:pt x="270" y="1209"/>
                  </a:lnTo>
                  <a:lnTo>
                    <a:pt x="268" y="1201"/>
                  </a:lnTo>
                  <a:lnTo>
                    <a:pt x="268" y="1189"/>
                  </a:lnTo>
                  <a:lnTo>
                    <a:pt x="274" y="1171"/>
                  </a:lnTo>
                  <a:lnTo>
                    <a:pt x="280" y="1150"/>
                  </a:lnTo>
                  <a:lnTo>
                    <a:pt x="284" y="1134"/>
                  </a:lnTo>
                  <a:lnTo>
                    <a:pt x="285" y="1120"/>
                  </a:lnTo>
                  <a:lnTo>
                    <a:pt x="287" y="1110"/>
                  </a:lnTo>
                  <a:lnTo>
                    <a:pt x="291" y="1100"/>
                  </a:lnTo>
                  <a:lnTo>
                    <a:pt x="299" y="1087"/>
                  </a:lnTo>
                  <a:lnTo>
                    <a:pt x="309" y="1075"/>
                  </a:lnTo>
                  <a:lnTo>
                    <a:pt x="315" y="1065"/>
                  </a:lnTo>
                  <a:lnTo>
                    <a:pt x="311" y="1057"/>
                  </a:lnTo>
                  <a:lnTo>
                    <a:pt x="303" y="1053"/>
                  </a:lnTo>
                  <a:lnTo>
                    <a:pt x="289" y="1053"/>
                  </a:lnTo>
                  <a:lnTo>
                    <a:pt x="272" y="1053"/>
                  </a:lnTo>
                  <a:lnTo>
                    <a:pt x="254" y="1051"/>
                  </a:lnTo>
                  <a:lnTo>
                    <a:pt x="240" y="1047"/>
                  </a:lnTo>
                  <a:lnTo>
                    <a:pt x="230" y="1039"/>
                  </a:lnTo>
                  <a:lnTo>
                    <a:pt x="221" y="1020"/>
                  </a:lnTo>
                  <a:lnTo>
                    <a:pt x="217" y="1000"/>
                  </a:lnTo>
                  <a:lnTo>
                    <a:pt x="211" y="980"/>
                  </a:lnTo>
                  <a:lnTo>
                    <a:pt x="207" y="959"/>
                  </a:lnTo>
                  <a:lnTo>
                    <a:pt x="205" y="943"/>
                  </a:lnTo>
                  <a:lnTo>
                    <a:pt x="199" y="931"/>
                  </a:lnTo>
                  <a:lnTo>
                    <a:pt x="191" y="919"/>
                  </a:lnTo>
                  <a:lnTo>
                    <a:pt x="187" y="908"/>
                  </a:lnTo>
                  <a:lnTo>
                    <a:pt x="189" y="894"/>
                  </a:lnTo>
                  <a:lnTo>
                    <a:pt x="191" y="888"/>
                  </a:lnTo>
                  <a:lnTo>
                    <a:pt x="197" y="884"/>
                  </a:lnTo>
                  <a:lnTo>
                    <a:pt x="201" y="878"/>
                  </a:lnTo>
                  <a:lnTo>
                    <a:pt x="205" y="874"/>
                  </a:lnTo>
                  <a:lnTo>
                    <a:pt x="209" y="870"/>
                  </a:lnTo>
                  <a:lnTo>
                    <a:pt x="211" y="868"/>
                  </a:lnTo>
                  <a:lnTo>
                    <a:pt x="213" y="868"/>
                  </a:lnTo>
                  <a:lnTo>
                    <a:pt x="207" y="868"/>
                  </a:lnTo>
                  <a:lnTo>
                    <a:pt x="193" y="868"/>
                  </a:lnTo>
                  <a:lnTo>
                    <a:pt x="173" y="870"/>
                  </a:lnTo>
                  <a:lnTo>
                    <a:pt x="152" y="870"/>
                  </a:lnTo>
                  <a:lnTo>
                    <a:pt x="130" y="872"/>
                  </a:lnTo>
                  <a:lnTo>
                    <a:pt x="112" y="876"/>
                  </a:lnTo>
                  <a:lnTo>
                    <a:pt x="97" y="882"/>
                  </a:lnTo>
                  <a:lnTo>
                    <a:pt x="81" y="892"/>
                  </a:lnTo>
                  <a:lnTo>
                    <a:pt x="67" y="902"/>
                  </a:lnTo>
                  <a:lnTo>
                    <a:pt x="53" y="912"/>
                  </a:lnTo>
                  <a:lnTo>
                    <a:pt x="43" y="915"/>
                  </a:lnTo>
                  <a:lnTo>
                    <a:pt x="34" y="915"/>
                  </a:lnTo>
                  <a:lnTo>
                    <a:pt x="28" y="912"/>
                  </a:lnTo>
                  <a:lnTo>
                    <a:pt x="22" y="908"/>
                  </a:lnTo>
                  <a:lnTo>
                    <a:pt x="18" y="906"/>
                  </a:lnTo>
                  <a:lnTo>
                    <a:pt x="14" y="902"/>
                  </a:lnTo>
                  <a:lnTo>
                    <a:pt x="10" y="896"/>
                  </a:lnTo>
                  <a:lnTo>
                    <a:pt x="10" y="892"/>
                  </a:lnTo>
                  <a:lnTo>
                    <a:pt x="10" y="884"/>
                  </a:lnTo>
                  <a:lnTo>
                    <a:pt x="16" y="876"/>
                  </a:lnTo>
                  <a:lnTo>
                    <a:pt x="24" y="868"/>
                  </a:lnTo>
                  <a:lnTo>
                    <a:pt x="32" y="862"/>
                  </a:lnTo>
                  <a:lnTo>
                    <a:pt x="37" y="854"/>
                  </a:lnTo>
                  <a:lnTo>
                    <a:pt x="37" y="843"/>
                  </a:lnTo>
                  <a:lnTo>
                    <a:pt x="34" y="835"/>
                  </a:lnTo>
                  <a:lnTo>
                    <a:pt x="24" y="829"/>
                  </a:lnTo>
                  <a:lnTo>
                    <a:pt x="14" y="823"/>
                  </a:lnTo>
                  <a:lnTo>
                    <a:pt x="6" y="817"/>
                  </a:lnTo>
                  <a:lnTo>
                    <a:pt x="0" y="811"/>
                  </a:lnTo>
                  <a:lnTo>
                    <a:pt x="2" y="799"/>
                  </a:lnTo>
                  <a:lnTo>
                    <a:pt x="12" y="776"/>
                  </a:lnTo>
                  <a:lnTo>
                    <a:pt x="22" y="758"/>
                  </a:lnTo>
                  <a:lnTo>
                    <a:pt x="34" y="744"/>
                  </a:lnTo>
                  <a:lnTo>
                    <a:pt x="41" y="734"/>
                  </a:lnTo>
                  <a:lnTo>
                    <a:pt x="47" y="719"/>
                  </a:lnTo>
                  <a:lnTo>
                    <a:pt x="55" y="701"/>
                  </a:lnTo>
                  <a:lnTo>
                    <a:pt x="61" y="685"/>
                  </a:lnTo>
                  <a:lnTo>
                    <a:pt x="67" y="675"/>
                  </a:lnTo>
                  <a:lnTo>
                    <a:pt x="75" y="669"/>
                  </a:lnTo>
                  <a:lnTo>
                    <a:pt x="89" y="665"/>
                  </a:lnTo>
                  <a:lnTo>
                    <a:pt x="102" y="660"/>
                  </a:lnTo>
                  <a:lnTo>
                    <a:pt x="114" y="646"/>
                  </a:lnTo>
                  <a:lnTo>
                    <a:pt x="122" y="632"/>
                  </a:lnTo>
                  <a:lnTo>
                    <a:pt x="126" y="620"/>
                  </a:lnTo>
                  <a:lnTo>
                    <a:pt x="130" y="614"/>
                  </a:lnTo>
                  <a:lnTo>
                    <a:pt x="142" y="604"/>
                  </a:lnTo>
                  <a:lnTo>
                    <a:pt x="152" y="599"/>
                  </a:lnTo>
                  <a:lnTo>
                    <a:pt x="161" y="595"/>
                  </a:lnTo>
                  <a:lnTo>
                    <a:pt x="167" y="591"/>
                  </a:lnTo>
                  <a:lnTo>
                    <a:pt x="175" y="581"/>
                  </a:lnTo>
                  <a:lnTo>
                    <a:pt x="187" y="553"/>
                  </a:lnTo>
                  <a:lnTo>
                    <a:pt x="197" y="522"/>
                  </a:lnTo>
                  <a:lnTo>
                    <a:pt x="205" y="488"/>
                  </a:lnTo>
                  <a:lnTo>
                    <a:pt x="213" y="445"/>
                  </a:lnTo>
                  <a:lnTo>
                    <a:pt x="215" y="404"/>
                  </a:lnTo>
                  <a:lnTo>
                    <a:pt x="213" y="384"/>
                  </a:lnTo>
                  <a:lnTo>
                    <a:pt x="213" y="358"/>
                  </a:lnTo>
                  <a:lnTo>
                    <a:pt x="213" y="333"/>
                  </a:lnTo>
                  <a:lnTo>
                    <a:pt x="211" y="309"/>
                  </a:lnTo>
                  <a:lnTo>
                    <a:pt x="209" y="295"/>
                  </a:lnTo>
                  <a:lnTo>
                    <a:pt x="201" y="288"/>
                  </a:lnTo>
                  <a:lnTo>
                    <a:pt x="189" y="286"/>
                  </a:lnTo>
                  <a:lnTo>
                    <a:pt x="173" y="284"/>
                  </a:lnTo>
                  <a:lnTo>
                    <a:pt x="159" y="280"/>
                  </a:lnTo>
                  <a:lnTo>
                    <a:pt x="146" y="274"/>
                  </a:lnTo>
                  <a:lnTo>
                    <a:pt x="134" y="260"/>
                  </a:lnTo>
                  <a:lnTo>
                    <a:pt x="126" y="242"/>
                  </a:lnTo>
                  <a:lnTo>
                    <a:pt x="122" y="225"/>
                  </a:lnTo>
                  <a:lnTo>
                    <a:pt x="124" y="181"/>
                  </a:lnTo>
                  <a:lnTo>
                    <a:pt x="144" y="162"/>
                  </a:lnTo>
                  <a:lnTo>
                    <a:pt x="169" y="183"/>
                  </a:lnTo>
                  <a:lnTo>
                    <a:pt x="203" y="168"/>
                  </a:lnTo>
                  <a:lnTo>
                    <a:pt x="199" y="114"/>
                  </a:lnTo>
                  <a:lnTo>
                    <a:pt x="228" y="20"/>
                  </a:lnTo>
                  <a:lnTo>
                    <a:pt x="266" y="0"/>
                  </a:lnTo>
                  <a:lnTo>
                    <a:pt x="278" y="116"/>
                  </a:lnTo>
                  <a:lnTo>
                    <a:pt x="311" y="177"/>
                  </a:lnTo>
                  <a:lnTo>
                    <a:pt x="354" y="170"/>
                  </a:lnTo>
                  <a:lnTo>
                    <a:pt x="400" y="118"/>
                  </a:lnTo>
                  <a:lnTo>
                    <a:pt x="429" y="156"/>
                  </a:lnTo>
                  <a:lnTo>
                    <a:pt x="411" y="191"/>
                  </a:lnTo>
                  <a:lnTo>
                    <a:pt x="447" y="242"/>
                  </a:lnTo>
                  <a:lnTo>
                    <a:pt x="496" y="244"/>
                  </a:lnTo>
                  <a:lnTo>
                    <a:pt x="551" y="329"/>
                  </a:lnTo>
                  <a:lnTo>
                    <a:pt x="614" y="439"/>
                  </a:lnTo>
                  <a:lnTo>
                    <a:pt x="646" y="516"/>
                  </a:lnTo>
                  <a:lnTo>
                    <a:pt x="681" y="551"/>
                  </a:lnTo>
                  <a:lnTo>
                    <a:pt x="721" y="543"/>
                  </a:lnTo>
                  <a:lnTo>
                    <a:pt x="793" y="494"/>
                  </a:lnTo>
                  <a:lnTo>
                    <a:pt x="803" y="518"/>
                  </a:lnTo>
                  <a:lnTo>
                    <a:pt x="852" y="492"/>
                  </a:lnTo>
                  <a:lnTo>
                    <a:pt x="856" y="435"/>
                  </a:lnTo>
                  <a:lnTo>
                    <a:pt x="831" y="402"/>
                  </a:lnTo>
                  <a:lnTo>
                    <a:pt x="831" y="335"/>
                  </a:lnTo>
                  <a:lnTo>
                    <a:pt x="868" y="315"/>
                  </a:lnTo>
                  <a:lnTo>
                    <a:pt x="925" y="244"/>
                  </a:lnTo>
                  <a:lnTo>
                    <a:pt x="917" y="199"/>
                  </a:lnTo>
                  <a:lnTo>
                    <a:pt x="941" y="171"/>
                  </a:lnTo>
                  <a:lnTo>
                    <a:pt x="976" y="171"/>
                  </a:lnTo>
                  <a:lnTo>
                    <a:pt x="980" y="148"/>
                  </a:lnTo>
                  <a:lnTo>
                    <a:pt x="967" y="120"/>
                  </a:lnTo>
                  <a:lnTo>
                    <a:pt x="994" y="103"/>
                  </a:lnTo>
                  <a:lnTo>
                    <a:pt x="1043" y="108"/>
                  </a:lnTo>
                  <a:lnTo>
                    <a:pt x="1043" y="162"/>
                  </a:lnTo>
                  <a:lnTo>
                    <a:pt x="1065" y="232"/>
                  </a:lnTo>
                  <a:lnTo>
                    <a:pt x="1128" y="227"/>
                  </a:lnTo>
                  <a:lnTo>
                    <a:pt x="1154" y="189"/>
                  </a:lnTo>
                  <a:lnTo>
                    <a:pt x="1187" y="211"/>
                  </a:lnTo>
                  <a:lnTo>
                    <a:pt x="1193" y="252"/>
                  </a:lnTo>
                  <a:lnTo>
                    <a:pt x="1177" y="315"/>
                  </a:lnTo>
                  <a:lnTo>
                    <a:pt x="1126" y="329"/>
                  </a:lnTo>
                  <a:lnTo>
                    <a:pt x="1061" y="327"/>
                  </a:lnTo>
                  <a:lnTo>
                    <a:pt x="1047" y="311"/>
                  </a:lnTo>
                  <a:lnTo>
                    <a:pt x="1024" y="337"/>
                  </a:lnTo>
                  <a:lnTo>
                    <a:pt x="994" y="315"/>
                  </a:lnTo>
                  <a:lnTo>
                    <a:pt x="939" y="376"/>
                  </a:lnTo>
                  <a:lnTo>
                    <a:pt x="961" y="404"/>
                  </a:lnTo>
                  <a:lnTo>
                    <a:pt x="965" y="459"/>
                  </a:lnTo>
                  <a:lnTo>
                    <a:pt x="1006" y="471"/>
                  </a:lnTo>
                  <a:lnTo>
                    <a:pt x="1051" y="449"/>
                  </a:lnTo>
                  <a:lnTo>
                    <a:pt x="1069" y="445"/>
                  </a:lnTo>
                  <a:lnTo>
                    <a:pt x="1104" y="490"/>
                  </a:lnTo>
                  <a:lnTo>
                    <a:pt x="1075" y="561"/>
                  </a:lnTo>
                  <a:lnTo>
                    <a:pt x="1053" y="614"/>
                  </a:lnTo>
                  <a:lnTo>
                    <a:pt x="1075" y="658"/>
                  </a:lnTo>
                  <a:lnTo>
                    <a:pt x="1116" y="677"/>
                  </a:lnTo>
                  <a:lnTo>
                    <a:pt x="1118" y="732"/>
                  </a:lnTo>
                  <a:lnTo>
                    <a:pt x="1081" y="782"/>
                  </a:lnTo>
                  <a:lnTo>
                    <a:pt x="1112" y="837"/>
                  </a:lnTo>
                  <a:lnTo>
                    <a:pt x="1138" y="819"/>
                  </a:lnTo>
                  <a:lnTo>
                    <a:pt x="1187" y="823"/>
                  </a:lnTo>
                  <a:lnTo>
                    <a:pt x="1197" y="864"/>
                  </a:lnTo>
                  <a:lnTo>
                    <a:pt x="1228" y="884"/>
                  </a:lnTo>
                  <a:lnTo>
                    <a:pt x="1262" y="864"/>
                  </a:lnTo>
                  <a:lnTo>
                    <a:pt x="1293" y="888"/>
                  </a:lnTo>
                  <a:lnTo>
                    <a:pt x="1329" y="872"/>
                  </a:lnTo>
                  <a:lnTo>
                    <a:pt x="1352" y="900"/>
                  </a:lnTo>
                  <a:lnTo>
                    <a:pt x="1343" y="973"/>
                  </a:lnTo>
                  <a:lnTo>
                    <a:pt x="1291" y="986"/>
                  </a:lnTo>
                  <a:lnTo>
                    <a:pt x="1262" y="1026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92" name="Freeform 73"/>
            <p:cNvSpPr/>
            <p:nvPr/>
          </p:nvSpPr>
          <p:spPr bwMode="gray">
            <a:xfrm>
              <a:off x="2755" y="3269"/>
              <a:ext cx="596" cy="432"/>
            </a:xfrm>
            <a:custGeom>
              <a:avLst/>
              <a:gdLst>
                <a:gd name="T0" fmla="*/ 209 w 1191"/>
                <a:gd name="T1" fmla="*/ 213 h 864"/>
                <a:gd name="T2" fmla="*/ 202 w 1191"/>
                <a:gd name="T3" fmla="*/ 215 h 864"/>
                <a:gd name="T4" fmla="*/ 195 w 1191"/>
                <a:gd name="T5" fmla="*/ 214 h 864"/>
                <a:gd name="T6" fmla="*/ 186 w 1191"/>
                <a:gd name="T7" fmla="*/ 210 h 864"/>
                <a:gd name="T8" fmla="*/ 180 w 1191"/>
                <a:gd name="T9" fmla="*/ 210 h 864"/>
                <a:gd name="T10" fmla="*/ 174 w 1191"/>
                <a:gd name="T11" fmla="*/ 203 h 864"/>
                <a:gd name="T12" fmla="*/ 169 w 1191"/>
                <a:gd name="T13" fmla="*/ 200 h 864"/>
                <a:gd name="T14" fmla="*/ 163 w 1191"/>
                <a:gd name="T15" fmla="*/ 210 h 864"/>
                <a:gd name="T16" fmla="*/ 155 w 1191"/>
                <a:gd name="T17" fmla="*/ 214 h 864"/>
                <a:gd name="T18" fmla="*/ 146 w 1191"/>
                <a:gd name="T19" fmla="*/ 216 h 864"/>
                <a:gd name="T20" fmla="*/ 140 w 1191"/>
                <a:gd name="T21" fmla="*/ 211 h 864"/>
                <a:gd name="T22" fmla="*/ 133 w 1191"/>
                <a:gd name="T23" fmla="*/ 213 h 864"/>
                <a:gd name="T24" fmla="*/ 123 w 1191"/>
                <a:gd name="T25" fmla="*/ 213 h 864"/>
                <a:gd name="T26" fmla="*/ 112 w 1191"/>
                <a:gd name="T27" fmla="*/ 206 h 864"/>
                <a:gd name="T28" fmla="*/ 101 w 1191"/>
                <a:gd name="T29" fmla="*/ 198 h 864"/>
                <a:gd name="T30" fmla="*/ 93 w 1191"/>
                <a:gd name="T31" fmla="*/ 189 h 864"/>
                <a:gd name="T32" fmla="*/ 88 w 1191"/>
                <a:gd name="T33" fmla="*/ 176 h 864"/>
                <a:gd name="T34" fmla="*/ 91 w 1191"/>
                <a:gd name="T35" fmla="*/ 171 h 864"/>
                <a:gd name="T36" fmla="*/ 94 w 1191"/>
                <a:gd name="T37" fmla="*/ 170 h 864"/>
                <a:gd name="T38" fmla="*/ 96 w 1191"/>
                <a:gd name="T39" fmla="*/ 167 h 864"/>
                <a:gd name="T40" fmla="*/ 87 w 1191"/>
                <a:gd name="T41" fmla="*/ 160 h 864"/>
                <a:gd name="T42" fmla="*/ 79 w 1191"/>
                <a:gd name="T43" fmla="*/ 161 h 864"/>
                <a:gd name="T44" fmla="*/ 74 w 1191"/>
                <a:gd name="T45" fmla="*/ 163 h 864"/>
                <a:gd name="T46" fmla="*/ 66 w 1191"/>
                <a:gd name="T47" fmla="*/ 158 h 864"/>
                <a:gd name="T48" fmla="*/ 60 w 1191"/>
                <a:gd name="T49" fmla="*/ 161 h 864"/>
                <a:gd name="T50" fmla="*/ 52 w 1191"/>
                <a:gd name="T51" fmla="*/ 156 h 864"/>
                <a:gd name="T52" fmla="*/ 46 w 1191"/>
                <a:gd name="T53" fmla="*/ 152 h 864"/>
                <a:gd name="T54" fmla="*/ 66 w 1191"/>
                <a:gd name="T55" fmla="*/ 135 h 864"/>
                <a:gd name="T56" fmla="*/ 53 w 1191"/>
                <a:gd name="T57" fmla="*/ 114 h 864"/>
                <a:gd name="T58" fmla="*/ 29 w 1191"/>
                <a:gd name="T59" fmla="*/ 108 h 864"/>
                <a:gd name="T60" fmla="*/ 8 w 1191"/>
                <a:gd name="T61" fmla="*/ 101 h 864"/>
                <a:gd name="T62" fmla="*/ 26 w 1191"/>
                <a:gd name="T63" fmla="*/ 74 h 864"/>
                <a:gd name="T64" fmla="*/ 63 w 1191"/>
                <a:gd name="T65" fmla="*/ 84 h 864"/>
                <a:gd name="T66" fmla="*/ 77 w 1191"/>
                <a:gd name="T67" fmla="*/ 70 h 864"/>
                <a:gd name="T68" fmla="*/ 100 w 1191"/>
                <a:gd name="T69" fmla="*/ 52 h 864"/>
                <a:gd name="T70" fmla="*/ 124 w 1191"/>
                <a:gd name="T71" fmla="*/ 56 h 864"/>
                <a:gd name="T72" fmla="*/ 144 w 1191"/>
                <a:gd name="T73" fmla="*/ 48 h 864"/>
                <a:gd name="T74" fmla="*/ 165 w 1191"/>
                <a:gd name="T75" fmla="*/ 40 h 864"/>
                <a:gd name="T76" fmla="*/ 182 w 1191"/>
                <a:gd name="T77" fmla="*/ 27 h 864"/>
                <a:gd name="T78" fmla="*/ 200 w 1191"/>
                <a:gd name="T79" fmla="*/ 19 h 864"/>
                <a:gd name="T80" fmla="*/ 217 w 1191"/>
                <a:gd name="T81" fmla="*/ 9 h 864"/>
                <a:gd name="T82" fmla="*/ 244 w 1191"/>
                <a:gd name="T83" fmla="*/ 5 h 864"/>
                <a:gd name="T84" fmla="*/ 260 w 1191"/>
                <a:gd name="T85" fmla="*/ 18 h 864"/>
                <a:gd name="T86" fmla="*/ 252 w 1191"/>
                <a:gd name="T87" fmla="*/ 54 h 864"/>
                <a:gd name="T88" fmla="*/ 274 w 1191"/>
                <a:gd name="T89" fmla="*/ 71 h 864"/>
                <a:gd name="T90" fmla="*/ 298 w 1191"/>
                <a:gd name="T91" fmla="*/ 81 h 864"/>
                <a:gd name="T92" fmla="*/ 282 w 1191"/>
                <a:gd name="T93" fmla="*/ 108 h 864"/>
                <a:gd name="T94" fmla="*/ 260 w 1191"/>
                <a:gd name="T95" fmla="*/ 161 h 864"/>
                <a:gd name="T96" fmla="*/ 248 w 1191"/>
                <a:gd name="T97" fmla="*/ 182 h 864"/>
                <a:gd name="T98" fmla="*/ 225 w 1191"/>
                <a:gd name="T99" fmla="*/ 197 h 86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1191"/>
                <a:gd name="T151" fmla="*/ 0 h 864"/>
                <a:gd name="T152" fmla="*/ 1191 w 1191"/>
                <a:gd name="T153" fmla="*/ 864 h 864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1191" h="864">
                  <a:moveTo>
                    <a:pt x="866" y="835"/>
                  </a:moveTo>
                  <a:lnTo>
                    <a:pt x="834" y="815"/>
                  </a:lnTo>
                  <a:lnTo>
                    <a:pt x="836" y="852"/>
                  </a:lnTo>
                  <a:lnTo>
                    <a:pt x="832" y="852"/>
                  </a:lnTo>
                  <a:lnTo>
                    <a:pt x="821" y="856"/>
                  </a:lnTo>
                  <a:lnTo>
                    <a:pt x="807" y="860"/>
                  </a:lnTo>
                  <a:lnTo>
                    <a:pt x="793" y="864"/>
                  </a:lnTo>
                  <a:lnTo>
                    <a:pt x="783" y="862"/>
                  </a:lnTo>
                  <a:lnTo>
                    <a:pt x="777" y="856"/>
                  </a:lnTo>
                  <a:lnTo>
                    <a:pt x="767" y="849"/>
                  </a:lnTo>
                  <a:lnTo>
                    <a:pt x="758" y="841"/>
                  </a:lnTo>
                  <a:lnTo>
                    <a:pt x="744" y="837"/>
                  </a:lnTo>
                  <a:lnTo>
                    <a:pt x="734" y="837"/>
                  </a:lnTo>
                  <a:lnTo>
                    <a:pt x="726" y="837"/>
                  </a:lnTo>
                  <a:lnTo>
                    <a:pt x="718" y="837"/>
                  </a:lnTo>
                  <a:lnTo>
                    <a:pt x="708" y="831"/>
                  </a:lnTo>
                  <a:lnTo>
                    <a:pt x="701" y="821"/>
                  </a:lnTo>
                  <a:lnTo>
                    <a:pt x="693" y="811"/>
                  </a:lnTo>
                  <a:lnTo>
                    <a:pt x="687" y="801"/>
                  </a:lnTo>
                  <a:lnTo>
                    <a:pt x="681" y="797"/>
                  </a:lnTo>
                  <a:lnTo>
                    <a:pt x="673" y="799"/>
                  </a:lnTo>
                  <a:lnTo>
                    <a:pt x="665" y="811"/>
                  </a:lnTo>
                  <a:lnTo>
                    <a:pt x="657" y="825"/>
                  </a:lnTo>
                  <a:lnTo>
                    <a:pt x="651" y="839"/>
                  </a:lnTo>
                  <a:lnTo>
                    <a:pt x="641" y="847"/>
                  </a:lnTo>
                  <a:lnTo>
                    <a:pt x="632" y="850"/>
                  </a:lnTo>
                  <a:lnTo>
                    <a:pt x="620" y="856"/>
                  </a:lnTo>
                  <a:lnTo>
                    <a:pt x="606" y="860"/>
                  </a:lnTo>
                  <a:lnTo>
                    <a:pt x="592" y="862"/>
                  </a:lnTo>
                  <a:lnTo>
                    <a:pt x="582" y="862"/>
                  </a:lnTo>
                  <a:lnTo>
                    <a:pt x="575" y="854"/>
                  </a:lnTo>
                  <a:lnTo>
                    <a:pt x="569" y="849"/>
                  </a:lnTo>
                  <a:lnTo>
                    <a:pt x="559" y="843"/>
                  </a:lnTo>
                  <a:lnTo>
                    <a:pt x="549" y="843"/>
                  </a:lnTo>
                  <a:lnTo>
                    <a:pt x="539" y="845"/>
                  </a:lnTo>
                  <a:lnTo>
                    <a:pt x="529" y="850"/>
                  </a:lnTo>
                  <a:lnTo>
                    <a:pt x="519" y="854"/>
                  </a:lnTo>
                  <a:lnTo>
                    <a:pt x="508" y="854"/>
                  </a:lnTo>
                  <a:lnTo>
                    <a:pt x="492" y="849"/>
                  </a:lnTo>
                  <a:lnTo>
                    <a:pt x="474" y="837"/>
                  </a:lnTo>
                  <a:lnTo>
                    <a:pt x="458" y="829"/>
                  </a:lnTo>
                  <a:lnTo>
                    <a:pt x="445" y="821"/>
                  </a:lnTo>
                  <a:lnTo>
                    <a:pt x="431" y="811"/>
                  </a:lnTo>
                  <a:lnTo>
                    <a:pt x="417" y="799"/>
                  </a:lnTo>
                  <a:lnTo>
                    <a:pt x="403" y="791"/>
                  </a:lnTo>
                  <a:lnTo>
                    <a:pt x="389" y="784"/>
                  </a:lnTo>
                  <a:lnTo>
                    <a:pt x="382" y="776"/>
                  </a:lnTo>
                  <a:lnTo>
                    <a:pt x="370" y="754"/>
                  </a:lnTo>
                  <a:lnTo>
                    <a:pt x="358" y="732"/>
                  </a:lnTo>
                  <a:lnTo>
                    <a:pt x="352" y="717"/>
                  </a:lnTo>
                  <a:lnTo>
                    <a:pt x="350" y="703"/>
                  </a:lnTo>
                  <a:lnTo>
                    <a:pt x="354" y="691"/>
                  </a:lnTo>
                  <a:lnTo>
                    <a:pt x="358" y="685"/>
                  </a:lnTo>
                  <a:lnTo>
                    <a:pt x="364" y="683"/>
                  </a:lnTo>
                  <a:lnTo>
                    <a:pt x="368" y="681"/>
                  </a:lnTo>
                  <a:lnTo>
                    <a:pt x="372" y="679"/>
                  </a:lnTo>
                  <a:lnTo>
                    <a:pt x="376" y="677"/>
                  </a:lnTo>
                  <a:lnTo>
                    <a:pt x="380" y="673"/>
                  </a:lnTo>
                  <a:lnTo>
                    <a:pt x="382" y="671"/>
                  </a:lnTo>
                  <a:lnTo>
                    <a:pt x="382" y="665"/>
                  </a:lnTo>
                  <a:lnTo>
                    <a:pt x="376" y="654"/>
                  </a:lnTo>
                  <a:lnTo>
                    <a:pt x="364" y="646"/>
                  </a:lnTo>
                  <a:lnTo>
                    <a:pt x="348" y="638"/>
                  </a:lnTo>
                  <a:lnTo>
                    <a:pt x="332" y="636"/>
                  </a:lnTo>
                  <a:lnTo>
                    <a:pt x="323" y="638"/>
                  </a:lnTo>
                  <a:lnTo>
                    <a:pt x="315" y="644"/>
                  </a:lnTo>
                  <a:lnTo>
                    <a:pt x="307" y="650"/>
                  </a:lnTo>
                  <a:lnTo>
                    <a:pt x="301" y="652"/>
                  </a:lnTo>
                  <a:lnTo>
                    <a:pt x="295" y="650"/>
                  </a:lnTo>
                  <a:lnTo>
                    <a:pt x="283" y="636"/>
                  </a:lnTo>
                  <a:lnTo>
                    <a:pt x="273" y="630"/>
                  </a:lnTo>
                  <a:lnTo>
                    <a:pt x="262" y="630"/>
                  </a:lnTo>
                  <a:lnTo>
                    <a:pt x="254" y="636"/>
                  </a:lnTo>
                  <a:lnTo>
                    <a:pt x="246" y="642"/>
                  </a:lnTo>
                  <a:lnTo>
                    <a:pt x="238" y="644"/>
                  </a:lnTo>
                  <a:lnTo>
                    <a:pt x="230" y="640"/>
                  </a:lnTo>
                  <a:lnTo>
                    <a:pt x="220" y="632"/>
                  </a:lnTo>
                  <a:lnTo>
                    <a:pt x="208" y="624"/>
                  </a:lnTo>
                  <a:lnTo>
                    <a:pt x="195" y="614"/>
                  </a:lnTo>
                  <a:lnTo>
                    <a:pt x="185" y="608"/>
                  </a:lnTo>
                  <a:lnTo>
                    <a:pt x="181" y="606"/>
                  </a:lnTo>
                  <a:lnTo>
                    <a:pt x="181" y="593"/>
                  </a:lnTo>
                  <a:lnTo>
                    <a:pt x="210" y="553"/>
                  </a:lnTo>
                  <a:lnTo>
                    <a:pt x="262" y="540"/>
                  </a:lnTo>
                  <a:lnTo>
                    <a:pt x="271" y="467"/>
                  </a:lnTo>
                  <a:lnTo>
                    <a:pt x="248" y="439"/>
                  </a:lnTo>
                  <a:lnTo>
                    <a:pt x="212" y="455"/>
                  </a:lnTo>
                  <a:lnTo>
                    <a:pt x="179" y="435"/>
                  </a:lnTo>
                  <a:lnTo>
                    <a:pt x="147" y="451"/>
                  </a:lnTo>
                  <a:lnTo>
                    <a:pt x="116" y="431"/>
                  </a:lnTo>
                  <a:lnTo>
                    <a:pt x="106" y="390"/>
                  </a:lnTo>
                  <a:lnTo>
                    <a:pt x="57" y="386"/>
                  </a:lnTo>
                  <a:lnTo>
                    <a:pt x="31" y="404"/>
                  </a:lnTo>
                  <a:lnTo>
                    <a:pt x="0" y="349"/>
                  </a:lnTo>
                  <a:lnTo>
                    <a:pt x="51" y="347"/>
                  </a:lnTo>
                  <a:lnTo>
                    <a:pt x="104" y="295"/>
                  </a:lnTo>
                  <a:lnTo>
                    <a:pt x="139" y="292"/>
                  </a:lnTo>
                  <a:lnTo>
                    <a:pt x="195" y="327"/>
                  </a:lnTo>
                  <a:lnTo>
                    <a:pt x="250" y="335"/>
                  </a:lnTo>
                  <a:lnTo>
                    <a:pt x="275" y="309"/>
                  </a:lnTo>
                  <a:lnTo>
                    <a:pt x="279" y="288"/>
                  </a:lnTo>
                  <a:lnTo>
                    <a:pt x="307" y="278"/>
                  </a:lnTo>
                  <a:lnTo>
                    <a:pt x="338" y="248"/>
                  </a:lnTo>
                  <a:lnTo>
                    <a:pt x="386" y="238"/>
                  </a:lnTo>
                  <a:lnTo>
                    <a:pt x="397" y="207"/>
                  </a:lnTo>
                  <a:lnTo>
                    <a:pt x="437" y="181"/>
                  </a:lnTo>
                  <a:lnTo>
                    <a:pt x="458" y="223"/>
                  </a:lnTo>
                  <a:lnTo>
                    <a:pt x="496" y="225"/>
                  </a:lnTo>
                  <a:lnTo>
                    <a:pt x="521" y="248"/>
                  </a:lnTo>
                  <a:lnTo>
                    <a:pt x="567" y="227"/>
                  </a:lnTo>
                  <a:lnTo>
                    <a:pt x="575" y="189"/>
                  </a:lnTo>
                  <a:lnTo>
                    <a:pt x="604" y="173"/>
                  </a:lnTo>
                  <a:lnTo>
                    <a:pt x="641" y="193"/>
                  </a:lnTo>
                  <a:lnTo>
                    <a:pt x="659" y="160"/>
                  </a:lnTo>
                  <a:lnTo>
                    <a:pt x="695" y="160"/>
                  </a:lnTo>
                  <a:lnTo>
                    <a:pt x="693" y="120"/>
                  </a:lnTo>
                  <a:lnTo>
                    <a:pt x="728" y="108"/>
                  </a:lnTo>
                  <a:lnTo>
                    <a:pt x="740" y="122"/>
                  </a:lnTo>
                  <a:lnTo>
                    <a:pt x="765" y="71"/>
                  </a:lnTo>
                  <a:lnTo>
                    <a:pt x="797" y="73"/>
                  </a:lnTo>
                  <a:lnTo>
                    <a:pt x="825" y="77"/>
                  </a:lnTo>
                  <a:lnTo>
                    <a:pt x="840" y="30"/>
                  </a:lnTo>
                  <a:lnTo>
                    <a:pt x="868" y="36"/>
                  </a:lnTo>
                  <a:lnTo>
                    <a:pt x="891" y="63"/>
                  </a:lnTo>
                  <a:lnTo>
                    <a:pt x="933" y="6"/>
                  </a:lnTo>
                  <a:lnTo>
                    <a:pt x="974" y="18"/>
                  </a:lnTo>
                  <a:lnTo>
                    <a:pt x="1006" y="0"/>
                  </a:lnTo>
                  <a:lnTo>
                    <a:pt x="1039" y="10"/>
                  </a:lnTo>
                  <a:lnTo>
                    <a:pt x="1039" y="69"/>
                  </a:lnTo>
                  <a:lnTo>
                    <a:pt x="1065" y="89"/>
                  </a:lnTo>
                  <a:lnTo>
                    <a:pt x="1059" y="154"/>
                  </a:lnTo>
                  <a:lnTo>
                    <a:pt x="1006" y="215"/>
                  </a:lnTo>
                  <a:lnTo>
                    <a:pt x="1080" y="209"/>
                  </a:lnTo>
                  <a:lnTo>
                    <a:pt x="1096" y="234"/>
                  </a:lnTo>
                  <a:lnTo>
                    <a:pt x="1096" y="284"/>
                  </a:lnTo>
                  <a:lnTo>
                    <a:pt x="1134" y="258"/>
                  </a:lnTo>
                  <a:lnTo>
                    <a:pt x="1169" y="258"/>
                  </a:lnTo>
                  <a:lnTo>
                    <a:pt x="1191" y="321"/>
                  </a:lnTo>
                  <a:lnTo>
                    <a:pt x="1163" y="351"/>
                  </a:lnTo>
                  <a:lnTo>
                    <a:pt x="1167" y="408"/>
                  </a:lnTo>
                  <a:lnTo>
                    <a:pt x="1128" y="431"/>
                  </a:lnTo>
                  <a:lnTo>
                    <a:pt x="1104" y="504"/>
                  </a:lnTo>
                  <a:lnTo>
                    <a:pt x="1110" y="579"/>
                  </a:lnTo>
                  <a:lnTo>
                    <a:pt x="1039" y="642"/>
                  </a:lnTo>
                  <a:lnTo>
                    <a:pt x="1013" y="654"/>
                  </a:lnTo>
                  <a:lnTo>
                    <a:pt x="1013" y="713"/>
                  </a:lnTo>
                  <a:lnTo>
                    <a:pt x="990" y="728"/>
                  </a:lnTo>
                  <a:lnTo>
                    <a:pt x="943" y="738"/>
                  </a:lnTo>
                  <a:lnTo>
                    <a:pt x="937" y="776"/>
                  </a:lnTo>
                  <a:lnTo>
                    <a:pt x="899" y="788"/>
                  </a:lnTo>
                  <a:lnTo>
                    <a:pt x="866" y="835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93" name="Freeform 74"/>
            <p:cNvSpPr/>
            <p:nvPr/>
          </p:nvSpPr>
          <p:spPr bwMode="gray">
            <a:xfrm>
              <a:off x="2755" y="3269"/>
              <a:ext cx="596" cy="432"/>
            </a:xfrm>
            <a:custGeom>
              <a:avLst/>
              <a:gdLst>
                <a:gd name="T0" fmla="*/ 209 w 1191"/>
                <a:gd name="T1" fmla="*/ 213 h 864"/>
                <a:gd name="T2" fmla="*/ 202 w 1191"/>
                <a:gd name="T3" fmla="*/ 215 h 864"/>
                <a:gd name="T4" fmla="*/ 195 w 1191"/>
                <a:gd name="T5" fmla="*/ 214 h 864"/>
                <a:gd name="T6" fmla="*/ 186 w 1191"/>
                <a:gd name="T7" fmla="*/ 210 h 864"/>
                <a:gd name="T8" fmla="*/ 180 w 1191"/>
                <a:gd name="T9" fmla="*/ 210 h 864"/>
                <a:gd name="T10" fmla="*/ 174 w 1191"/>
                <a:gd name="T11" fmla="*/ 203 h 864"/>
                <a:gd name="T12" fmla="*/ 169 w 1191"/>
                <a:gd name="T13" fmla="*/ 200 h 864"/>
                <a:gd name="T14" fmla="*/ 163 w 1191"/>
                <a:gd name="T15" fmla="*/ 210 h 864"/>
                <a:gd name="T16" fmla="*/ 155 w 1191"/>
                <a:gd name="T17" fmla="*/ 214 h 864"/>
                <a:gd name="T18" fmla="*/ 146 w 1191"/>
                <a:gd name="T19" fmla="*/ 216 h 864"/>
                <a:gd name="T20" fmla="*/ 140 w 1191"/>
                <a:gd name="T21" fmla="*/ 211 h 864"/>
                <a:gd name="T22" fmla="*/ 133 w 1191"/>
                <a:gd name="T23" fmla="*/ 213 h 864"/>
                <a:gd name="T24" fmla="*/ 123 w 1191"/>
                <a:gd name="T25" fmla="*/ 213 h 864"/>
                <a:gd name="T26" fmla="*/ 112 w 1191"/>
                <a:gd name="T27" fmla="*/ 206 h 864"/>
                <a:gd name="T28" fmla="*/ 101 w 1191"/>
                <a:gd name="T29" fmla="*/ 198 h 864"/>
                <a:gd name="T30" fmla="*/ 93 w 1191"/>
                <a:gd name="T31" fmla="*/ 189 h 864"/>
                <a:gd name="T32" fmla="*/ 88 w 1191"/>
                <a:gd name="T33" fmla="*/ 176 h 864"/>
                <a:gd name="T34" fmla="*/ 91 w 1191"/>
                <a:gd name="T35" fmla="*/ 171 h 864"/>
                <a:gd name="T36" fmla="*/ 94 w 1191"/>
                <a:gd name="T37" fmla="*/ 170 h 864"/>
                <a:gd name="T38" fmla="*/ 96 w 1191"/>
                <a:gd name="T39" fmla="*/ 167 h 864"/>
                <a:gd name="T40" fmla="*/ 87 w 1191"/>
                <a:gd name="T41" fmla="*/ 160 h 864"/>
                <a:gd name="T42" fmla="*/ 79 w 1191"/>
                <a:gd name="T43" fmla="*/ 161 h 864"/>
                <a:gd name="T44" fmla="*/ 74 w 1191"/>
                <a:gd name="T45" fmla="*/ 163 h 864"/>
                <a:gd name="T46" fmla="*/ 66 w 1191"/>
                <a:gd name="T47" fmla="*/ 158 h 864"/>
                <a:gd name="T48" fmla="*/ 60 w 1191"/>
                <a:gd name="T49" fmla="*/ 161 h 864"/>
                <a:gd name="T50" fmla="*/ 52 w 1191"/>
                <a:gd name="T51" fmla="*/ 156 h 864"/>
                <a:gd name="T52" fmla="*/ 46 w 1191"/>
                <a:gd name="T53" fmla="*/ 152 h 864"/>
                <a:gd name="T54" fmla="*/ 66 w 1191"/>
                <a:gd name="T55" fmla="*/ 135 h 864"/>
                <a:gd name="T56" fmla="*/ 53 w 1191"/>
                <a:gd name="T57" fmla="*/ 114 h 864"/>
                <a:gd name="T58" fmla="*/ 29 w 1191"/>
                <a:gd name="T59" fmla="*/ 108 h 864"/>
                <a:gd name="T60" fmla="*/ 8 w 1191"/>
                <a:gd name="T61" fmla="*/ 101 h 864"/>
                <a:gd name="T62" fmla="*/ 26 w 1191"/>
                <a:gd name="T63" fmla="*/ 74 h 864"/>
                <a:gd name="T64" fmla="*/ 63 w 1191"/>
                <a:gd name="T65" fmla="*/ 84 h 864"/>
                <a:gd name="T66" fmla="*/ 77 w 1191"/>
                <a:gd name="T67" fmla="*/ 70 h 864"/>
                <a:gd name="T68" fmla="*/ 100 w 1191"/>
                <a:gd name="T69" fmla="*/ 52 h 864"/>
                <a:gd name="T70" fmla="*/ 124 w 1191"/>
                <a:gd name="T71" fmla="*/ 56 h 864"/>
                <a:gd name="T72" fmla="*/ 144 w 1191"/>
                <a:gd name="T73" fmla="*/ 48 h 864"/>
                <a:gd name="T74" fmla="*/ 165 w 1191"/>
                <a:gd name="T75" fmla="*/ 40 h 864"/>
                <a:gd name="T76" fmla="*/ 182 w 1191"/>
                <a:gd name="T77" fmla="*/ 27 h 864"/>
                <a:gd name="T78" fmla="*/ 200 w 1191"/>
                <a:gd name="T79" fmla="*/ 19 h 864"/>
                <a:gd name="T80" fmla="*/ 217 w 1191"/>
                <a:gd name="T81" fmla="*/ 9 h 864"/>
                <a:gd name="T82" fmla="*/ 244 w 1191"/>
                <a:gd name="T83" fmla="*/ 5 h 864"/>
                <a:gd name="T84" fmla="*/ 260 w 1191"/>
                <a:gd name="T85" fmla="*/ 18 h 864"/>
                <a:gd name="T86" fmla="*/ 252 w 1191"/>
                <a:gd name="T87" fmla="*/ 54 h 864"/>
                <a:gd name="T88" fmla="*/ 274 w 1191"/>
                <a:gd name="T89" fmla="*/ 71 h 864"/>
                <a:gd name="T90" fmla="*/ 298 w 1191"/>
                <a:gd name="T91" fmla="*/ 81 h 864"/>
                <a:gd name="T92" fmla="*/ 282 w 1191"/>
                <a:gd name="T93" fmla="*/ 108 h 864"/>
                <a:gd name="T94" fmla="*/ 260 w 1191"/>
                <a:gd name="T95" fmla="*/ 161 h 864"/>
                <a:gd name="T96" fmla="*/ 248 w 1191"/>
                <a:gd name="T97" fmla="*/ 182 h 864"/>
                <a:gd name="T98" fmla="*/ 225 w 1191"/>
                <a:gd name="T99" fmla="*/ 197 h 86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1191"/>
                <a:gd name="T151" fmla="*/ 0 h 864"/>
                <a:gd name="T152" fmla="*/ 1191 w 1191"/>
                <a:gd name="T153" fmla="*/ 864 h 864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1191" h="864">
                  <a:moveTo>
                    <a:pt x="866" y="835"/>
                  </a:moveTo>
                  <a:lnTo>
                    <a:pt x="834" y="815"/>
                  </a:lnTo>
                  <a:lnTo>
                    <a:pt x="836" y="852"/>
                  </a:lnTo>
                  <a:lnTo>
                    <a:pt x="832" y="852"/>
                  </a:lnTo>
                  <a:lnTo>
                    <a:pt x="821" y="856"/>
                  </a:lnTo>
                  <a:lnTo>
                    <a:pt x="807" y="860"/>
                  </a:lnTo>
                  <a:lnTo>
                    <a:pt x="793" y="864"/>
                  </a:lnTo>
                  <a:lnTo>
                    <a:pt x="783" y="862"/>
                  </a:lnTo>
                  <a:lnTo>
                    <a:pt x="777" y="856"/>
                  </a:lnTo>
                  <a:lnTo>
                    <a:pt x="767" y="849"/>
                  </a:lnTo>
                  <a:lnTo>
                    <a:pt x="758" y="841"/>
                  </a:lnTo>
                  <a:lnTo>
                    <a:pt x="744" y="837"/>
                  </a:lnTo>
                  <a:lnTo>
                    <a:pt x="734" y="837"/>
                  </a:lnTo>
                  <a:lnTo>
                    <a:pt x="726" y="837"/>
                  </a:lnTo>
                  <a:lnTo>
                    <a:pt x="718" y="837"/>
                  </a:lnTo>
                  <a:lnTo>
                    <a:pt x="708" y="831"/>
                  </a:lnTo>
                  <a:lnTo>
                    <a:pt x="701" y="821"/>
                  </a:lnTo>
                  <a:lnTo>
                    <a:pt x="693" y="811"/>
                  </a:lnTo>
                  <a:lnTo>
                    <a:pt x="687" y="801"/>
                  </a:lnTo>
                  <a:lnTo>
                    <a:pt x="681" y="797"/>
                  </a:lnTo>
                  <a:lnTo>
                    <a:pt x="673" y="799"/>
                  </a:lnTo>
                  <a:lnTo>
                    <a:pt x="665" y="811"/>
                  </a:lnTo>
                  <a:lnTo>
                    <a:pt x="657" y="825"/>
                  </a:lnTo>
                  <a:lnTo>
                    <a:pt x="651" y="839"/>
                  </a:lnTo>
                  <a:lnTo>
                    <a:pt x="641" y="847"/>
                  </a:lnTo>
                  <a:lnTo>
                    <a:pt x="632" y="850"/>
                  </a:lnTo>
                  <a:lnTo>
                    <a:pt x="620" y="856"/>
                  </a:lnTo>
                  <a:lnTo>
                    <a:pt x="606" y="860"/>
                  </a:lnTo>
                  <a:lnTo>
                    <a:pt x="592" y="862"/>
                  </a:lnTo>
                  <a:lnTo>
                    <a:pt x="582" y="862"/>
                  </a:lnTo>
                  <a:lnTo>
                    <a:pt x="575" y="854"/>
                  </a:lnTo>
                  <a:lnTo>
                    <a:pt x="569" y="849"/>
                  </a:lnTo>
                  <a:lnTo>
                    <a:pt x="559" y="843"/>
                  </a:lnTo>
                  <a:lnTo>
                    <a:pt x="549" y="843"/>
                  </a:lnTo>
                  <a:lnTo>
                    <a:pt x="539" y="845"/>
                  </a:lnTo>
                  <a:lnTo>
                    <a:pt x="529" y="850"/>
                  </a:lnTo>
                  <a:lnTo>
                    <a:pt x="519" y="854"/>
                  </a:lnTo>
                  <a:lnTo>
                    <a:pt x="508" y="854"/>
                  </a:lnTo>
                  <a:lnTo>
                    <a:pt x="492" y="849"/>
                  </a:lnTo>
                  <a:lnTo>
                    <a:pt x="474" y="837"/>
                  </a:lnTo>
                  <a:lnTo>
                    <a:pt x="458" y="829"/>
                  </a:lnTo>
                  <a:lnTo>
                    <a:pt x="445" y="821"/>
                  </a:lnTo>
                  <a:lnTo>
                    <a:pt x="431" y="811"/>
                  </a:lnTo>
                  <a:lnTo>
                    <a:pt x="417" y="799"/>
                  </a:lnTo>
                  <a:lnTo>
                    <a:pt x="403" y="791"/>
                  </a:lnTo>
                  <a:lnTo>
                    <a:pt x="389" y="784"/>
                  </a:lnTo>
                  <a:lnTo>
                    <a:pt x="382" y="776"/>
                  </a:lnTo>
                  <a:lnTo>
                    <a:pt x="370" y="754"/>
                  </a:lnTo>
                  <a:lnTo>
                    <a:pt x="358" y="732"/>
                  </a:lnTo>
                  <a:lnTo>
                    <a:pt x="352" y="717"/>
                  </a:lnTo>
                  <a:lnTo>
                    <a:pt x="350" y="703"/>
                  </a:lnTo>
                  <a:lnTo>
                    <a:pt x="354" y="691"/>
                  </a:lnTo>
                  <a:lnTo>
                    <a:pt x="358" y="685"/>
                  </a:lnTo>
                  <a:lnTo>
                    <a:pt x="364" y="683"/>
                  </a:lnTo>
                  <a:lnTo>
                    <a:pt x="368" y="681"/>
                  </a:lnTo>
                  <a:lnTo>
                    <a:pt x="372" y="679"/>
                  </a:lnTo>
                  <a:lnTo>
                    <a:pt x="376" y="677"/>
                  </a:lnTo>
                  <a:lnTo>
                    <a:pt x="380" y="673"/>
                  </a:lnTo>
                  <a:lnTo>
                    <a:pt x="382" y="671"/>
                  </a:lnTo>
                  <a:lnTo>
                    <a:pt x="382" y="665"/>
                  </a:lnTo>
                  <a:lnTo>
                    <a:pt x="376" y="654"/>
                  </a:lnTo>
                  <a:lnTo>
                    <a:pt x="364" y="646"/>
                  </a:lnTo>
                  <a:lnTo>
                    <a:pt x="348" y="638"/>
                  </a:lnTo>
                  <a:lnTo>
                    <a:pt x="332" y="636"/>
                  </a:lnTo>
                  <a:lnTo>
                    <a:pt x="323" y="638"/>
                  </a:lnTo>
                  <a:lnTo>
                    <a:pt x="315" y="644"/>
                  </a:lnTo>
                  <a:lnTo>
                    <a:pt x="307" y="650"/>
                  </a:lnTo>
                  <a:lnTo>
                    <a:pt x="301" y="652"/>
                  </a:lnTo>
                  <a:lnTo>
                    <a:pt x="295" y="650"/>
                  </a:lnTo>
                  <a:lnTo>
                    <a:pt x="283" y="636"/>
                  </a:lnTo>
                  <a:lnTo>
                    <a:pt x="273" y="630"/>
                  </a:lnTo>
                  <a:lnTo>
                    <a:pt x="262" y="630"/>
                  </a:lnTo>
                  <a:lnTo>
                    <a:pt x="254" y="636"/>
                  </a:lnTo>
                  <a:lnTo>
                    <a:pt x="246" y="642"/>
                  </a:lnTo>
                  <a:lnTo>
                    <a:pt x="238" y="644"/>
                  </a:lnTo>
                  <a:lnTo>
                    <a:pt x="230" y="640"/>
                  </a:lnTo>
                  <a:lnTo>
                    <a:pt x="220" y="632"/>
                  </a:lnTo>
                  <a:lnTo>
                    <a:pt x="208" y="624"/>
                  </a:lnTo>
                  <a:lnTo>
                    <a:pt x="195" y="614"/>
                  </a:lnTo>
                  <a:lnTo>
                    <a:pt x="185" y="608"/>
                  </a:lnTo>
                  <a:lnTo>
                    <a:pt x="181" y="606"/>
                  </a:lnTo>
                  <a:lnTo>
                    <a:pt x="181" y="593"/>
                  </a:lnTo>
                  <a:lnTo>
                    <a:pt x="210" y="553"/>
                  </a:lnTo>
                  <a:lnTo>
                    <a:pt x="262" y="540"/>
                  </a:lnTo>
                  <a:lnTo>
                    <a:pt x="271" y="467"/>
                  </a:lnTo>
                  <a:lnTo>
                    <a:pt x="248" y="439"/>
                  </a:lnTo>
                  <a:lnTo>
                    <a:pt x="212" y="455"/>
                  </a:lnTo>
                  <a:lnTo>
                    <a:pt x="179" y="435"/>
                  </a:lnTo>
                  <a:lnTo>
                    <a:pt x="147" y="451"/>
                  </a:lnTo>
                  <a:lnTo>
                    <a:pt x="116" y="431"/>
                  </a:lnTo>
                  <a:lnTo>
                    <a:pt x="106" y="390"/>
                  </a:lnTo>
                  <a:lnTo>
                    <a:pt x="57" y="386"/>
                  </a:lnTo>
                  <a:lnTo>
                    <a:pt x="31" y="404"/>
                  </a:lnTo>
                  <a:lnTo>
                    <a:pt x="0" y="349"/>
                  </a:lnTo>
                  <a:lnTo>
                    <a:pt x="51" y="347"/>
                  </a:lnTo>
                  <a:lnTo>
                    <a:pt x="104" y="295"/>
                  </a:lnTo>
                  <a:lnTo>
                    <a:pt x="139" y="292"/>
                  </a:lnTo>
                  <a:lnTo>
                    <a:pt x="195" y="327"/>
                  </a:lnTo>
                  <a:lnTo>
                    <a:pt x="250" y="335"/>
                  </a:lnTo>
                  <a:lnTo>
                    <a:pt x="275" y="309"/>
                  </a:lnTo>
                  <a:lnTo>
                    <a:pt x="279" y="288"/>
                  </a:lnTo>
                  <a:lnTo>
                    <a:pt x="307" y="278"/>
                  </a:lnTo>
                  <a:lnTo>
                    <a:pt x="338" y="248"/>
                  </a:lnTo>
                  <a:lnTo>
                    <a:pt x="386" y="238"/>
                  </a:lnTo>
                  <a:lnTo>
                    <a:pt x="397" y="207"/>
                  </a:lnTo>
                  <a:lnTo>
                    <a:pt x="437" y="181"/>
                  </a:lnTo>
                  <a:lnTo>
                    <a:pt x="458" y="223"/>
                  </a:lnTo>
                  <a:lnTo>
                    <a:pt x="496" y="225"/>
                  </a:lnTo>
                  <a:lnTo>
                    <a:pt x="521" y="248"/>
                  </a:lnTo>
                  <a:lnTo>
                    <a:pt x="567" y="227"/>
                  </a:lnTo>
                  <a:lnTo>
                    <a:pt x="575" y="189"/>
                  </a:lnTo>
                  <a:lnTo>
                    <a:pt x="604" y="173"/>
                  </a:lnTo>
                  <a:lnTo>
                    <a:pt x="641" y="193"/>
                  </a:lnTo>
                  <a:lnTo>
                    <a:pt x="659" y="160"/>
                  </a:lnTo>
                  <a:lnTo>
                    <a:pt x="695" y="160"/>
                  </a:lnTo>
                  <a:lnTo>
                    <a:pt x="693" y="120"/>
                  </a:lnTo>
                  <a:lnTo>
                    <a:pt x="728" y="108"/>
                  </a:lnTo>
                  <a:lnTo>
                    <a:pt x="740" y="122"/>
                  </a:lnTo>
                  <a:lnTo>
                    <a:pt x="765" y="71"/>
                  </a:lnTo>
                  <a:lnTo>
                    <a:pt x="797" y="73"/>
                  </a:lnTo>
                  <a:lnTo>
                    <a:pt x="825" y="77"/>
                  </a:lnTo>
                  <a:lnTo>
                    <a:pt x="840" y="30"/>
                  </a:lnTo>
                  <a:lnTo>
                    <a:pt x="868" y="36"/>
                  </a:lnTo>
                  <a:lnTo>
                    <a:pt x="891" y="63"/>
                  </a:lnTo>
                  <a:lnTo>
                    <a:pt x="933" y="6"/>
                  </a:lnTo>
                  <a:lnTo>
                    <a:pt x="974" y="18"/>
                  </a:lnTo>
                  <a:lnTo>
                    <a:pt x="1006" y="0"/>
                  </a:lnTo>
                  <a:lnTo>
                    <a:pt x="1039" y="10"/>
                  </a:lnTo>
                  <a:lnTo>
                    <a:pt x="1039" y="69"/>
                  </a:lnTo>
                  <a:lnTo>
                    <a:pt x="1065" y="89"/>
                  </a:lnTo>
                  <a:lnTo>
                    <a:pt x="1059" y="154"/>
                  </a:lnTo>
                  <a:lnTo>
                    <a:pt x="1006" y="215"/>
                  </a:lnTo>
                  <a:lnTo>
                    <a:pt x="1080" y="209"/>
                  </a:lnTo>
                  <a:lnTo>
                    <a:pt x="1096" y="234"/>
                  </a:lnTo>
                  <a:lnTo>
                    <a:pt x="1096" y="284"/>
                  </a:lnTo>
                  <a:lnTo>
                    <a:pt x="1134" y="258"/>
                  </a:lnTo>
                  <a:lnTo>
                    <a:pt x="1169" y="258"/>
                  </a:lnTo>
                  <a:lnTo>
                    <a:pt x="1191" y="321"/>
                  </a:lnTo>
                  <a:lnTo>
                    <a:pt x="1163" y="351"/>
                  </a:lnTo>
                  <a:lnTo>
                    <a:pt x="1167" y="408"/>
                  </a:lnTo>
                  <a:lnTo>
                    <a:pt x="1128" y="431"/>
                  </a:lnTo>
                  <a:lnTo>
                    <a:pt x="1104" y="504"/>
                  </a:lnTo>
                  <a:lnTo>
                    <a:pt x="1110" y="579"/>
                  </a:lnTo>
                  <a:lnTo>
                    <a:pt x="1039" y="642"/>
                  </a:lnTo>
                  <a:lnTo>
                    <a:pt x="1013" y="654"/>
                  </a:lnTo>
                  <a:lnTo>
                    <a:pt x="1013" y="713"/>
                  </a:lnTo>
                  <a:lnTo>
                    <a:pt x="990" y="728"/>
                  </a:lnTo>
                  <a:lnTo>
                    <a:pt x="943" y="738"/>
                  </a:lnTo>
                  <a:lnTo>
                    <a:pt x="937" y="776"/>
                  </a:lnTo>
                  <a:lnTo>
                    <a:pt x="899" y="788"/>
                  </a:lnTo>
                  <a:lnTo>
                    <a:pt x="866" y="835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94" name="Freeform 75"/>
            <p:cNvSpPr/>
            <p:nvPr/>
          </p:nvSpPr>
          <p:spPr bwMode="gray">
            <a:xfrm>
              <a:off x="3116" y="3813"/>
              <a:ext cx="195" cy="172"/>
            </a:xfrm>
            <a:custGeom>
              <a:avLst/>
              <a:gdLst>
                <a:gd name="T0" fmla="*/ 20 w 392"/>
                <a:gd name="T1" fmla="*/ 19 h 344"/>
                <a:gd name="T2" fmla="*/ 17 w 392"/>
                <a:gd name="T3" fmla="*/ 21 h 344"/>
                <a:gd name="T4" fmla="*/ 11 w 392"/>
                <a:gd name="T5" fmla="*/ 27 h 344"/>
                <a:gd name="T6" fmla="*/ 5 w 392"/>
                <a:gd name="T7" fmla="*/ 35 h 344"/>
                <a:gd name="T8" fmla="*/ 1 w 392"/>
                <a:gd name="T9" fmla="*/ 40 h 344"/>
                <a:gd name="T10" fmla="*/ 0 w 392"/>
                <a:gd name="T11" fmla="*/ 50 h 344"/>
                <a:gd name="T12" fmla="*/ 1 w 392"/>
                <a:gd name="T13" fmla="*/ 63 h 344"/>
                <a:gd name="T14" fmla="*/ 5 w 392"/>
                <a:gd name="T15" fmla="*/ 72 h 344"/>
                <a:gd name="T16" fmla="*/ 12 w 392"/>
                <a:gd name="T17" fmla="*/ 78 h 344"/>
                <a:gd name="T18" fmla="*/ 22 w 392"/>
                <a:gd name="T19" fmla="*/ 80 h 344"/>
                <a:gd name="T20" fmla="*/ 28 w 392"/>
                <a:gd name="T21" fmla="*/ 80 h 344"/>
                <a:gd name="T22" fmla="*/ 33 w 392"/>
                <a:gd name="T23" fmla="*/ 81 h 344"/>
                <a:gd name="T24" fmla="*/ 41 w 392"/>
                <a:gd name="T25" fmla="*/ 86 h 344"/>
                <a:gd name="T26" fmla="*/ 46 w 392"/>
                <a:gd name="T27" fmla="*/ 85 h 344"/>
                <a:gd name="T28" fmla="*/ 49 w 392"/>
                <a:gd name="T29" fmla="*/ 80 h 344"/>
                <a:gd name="T30" fmla="*/ 53 w 392"/>
                <a:gd name="T31" fmla="*/ 74 h 344"/>
                <a:gd name="T32" fmla="*/ 59 w 392"/>
                <a:gd name="T33" fmla="*/ 73 h 344"/>
                <a:gd name="T34" fmla="*/ 64 w 392"/>
                <a:gd name="T35" fmla="*/ 69 h 344"/>
                <a:gd name="T36" fmla="*/ 69 w 392"/>
                <a:gd name="T37" fmla="*/ 63 h 344"/>
                <a:gd name="T38" fmla="*/ 76 w 392"/>
                <a:gd name="T39" fmla="*/ 59 h 344"/>
                <a:gd name="T40" fmla="*/ 79 w 392"/>
                <a:gd name="T41" fmla="*/ 52 h 344"/>
                <a:gd name="T42" fmla="*/ 80 w 392"/>
                <a:gd name="T43" fmla="*/ 43 h 344"/>
                <a:gd name="T44" fmla="*/ 85 w 392"/>
                <a:gd name="T45" fmla="*/ 28 h 344"/>
                <a:gd name="T46" fmla="*/ 90 w 392"/>
                <a:gd name="T47" fmla="*/ 21 h 344"/>
                <a:gd name="T48" fmla="*/ 94 w 392"/>
                <a:gd name="T49" fmla="*/ 19 h 344"/>
                <a:gd name="T50" fmla="*/ 97 w 392"/>
                <a:gd name="T51" fmla="*/ 15 h 344"/>
                <a:gd name="T52" fmla="*/ 97 w 392"/>
                <a:gd name="T53" fmla="*/ 9 h 344"/>
                <a:gd name="T54" fmla="*/ 95 w 392"/>
                <a:gd name="T55" fmla="*/ 3 h 344"/>
                <a:gd name="T56" fmla="*/ 88 w 392"/>
                <a:gd name="T57" fmla="*/ 1 h 344"/>
                <a:gd name="T58" fmla="*/ 75 w 392"/>
                <a:gd name="T59" fmla="*/ 1 h 344"/>
                <a:gd name="T60" fmla="*/ 64 w 392"/>
                <a:gd name="T61" fmla="*/ 3 h 344"/>
                <a:gd name="T62" fmla="*/ 55 w 392"/>
                <a:gd name="T63" fmla="*/ 5 h 344"/>
                <a:gd name="T64" fmla="*/ 45 w 392"/>
                <a:gd name="T65" fmla="*/ 7 h 344"/>
                <a:gd name="T66" fmla="*/ 38 w 392"/>
                <a:gd name="T67" fmla="*/ 8 h 344"/>
                <a:gd name="T68" fmla="*/ 33 w 392"/>
                <a:gd name="T69" fmla="*/ 11 h 344"/>
                <a:gd name="T70" fmla="*/ 28 w 392"/>
                <a:gd name="T71" fmla="*/ 12 h 344"/>
                <a:gd name="T72" fmla="*/ 23 w 392"/>
                <a:gd name="T73" fmla="*/ 12 h 344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392"/>
                <a:gd name="T112" fmla="*/ 0 h 344"/>
                <a:gd name="T113" fmla="*/ 392 w 392"/>
                <a:gd name="T114" fmla="*/ 344 h 344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392" h="344">
                  <a:moveTo>
                    <a:pt x="87" y="51"/>
                  </a:moveTo>
                  <a:lnTo>
                    <a:pt x="83" y="74"/>
                  </a:lnTo>
                  <a:lnTo>
                    <a:pt x="79" y="76"/>
                  </a:lnTo>
                  <a:lnTo>
                    <a:pt x="71" y="84"/>
                  </a:lnTo>
                  <a:lnTo>
                    <a:pt x="59" y="96"/>
                  </a:lnTo>
                  <a:lnTo>
                    <a:pt x="45" y="108"/>
                  </a:lnTo>
                  <a:lnTo>
                    <a:pt x="32" y="124"/>
                  </a:lnTo>
                  <a:lnTo>
                    <a:pt x="20" y="137"/>
                  </a:lnTo>
                  <a:lnTo>
                    <a:pt x="10" y="149"/>
                  </a:lnTo>
                  <a:lnTo>
                    <a:pt x="4" y="159"/>
                  </a:lnTo>
                  <a:lnTo>
                    <a:pt x="0" y="175"/>
                  </a:lnTo>
                  <a:lnTo>
                    <a:pt x="0" y="200"/>
                  </a:lnTo>
                  <a:lnTo>
                    <a:pt x="2" y="228"/>
                  </a:lnTo>
                  <a:lnTo>
                    <a:pt x="6" y="254"/>
                  </a:lnTo>
                  <a:lnTo>
                    <a:pt x="12" y="271"/>
                  </a:lnTo>
                  <a:lnTo>
                    <a:pt x="22" y="287"/>
                  </a:lnTo>
                  <a:lnTo>
                    <a:pt x="36" y="299"/>
                  </a:lnTo>
                  <a:lnTo>
                    <a:pt x="51" y="309"/>
                  </a:lnTo>
                  <a:lnTo>
                    <a:pt x="73" y="317"/>
                  </a:lnTo>
                  <a:lnTo>
                    <a:pt x="91" y="318"/>
                  </a:lnTo>
                  <a:lnTo>
                    <a:pt x="103" y="318"/>
                  </a:lnTo>
                  <a:lnTo>
                    <a:pt x="112" y="318"/>
                  </a:lnTo>
                  <a:lnTo>
                    <a:pt x="122" y="318"/>
                  </a:lnTo>
                  <a:lnTo>
                    <a:pt x="134" y="324"/>
                  </a:lnTo>
                  <a:lnTo>
                    <a:pt x="152" y="334"/>
                  </a:lnTo>
                  <a:lnTo>
                    <a:pt x="164" y="342"/>
                  </a:lnTo>
                  <a:lnTo>
                    <a:pt x="175" y="344"/>
                  </a:lnTo>
                  <a:lnTo>
                    <a:pt x="185" y="338"/>
                  </a:lnTo>
                  <a:lnTo>
                    <a:pt x="193" y="328"/>
                  </a:lnTo>
                  <a:lnTo>
                    <a:pt x="199" y="317"/>
                  </a:lnTo>
                  <a:lnTo>
                    <a:pt x="205" y="305"/>
                  </a:lnTo>
                  <a:lnTo>
                    <a:pt x="213" y="295"/>
                  </a:lnTo>
                  <a:lnTo>
                    <a:pt x="225" y="293"/>
                  </a:lnTo>
                  <a:lnTo>
                    <a:pt x="240" y="289"/>
                  </a:lnTo>
                  <a:lnTo>
                    <a:pt x="252" y="283"/>
                  </a:lnTo>
                  <a:lnTo>
                    <a:pt x="260" y="275"/>
                  </a:lnTo>
                  <a:lnTo>
                    <a:pt x="268" y="263"/>
                  </a:lnTo>
                  <a:lnTo>
                    <a:pt x="280" y="252"/>
                  </a:lnTo>
                  <a:lnTo>
                    <a:pt x="292" y="246"/>
                  </a:lnTo>
                  <a:lnTo>
                    <a:pt x="305" y="238"/>
                  </a:lnTo>
                  <a:lnTo>
                    <a:pt x="315" y="224"/>
                  </a:lnTo>
                  <a:lnTo>
                    <a:pt x="319" y="208"/>
                  </a:lnTo>
                  <a:lnTo>
                    <a:pt x="321" y="189"/>
                  </a:lnTo>
                  <a:lnTo>
                    <a:pt x="323" y="169"/>
                  </a:lnTo>
                  <a:lnTo>
                    <a:pt x="331" y="139"/>
                  </a:lnTo>
                  <a:lnTo>
                    <a:pt x="343" y="112"/>
                  </a:lnTo>
                  <a:lnTo>
                    <a:pt x="355" y="92"/>
                  </a:lnTo>
                  <a:lnTo>
                    <a:pt x="362" y="84"/>
                  </a:lnTo>
                  <a:lnTo>
                    <a:pt x="372" y="80"/>
                  </a:lnTo>
                  <a:lnTo>
                    <a:pt x="380" y="76"/>
                  </a:lnTo>
                  <a:lnTo>
                    <a:pt x="388" y="70"/>
                  </a:lnTo>
                  <a:lnTo>
                    <a:pt x="392" y="61"/>
                  </a:lnTo>
                  <a:lnTo>
                    <a:pt x="392" y="51"/>
                  </a:lnTo>
                  <a:lnTo>
                    <a:pt x="390" y="35"/>
                  </a:lnTo>
                  <a:lnTo>
                    <a:pt x="390" y="23"/>
                  </a:lnTo>
                  <a:lnTo>
                    <a:pt x="384" y="13"/>
                  </a:lnTo>
                  <a:lnTo>
                    <a:pt x="374" y="8"/>
                  </a:lnTo>
                  <a:lnTo>
                    <a:pt x="356" y="2"/>
                  </a:lnTo>
                  <a:lnTo>
                    <a:pt x="327" y="0"/>
                  </a:lnTo>
                  <a:lnTo>
                    <a:pt x="301" y="4"/>
                  </a:lnTo>
                  <a:lnTo>
                    <a:pt x="280" y="9"/>
                  </a:lnTo>
                  <a:lnTo>
                    <a:pt x="260" y="13"/>
                  </a:lnTo>
                  <a:lnTo>
                    <a:pt x="240" y="15"/>
                  </a:lnTo>
                  <a:lnTo>
                    <a:pt x="221" y="21"/>
                  </a:lnTo>
                  <a:lnTo>
                    <a:pt x="201" y="27"/>
                  </a:lnTo>
                  <a:lnTo>
                    <a:pt x="181" y="27"/>
                  </a:lnTo>
                  <a:lnTo>
                    <a:pt x="166" y="27"/>
                  </a:lnTo>
                  <a:lnTo>
                    <a:pt x="154" y="31"/>
                  </a:lnTo>
                  <a:lnTo>
                    <a:pt x="142" y="39"/>
                  </a:lnTo>
                  <a:lnTo>
                    <a:pt x="134" y="45"/>
                  </a:lnTo>
                  <a:lnTo>
                    <a:pt x="126" y="49"/>
                  </a:lnTo>
                  <a:lnTo>
                    <a:pt x="114" y="49"/>
                  </a:lnTo>
                  <a:lnTo>
                    <a:pt x="103" y="49"/>
                  </a:lnTo>
                  <a:lnTo>
                    <a:pt x="93" y="49"/>
                  </a:lnTo>
                  <a:lnTo>
                    <a:pt x="87" y="51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95" name="Freeform 76"/>
            <p:cNvSpPr/>
            <p:nvPr/>
          </p:nvSpPr>
          <p:spPr bwMode="gray">
            <a:xfrm>
              <a:off x="3116" y="3813"/>
              <a:ext cx="195" cy="172"/>
            </a:xfrm>
            <a:custGeom>
              <a:avLst/>
              <a:gdLst>
                <a:gd name="T0" fmla="*/ 20 w 392"/>
                <a:gd name="T1" fmla="*/ 19 h 344"/>
                <a:gd name="T2" fmla="*/ 17 w 392"/>
                <a:gd name="T3" fmla="*/ 21 h 344"/>
                <a:gd name="T4" fmla="*/ 11 w 392"/>
                <a:gd name="T5" fmla="*/ 27 h 344"/>
                <a:gd name="T6" fmla="*/ 5 w 392"/>
                <a:gd name="T7" fmla="*/ 35 h 344"/>
                <a:gd name="T8" fmla="*/ 1 w 392"/>
                <a:gd name="T9" fmla="*/ 40 h 344"/>
                <a:gd name="T10" fmla="*/ 0 w 392"/>
                <a:gd name="T11" fmla="*/ 50 h 344"/>
                <a:gd name="T12" fmla="*/ 1 w 392"/>
                <a:gd name="T13" fmla="*/ 63 h 344"/>
                <a:gd name="T14" fmla="*/ 5 w 392"/>
                <a:gd name="T15" fmla="*/ 72 h 344"/>
                <a:gd name="T16" fmla="*/ 12 w 392"/>
                <a:gd name="T17" fmla="*/ 78 h 344"/>
                <a:gd name="T18" fmla="*/ 22 w 392"/>
                <a:gd name="T19" fmla="*/ 80 h 344"/>
                <a:gd name="T20" fmla="*/ 28 w 392"/>
                <a:gd name="T21" fmla="*/ 80 h 344"/>
                <a:gd name="T22" fmla="*/ 33 w 392"/>
                <a:gd name="T23" fmla="*/ 81 h 344"/>
                <a:gd name="T24" fmla="*/ 41 w 392"/>
                <a:gd name="T25" fmla="*/ 86 h 344"/>
                <a:gd name="T26" fmla="*/ 46 w 392"/>
                <a:gd name="T27" fmla="*/ 85 h 344"/>
                <a:gd name="T28" fmla="*/ 49 w 392"/>
                <a:gd name="T29" fmla="*/ 80 h 344"/>
                <a:gd name="T30" fmla="*/ 53 w 392"/>
                <a:gd name="T31" fmla="*/ 74 h 344"/>
                <a:gd name="T32" fmla="*/ 59 w 392"/>
                <a:gd name="T33" fmla="*/ 73 h 344"/>
                <a:gd name="T34" fmla="*/ 64 w 392"/>
                <a:gd name="T35" fmla="*/ 69 h 344"/>
                <a:gd name="T36" fmla="*/ 69 w 392"/>
                <a:gd name="T37" fmla="*/ 63 h 344"/>
                <a:gd name="T38" fmla="*/ 76 w 392"/>
                <a:gd name="T39" fmla="*/ 59 h 344"/>
                <a:gd name="T40" fmla="*/ 79 w 392"/>
                <a:gd name="T41" fmla="*/ 52 h 344"/>
                <a:gd name="T42" fmla="*/ 80 w 392"/>
                <a:gd name="T43" fmla="*/ 43 h 344"/>
                <a:gd name="T44" fmla="*/ 85 w 392"/>
                <a:gd name="T45" fmla="*/ 28 h 344"/>
                <a:gd name="T46" fmla="*/ 90 w 392"/>
                <a:gd name="T47" fmla="*/ 21 h 344"/>
                <a:gd name="T48" fmla="*/ 94 w 392"/>
                <a:gd name="T49" fmla="*/ 19 h 344"/>
                <a:gd name="T50" fmla="*/ 97 w 392"/>
                <a:gd name="T51" fmla="*/ 15 h 344"/>
                <a:gd name="T52" fmla="*/ 97 w 392"/>
                <a:gd name="T53" fmla="*/ 9 h 344"/>
                <a:gd name="T54" fmla="*/ 95 w 392"/>
                <a:gd name="T55" fmla="*/ 3 h 344"/>
                <a:gd name="T56" fmla="*/ 88 w 392"/>
                <a:gd name="T57" fmla="*/ 1 h 344"/>
                <a:gd name="T58" fmla="*/ 75 w 392"/>
                <a:gd name="T59" fmla="*/ 1 h 344"/>
                <a:gd name="T60" fmla="*/ 64 w 392"/>
                <a:gd name="T61" fmla="*/ 3 h 344"/>
                <a:gd name="T62" fmla="*/ 55 w 392"/>
                <a:gd name="T63" fmla="*/ 5 h 344"/>
                <a:gd name="T64" fmla="*/ 45 w 392"/>
                <a:gd name="T65" fmla="*/ 7 h 344"/>
                <a:gd name="T66" fmla="*/ 38 w 392"/>
                <a:gd name="T67" fmla="*/ 8 h 344"/>
                <a:gd name="T68" fmla="*/ 33 w 392"/>
                <a:gd name="T69" fmla="*/ 11 h 344"/>
                <a:gd name="T70" fmla="*/ 28 w 392"/>
                <a:gd name="T71" fmla="*/ 12 h 344"/>
                <a:gd name="T72" fmla="*/ 23 w 392"/>
                <a:gd name="T73" fmla="*/ 12 h 344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392"/>
                <a:gd name="T112" fmla="*/ 0 h 344"/>
                <a:gd name="T113" fmla="*/ 392 w 392"/>
                <a:gd name="T114" fmla="*/ 344 h 344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392" h="344">
                  <a:moveTo>
                    <a:pt x="87" y="51"/>
                  </a:moveTo>
                  <a:lnTo>
                    <a:pt x="83" y="74"/>
                  </a:lnTo>
                  <a:lnTo>
                    <a:pt x="79" y="76"/>
                  </a:lnTo>
                  <a:lnTo>
                    <a:pt x="71" y="84"/>
                  </a:lnTo>
                  <a:lnTo>
                    <a:pt x="59" y="96"/>
                  </a:lnTo>
                  <a:lnTo>
                    <a:pt x="45" y="108"/>
                  </a:lnTo>
                  <a:lnTo>
                    <a:pt x="32" y="124"/>
                  </a:lnTo>
                  <a:lnTo>
                    <a:pt x="20" y="137"/>
                  </a:lnTo>
                  <a:lnTo>
                    <a:pt x="10" y="149"/>
                  </a:lnTo>
                  <a:lnTo>
                    <a:pt x="4" y="159"/>
                  </a:lnTo>
                  <a:lnTo>
                    <a:pt x="0" y="175"/>
                  </a:lnTo>
                  <a:lnTo>
                    <a:pt x="0" y="200"/>
                  </a:lnTo>
                  <a:lnTo>
                    <a:pt x="2" y="228"/>
                  </a:lnTo>
                  <a:lnTo>
                    <a:pt x="6" y="254"/>
                  </a:lnTo>
                  <a:lnTo>
                    <a:pt x="12" y="271"/>
                  </a:lnTo>
                  <a:lnTo>
                    <a:pt x="22" y="287"/>
                  </a:lnTo>
                  <a:lnTo>
                    <a:pt x="36" y="299"/>
                  </a:lnTo>
                  <a:lnTo>
                    <a:pt x="51" y="309"/>
                  </a:lnTo>
                  <a:lnTo>
                    <a:pt x="73" y="317"/>
                  </a:lnTo>
                  <a:lnTo>
                    <a:pt x="91" y="318"/>
                  </a:lnTo>
                  <a:lnTo>
                    <a:pt x="103" y="318"/>
                  </a:lnTo>
                  <a:lnTo>
                    <a:pt x="112" y="318"/>
                  </a:lnTo>
                  <a:lnTo>
                    <a:pt x="122" y="318"/>
                  </a:lnTo>
                  <a:lnTo>
                    <a:pt x="134" y="324"/>
                  </a:lnTo>
                  <a:lnTo>
                    <a:pt x="152" y="334"/>
                  </a:lnTo>
                  <a:lnTo>
                    <a:pt x="164" y="342"/>
                  </a:lnTo>
                  <a:lnTo>
                    <a:pt x="175" y="344"/>
                  </a:lnTo>
                  <a:lnTo>
                    <a:pt x="185" y="338"/>
                  </a:lnTo>
                  <a:lnTo>
                    <a:pt x="193" y="328"/>
                  </a:lnTo>
                  <a:lnTo>
                    <a:pt x="199" y="317"/>
                  </a:lnTo>
                  <a:lnTo>
                    <a:pt x="205" y="305"/>
                  </a:lnTo>
                  <a:lnTo>
                    <a:pt x="213" y="295"/>
                  </a:lnTo>
                  <a:lnTo>
                    <a:pt x="225" y="293"/>
                  </a:lnTo>
                  <a:lnTo>
                    <a:pt x="240" y="289"/>
                  </a:lnTo>
                  <a:lnTo>
                    <a:pt x="252" y="283"/>
                  </a:lnTo>
                  <a:lnTo>
                    <a:pt x="260" y="275"/>
                  </a:lnTo>
                  <a:lnTo>
                    <a:pt x="268" y="263"/>
                  </a:lnTo>
                  <a:lnTo>
                    <a:pt x="280" y="252"/>
                  </a:lnTo>
                  <a:lnTo>
                    <a:pt x="292" y="246"/>
                  </a:lnTo>
                  <a:lnTo>
                    <a:pt x="305" y="238"/>
                  </a:lnTo>
                  <a:lnTo>
                    <a:pt x="315" y="224"/>
                  </a:lnTo>
                  <a:lnTo>
                    <a:pt x="319" y="208"/>
                  </a:lnTo>
                  <a:lnTo>
                    <a:pt x="321" y="189"/>
                  </a:lnTo>
                  <a:lnTo>
                    <a:pt x="323" y="169"/>
                  </a:lnTo>
                  <a:lnTo>
                    <a:pt x="331" y="139"/>
                  </a:lnTo>
                  <a:lnTo>
                    <a:pt x="343" y="112"/>
                  </a:lnTo>
                  <a:lnTo>
                    <a:pt x="355" y="92"/>
                  </a:lnTo>
                  <a:lnTo>
                    <a:pt x="362" y="84"/>
                  </a:lnTo>
                  <a:lnTo>
                    <a:pt x="372" y="80"/>
                  </a:lnTo>
                  <a:lnTo>
                    <a:pt x="380" y="76"/>
                  </a:lnTo>
                  <a:lnTo>
                    <a:pt x="388" y="70"/>
                  </a:lnTo>
                  <a:lnTo>
                    <a:pt x="392" y="61"/>
                  </a:lnTo>
                  <a:lnTo>
                    <a:pt x="392" y="51"/>
                  </a:lnTo>
                  <a:lnTo>
                    <a:pt x="390" y="35"/>
                  </a:lnTo>
                  <a:lnTo>
                    <a:pt x="390" y="23"/>
                  </a:lnTo>
                  <a:lnTo>
                    <a:pt x="384" y="13"/>
                  </a:lnTo>
                  <a:lnTo>
                    <a:pt x="374" y="8"/>
                  </a:lnTo>
                  <a:lnTo>
                    <a:pt x="356" y="2"/>
                  </a:lnTo>
                  <a:lnTo>
                    <a:pt x="327" y="0"/>
                  </a:lnTo>
                  <a:lnTo>
                    <a:pt x="301" y="4"/>
                  </a:lnTo>
                  <a:lnTo>
                    <a:pt x="280" y="9"/>
                  </a:lnTo>
                  <a:lnTo>
                    <a:pt x="260" y="13"/>
                  </a:lnTo>
                  <a:lnTo>
                    <a:pt x="240" y="15"/>
                  </a:lnTo>
                  <a:lnTo>
                    <a:pt x="221" y="21"/>
                  </a:lnTo>
                  <a:lnTo>
                    <a:pt x="201" y="27"/>
                  </a:lnTo>
                  <a:lnTo>
                    <a:pt x="181" y="27"/>
                  </a:lnTo>
                  <a:lnTo>
                    <a:pt x="166" y="27"/>
                  </a:lnTo>
                  <a:lnTo>
                    <a:pt x="154" y="31"/>
                  </a:lnTo>
                  <a:lnTo>
                    <a:pt x="142" y="39"/>
                  </a:lnTo>
                  <a:lnTo>
                    <a:pt x="134" y="45"/>
                  </a:lnTo>
                  <a:lnTo>
                    <a:pt x="126" y="49"/>
                  </a:lnTo>
                  <a:lnTo>
                    <a:pt x="114" y="49"/>
                  </a:lnTo>
                  <a:lnTo>
                    <a:pt x="103" y="49"/>
                  </a:lnTo>
                  <a:lnTo>
                    <a:pt x="93" y="49"/>
                  </a:lnTo>
                  <a:lnTo>
                    <a:pt x="87" y="51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96" name="Freeform 77"/>
            <p:cNvSpPr/>
            <p:nvPr/>
          </p:nvSpPr>
          <p:spPr bwMode="gray">
            <a:xfrm>
              <a:off x="3188" y="3319"/>
              <a:ext cx="564" cy="480"/>
            </a:xfrm>
            <a:custGeom>
              <a:avLst/>
              <a:gdLst>
                <a:gd name="T0" fmla="*/ 279 w 1128"/>
                <a:gd name="T1" fmla="*/ 62 h 960"/>
                <a:gd name="T2" fmla="*/ 272 w 1128"/>
                <a:gd name="T3" fmla="*/ 67 h 960"/>
                <a:gd name="T4" fmla="*/ 266 w 1128"/>
                <a:gd name="T5" fmla="*/ 77 h 960"/>
                <a:gd name="T6" fmla="*/ 261 w 1128"/>
                <a:gd name="T7" fmla="*/ 87 h 960"/>
                <a:gd name="T8" fmla="*/ 254 w 1128"/>
                <a:gd name="T9" fmla="*/ 97 h 960"/>
                <a:gd name="T10" fmla="*/ 241 w 1128"/>
                <a:gd name="T11" fmla="*/ 103 h 960"/>
                <a:gd name="T12" fmla="*/ 230 w 1128"/>
                <a:gd name="T13" fmla="*/ 104 h 960"/>
                <a:gd name="T14" fmla="*/ 216 w 1128"/>
                <a:gd name="T15" fmla="*/ 103 h 960"/>
                <a:gd name="T16" fmla="*/ 203 w 1128"/>
                <a:gd name="T17" fmla="*/ 110 h 960"/>
                <a:gd name="T18" fmla="*/ 199 w 1128"/>
                <a:gd name="T19" fmla="*/ 115 h 960"/>
                <a:gd name="T20" fmla="*/ 198 w 1128"/>
                <a:gd name="T21" fmla="*/ 118 h 960"/>
                <a:gd name="T22" fmla="*/ 196 w 1128"/>
                <a:gd name="T23" fmla="*/ 119 h 960"/>
                <a:gd name="T24" fmla="*/ 190 w 1128"/>
                <a:gd name="T25" fmla="*/ 114 h 960"/>
                <a:gd name="T26" fmla="*/ 183 w 1128"/>
                <a:gd name="T27" fmla="*/ 118 h 960"/>
                <a:gd name="T28" fmla="*/ 177 w 1128"/>
                <a:gd name="T29" fmla="*/ 127 h 960"/>
                <a:gd name="T30" fmla="*/ 164 w 1128"/>
                <a:gd name="T31" fmla="*/ 127 h 960"/>
                <a:gd name="T32" fmla="*/ 155 w 1128"/>
                <a:gd name="T33" fmla="*/ 120 h 960"/>
                <a:gd name="T34" fmla="*/ 148 w 1128"/>
                <a:gd name="T35" fmla="*/ 111 h 960"/>
                <a:gd name="T36" fmla="*/ 143 w 1128"/>
                <a:gd name="T37" fmla="*/ 113 h 960"/>
                <a:gd name="T38" fmla="*/ 147 w 1128"/>
                <a:gd name="T39" fmla="*/ 122 h 960"/>
                <a:gd name="T40" fmla="*/ 154 w 1128"/>
                <a:gd name="T41" fmla="*/ 130 h 960"/>
                <a:gd name="T42" fmla="*/ 153 w 1128"/>
                <a:gd name="T43" fmla="*/ 140 h 960"/>
                <a:gd name="T44" fmla="*/ 140 w 1128"/>
                <a:gd name="T45" fmla="*/ 149 h 960"/>
                <a:gd name="T46" fmla="*/ 134 w 1128"/>
                <a:gd name="T47" fmla="*/ 149 h 960"/>
                <a:gd name="T48" fmla="*/ 132 w 1128"/>
                <a:gd name="T49" fmla="*/ 148 h 960"/>
                <a:gd name="T50" fmla="*/ 130 w 1128"/>
                <a:gd name="T51" fmla="*/ 148 h 960"/>
                <a:gd name="T52" fmla="*/ 126 w 1128"/>
                <a:gd name="T53" fmla="*/ 154 h 960"/>
                <a:gd name="T54" fmla="*/ 116 w 1128"/>
                <a:gd name="T55" fmla="*/ 163 h 960"/>
                <a:gd name="T56" fmla="*/ 110 w 1128"/>
                <a:gd name="T57" fmla="*/ 167 h 960"/>
                <a:gd name="T58" fmla="*/ 97 w 1128"/>
                <a:gd name="T59" fmla="*/ 168 h 960"/>
                <a:gd name="T60" fmla="*/ 87 w 1128"/>
                <a:gd name="T61" fmla="*/ 171 h 960"/>
                <a:gd name="T62" fmla="*/ 75 w 1128"/>
                <a:gd name="T63" fmla="*/ 179 h 960"/>
                <a:gd name="T64" fmla="*/ 56 w 1128"/>
                <a:gd name="T65" fmla="*/ 185 h 960"/>
                <a:gd name="T66" fmla="*/ 46 w 1128"/>
                <a:gd name="T67" fmla="*/ 186 h 960"/>
                <a:gd name="T68" fmla="*/ 38 w 1128"/>
                <a:gd name="T69" fmla="*/ 194 h 960"/>
                <a:gd name="T70" fmla="*/ 29 w 1128"/>
                <a:gd name="T71" fmla="*/ 199 h 960"/>
                <a:gd name="T72" fmla="*/ 23 w 1128"/>
                <a:gd name="T73" fmla="*/ 207 h 960"/>
                <a:gd name="T74" fmla="*/ 26 w 1128"/>
                <a:gd name="T75" fmla="*/ 214 h 960"/>
                <a:gd name="T76" fmla="*/ 35 w 1128"/>
                <a:gd name="T77" fmla="*/ 227 h 960"/>
                <a:gd name="T78" fmla="*/ 35 w 1128"/>
                <a:gd name="T79" fmla="*/ 235 h 960"/>
                <a:gd name="T80" fmla="*/ 24 w 1128"/>
                <a:gd name="T81" fmla="*/ 240 h 960"/>
                <a:gd name="T82" fmla="*/ 13 w 1128"/>
                <a:gd name="T83" fmla="*/ 235 h 960"/>
                <a:gd name="T84" fmla="*/ 4 w 1128"/>
                <a:gd name="T85" fmla="*/ 222 h 960"/>
                <a:gd name="T86" fmla="*/ 1 w 1128"/>
                <a:gd name="T87" fmla="*/ 210 h 960"/>
                <a:gd name="T88" fmla="*/ 1 w 1128"/>
                <a:gd name="T89" fmla="*/ 200 h 960"/>
                <a:gd name="T90" fmla="*/ 8 w 1128"/>
                <a:gd name="T91" fmla="*/ 189 h 960"/>
                <a:gd name="T92" fmla="*/ 0 w 1128"/>
                <a:gd name="T93" fmla="*/ 184 h 960"/>
                <a:gd name="T94" fmla="*/ 19 w 1128"/>
                <a:gd name="T95" fmla="*/ 160 h 960"/>
                <a:gd name="T96" fmla="*/ 37 w 1128"/>
                <a:gd name="T97" fmla="*/ 139 h 960"/>
                <a:gd name="T98" fmla="*/ 59 w 1128"/>
                <a:gd name="T99" fmla="*/ 101 h 960"/>
                <a:gd name="T100" fmla="*/ 74 w 1128"/>
                <a:gd name="T101" fmla="*/ 62 h 960"/>
                <a:gd name="T102" fmla="*/ 82 w 1128"/>
                <a:gd name="T103" fmla="*/ 36 h 960"/>
                <a:gd name="T104" fmla="*/ 121 w 1128"/>
                <a:gd name="T105" fmla="*/ 3 h 960"/>
                <a:gd name="T106" fmla="*/ 156 w 1128"/>
                <a:gd name="T107" fmla="*/ 8 h 960"/>
                <a:gd name="T108" fmla="*/ 170 w 1128"/>
                <a:gd name="T109" fmla="*/ 24 h 960"/>
                <a:gd name="T110" fmla="*/ 185 w 1128"/>
                <a:gd name="T111" fmla="*/ 32 h 960"/>
                <a:gd name="T112" fmla="*/ 224 w 1128"/>
                <a:gd name="T113" fmla="*/ 15 h 960"/>
                <a:gd name="T114" fmla="*/ 272 w 1128"/>
                <a:gd name="T115" fmla="*/ 41 h 96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128"/>
                <a:gd name="T175" fmla="*/ 0 h 960"/>
                <a:gd name="T176" fmla="*/ 1128 w 1128"/>
                <a:gd name="T177" fmla="*/ 960 h 96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128" h="960">
                  <a:moveTo>
                    <a:pt x="1128" y="246"/>
                  </a:moveTo>
                  <a:lnTo>
                    <a:pt x="1124" y="248"/>
                  </a:lnTo>
                  <a:lnTo>
                    <a:pt x="1116" y="250"/>
                  </a:lnTo>
                  <a:lnTo>
                    <a:pt x="1104" y="254"/>
                  </a:lnTo>
                  <a:lnTo>
                    <a:pt x="1094" y="259"/>
                  </a:lnTo>
                  <a:lnTo>
                    <a:pt x="1088" y="265"/>
                  </a:lnTo>
                  <a:lnTo>
                    <a:pt x="1083" y="275"/>
                  </a:lnTo>
                  <a:lnTo>
                    <a:pt x="1075" y="289"/>
                  </a:lnTo>
                  <a:lnTo>
                    <a:pt x="1063" y="305"/>
                  </a:lnTo>
                  <a:lnTo>
                    <a:pt x="1055" y="318"/>
                  </a:lnTo>
                  <a:lnTo>
                    <a:pt x="1047" y="332"/>
                  </a:lnTo>
                  <a:lnTo>
                    <a:pt x="1043" y="348"/>
                  </a:lnTo>
                  <a:lnTo>
                    <a:pt x="1037" y="362"/>
                  </a:lnTo>
                  <a:lnTo>
                    <a:pt x="1029" y="376"/>
                  </a:lnTo>
                  <a:lnTo>
                    <a:pt x="1016" y="387"/>
                  </a:lnTo>
                  <a:lnTo>
                    <a:pt x="1002" y="395"/>
                  </a:lnTo>
                  <a:lnTo>
                    <a:pt x="984" y="403"/>
                  </a:lnTo>
                  <a:lnTo>
                    <a:pt x="966" y="411"/>
                  </a:lnTo>
                  <a:lnTo>
                    <a:pt x="949" y="417"/>
                  </a:lnTo>
                  <a:lnTo>
                    <a:pt x="937" y="419"/>
                  </a:lnTo>
                  <a:lnTo>
                    <a:pt x="921" y="415"/>
                  </a:lnTo>
                  <a:lnTo>
                    <a:pt x="903" y="411"/>
                  </a:lnTo>
                  <a:lnTo>
                    <a:pt x="884" y="409"/>
                  </a:lnTo>
                  <a:lnTo>
                    <a:pt x="864" y="411"/>
                  </a:lnTo>
                  <a:lnTo>
                    <a:pt x="846" y="419"/>
                  </a:lnTo>
                  <a:lnTo>
                    <a:pt x="829" y="431"/>
                  </a:lnTo>
                  <a:lnTo>
                    <a:pt x="813" y="440"/>
                  </a:lnTo>
                  <a:lnTo>
                    <a:pt x="801" y="450"/>
                  </a:lnTo>
                  <a:lnTo>
                    <a:pt x="799" y="454"/>
                  </a:lnTo>
                  <a:lnTo>
                    <a:pt x="797" y="458"/>
                  </a:lnTo>
                  <a:lnTo>
                    <a:pt x="795" y="464"/>
                  </a:lnTo>
                  <a:lnTo>
                    <a:pt x="793" y="468"/>
                  </a:lnTo>
                  <a:lnTo>
                    <a:pt x="791" y="472"/>
                  </a:lnTo>
                  <a:lnTo>
                    <a:pt x="789" y="474"/>
                  </a:lnTo>
                  <a:lnTo>
                    <a:pt x="787" y="474"/>
                  </a:lnTo>
                  <a:lnTo>
                    <a:pt x="783" y="474"/>
                  </a:lnTo>
                  <a:lnTo>
                    <a:pt x="777" y="470"/>
                  </a:lnTo>
                  <a:lnTo>
                    <a:pt x="770" y="462"/>
                  </a:lnTo>
                  <a:lnTo>
                    <a:pt x="760" y="456"/>
                  </a:lnTo>
                  <a:lnTo>
                    <a:pt x="752" y="456"/>
                  </a:lnTo>
                  <a:lnTo>
                    <a:pt x="742" y="462"/>
                  </a:lnTo>
                  <a:lnTo>
                    <a:pt x="734" y="472"/>
                  </a:lnTo>
                  <a:lnTo>
                    <a:pt x="726" y="484"/>
                  </a:lnTo>
                  <a:lnTo>
                    <a:pt x="718" y="496"/>
                  </a:lnTo>
                  <a:lnTo>
                    <a:pt x="708" y="507"/>
                  </a:lnTo>
                  <a:lnTo>
                    <a:pt x="695" y="513"/>
                  </a:lnTo>
                  <a:lnTo>
                    <a:pt x="679" y="513"/>
                  </a:lnTo>
                  <a:lnTo>
                    <a:pt x="657" y="509"/>
                  </a:lnTo>
                  <a:lnTo>
                    <a:pt x="644" y="503"/>
                  </a:lnTo>
                  <a:lnTo>
                    <a:pt x="634" y="494"/>
                  </a:lnTo>
                  <a:lnTo>
                    <a:pt x="622" y="482"/>
                  </a:lnTo>
                  <a:lnTo>
                    <a:pt x="612" y="468"/>
                  </a:lnTo>
                  <a:lnTo>
                    <a:pt x="602" y="454"/>
                  </a:lnTo>
                  <a:lnTo>
                    <a:pt x="592" y="442"/>
                  </a:lnTo>
                  <a:lnTo>
                    <a:pt x="583" y="437"/>
                  </a:lnTo>
                  <a:lnTo>
                    <a:pt x="575" y="440"/>
                  </a:lnTo>
                  <a:lnTo>
                    <a:pt x="571" y="452"/>
                  </a:lnTo>
                  <a:lnTo>
                    <a:pt x="575" y="464"/>
                  </a:lnTo>
                  <a:lnTo>
                    <a:pt x="581" y="478"/>
                  </a:lnTo>
                  <a:lnTo>
                    <a:pt x="588" y="490"/>
                  </a:lnTo>
                  <a:lnTo>
                    <a:pt x="596" y="498"/>
                  </a:lnTo>
                  <a:lnTo>
                    <a:pt x="608" y="509"/>
                  </a:lnTo>
                  <a:lnTo>
                    <a:pt x="618" y="519"/>
                  </a:lnTo>
                  <a:lnTo>
                    <a:pt x="624" y="531"/>
                  </a:lnTo>
                  <a:lnTo>
                    <a:pt x="624" y="541"/>
                  </a:lnTo>
                  <a:lnTo>
                    <a:pt x="612" y="557"/>
                  </a:lnTo>
                  <a:lnTo>
                    <a:pt x="596" y="574"/>
                  </a:lnTo>
                  <a:lnTo>
                    <a:pt x="577" y="588"/>
                  </a:lnTo>
                  <a:lnTo>
                    <a:pt x="557" y="596"/>
                  </a:lnTo>
                  <a:lnTo>
                    <a:pt x="545" y="600"/>
                  </a:lnTo>
                  <a:lnTo>
                    <a:pt x="535" y="598"/>
                  </a:lnTo>
                  <a:lnTo>
                    <a:pt x="533" y="596"/>
                  </a:lnTo>
                  <a:lnTo>
                    <a:pt x="531" y="594"/>
                  </a:lnTo>
                  <a:lnTo>
                    <a:pt x="527" y="592"/>
                  </a:lnTo>
                  <a:lnTo>
                    <a:pt x="525" y="590"/>
                  </a:lnTo>
                  <a:lnTo>
                    <a:pt x="523" y="590"/>
                  </a:lnTo>
                  <a:lnTo>
                    <a:pt x="521" y="590"/>
                  </a:lnTo>
                  <a:lnTo>
                    <a:pt x="520" y="592"/>
                  </a:lnTo>
                  <a:lnTo>
                    <a:pt x="518" y="598"/>
                  </a:lnTo>
                  <a:lnTo>
                    <a:pt x="514" y="608"/>
                  </a:lnTo>
                  <a:lnTo>
                    <a:pt x="504" y="614"/>
                  </a:lnTo>
                  <a:lnTo>
                    <a:pt x="492" y="624"/>
                  </a:lnTo>
                  <a:lnTo>
                    <a:pt x="478" y="637"/>
                  </a:lnTo>
                  <a:lnTo>
                    <a:pt x="466" y="651"/>
                  </a:lnTo>
                  <a:lnTo>
                    <a:pt x="459" y="661"/>
                  </a:lnTo>
                  <a:lnTo>
                    <a:pt x="451" y="667"/>
                  </a:lnTo>
                  <a:lnTo>
                    <a:pt x="441" y="667"/>
                  </a:lnTo>
                  <a:lnTo>
                    <a:pt x="427" y="665"/>
                  </a:lnTo>
                  <a:lnTo>
                    <a:pt x="411" y="667"/>
                  </a:lnTo>
                  <a:lnTo>
                    <a:pt x="390" y="669"/>
                  </a:lnTo>
                  <a:lnTo>
                    <a:pt x="374" y="669"/>
                  </a:lnTo>
                  <a:lnTo>
                    <a:pt x="360" y="675"/>
                  </a:lnTo>
                  <a:lnTo>
                    <a:pt x="348" y="683"/>
                  </a:lnTo>
                  <a:lnTo>
                    <a:pt x="336" y="694"/>
                  </a:lnTo>
                  <a:lnTo>
                    <a:pt x="323" y="704"/>
                  </a:lnTo>
                  <a:lnTo>
                    <a:pt x="299" y="714"/>
                  </a:lnTo>
                  <a:lnTo>
                    <a:pt x="271" y="726"/>
                  </a:lnTo>
                  <a:lnTo>
                    <a:pt x="246" y="734"/>
                  </a:lnTo>
                  <a:lnTo>
                    <a:pt x="226" y="740"/>
                  </a:lnTo>
                  <a:lnTo>
                    <a:pt x="212" y="740"/>
                  </a:lnTo>
                  <a:lnTo>
                    <a:pt x="199" y="740"/>
                  </a:lnTo>
                  <a:lnTo>
                    <a:pt x="185" y="742"/>
                  </a:lnTo>
                  <a:lnTo>
                    <a:pt x="173" y="748"/>
                  </a:lnTo>
                  <a:lnTo>
                    <a:pt x="163" y="759"/>
                  </a:lnTo>
                  <a:lnTo>
                    <a:pt x="153" y="773"/>
                  </a:lnTo>
                  <a:lnTo>
                    <a:pt x="142" y="781"/>
                  </a:lnTo>
                  <a:lnTo>
                    <a:pt x="128" y="787"/>
                  </a:lnTo>
                  <a:lnTo>
                    <a:pt x="116" y="793"/>
                  </a:lnTo>
                  <a:lnTo>
                    <a:pt x="108" y="803"/>
                  </a:lnTo>
                  <a:lnTo>
                    <a:pt x="100" y="816"/>
                  </a:lnTo>
                  <a:lnTo>
                    <a:pt x="92" y="826"/>
                  </a:lnTo>
                  <a:lnTo>
                    <a:pt x="86" y="834"/>
                  </a:lnTo>
                  <a:lnTo>
                    <a:pt x="90" y="844"/>
                  </a:lnTo>
                  <a:lnTo>
                    <a:pt x="104" y="856"/>
                  </a:lnTo>
                  <a:lnTo>
                    <a:pt x="118" y="872"/>
                  </a:lnTo>
                  <a:lnTo>
                    <a:pt x="130" y="891"/>
                  </a:lnTo>
                  <a:lnTo>
                    <a:pt x="138" y="905"/>
                  </a:lnTo>
                  <a:lnTo>
                    <a:pt x="144" y="919"/>
                  </a:lnTo>
                  <a:lnTo>
                    <a:pt x="146" y="931"/>
                  </a:lnTo>
                  <a:lnTo>
                    <a:pt x="140" y="940"/>
                  </a:lnTo>
                  <a:lnTo>
                    <a:pt x="128" y="946"/>
                  </a:lnTo>
                  <a:lnTo>
                    <a:pt x="114" y="954"/>
                  </a:lnTo>
                  <a:lnTo>
                    <a:pt x="96" y="960"/>
                  </a:lnTo>
                  <a:lnTo>
                    <a:pt x="79" y="960"/>
                  </a:lnTo>
                  <a:lnTo>
                    <a:pt x="67" y="956"/>
                  </a:lnTo>
                  <a:lnTo>
                    <a:pt x="51" y="938"/>
                  </a:lnTo>
                  <a:lnTo>
                    <a:pt x="37" y="919"/>
                  </a:lnTo>
                  <a:lnTo>
                    <a:pt x="25" y="901"/>
                  </a:lnTo>
                  <a:lnTo>
                    <a:pt x="18" y="887"/>
                  </a:lnTo>
                  <a:lnTo>
                    <a:pt x="10" y="872"/>
                  </a:lnTo>
                  <a:lnTo>
                    <a:pt x="4" y="854"/>
                  </a:lnTo>
                  <a:lnTo>
                    <a:pt x="2" y="840"/>
                  </a:lnTo>
                  <a:lnTo>
                    <a:pt x="2" y="826"/>
                  </a:lnTo>
                  <a:lnTo>
                    <a:pt x="2" y="812"/>
                  </a:lnTo>
                  <a:lnTo>
                    <a:pt x="4" y="797"/>
                  </a:lnTo>
                  <a:lnTo>
                    <a:pt x="12" y="783"/>
                  </a:lnTo>
                  <a:lnTo>
                    <a:pt x="25" y="765"/>
                  </a:lnTo>
                  <a:lnTo>
                    <a:pt x="31" y="753"/>
                  </a:lnTo>
                  <a:lnTo>
                    <a:pt x="33" y="749"/>
                  </a:lnTo>
                  <a:lnTo>
                    <a:pt x="4" y="746"/>
                  </a:lnTo>
                  <a:lnTo>
                    <a:pt x="0" y="734"/>
                  </a:lnTo>
                  <a:lnTo>
                    <a:pt x="33" y="687"/>
                  </a:lnTo>
                  <a:lnTo>
                    <a:pt x="71" y="675"/>
                  </a:lnTo>
                  <a:lnTo>
                    <a:pt x="77" y="637"/>
                  </a:lnTo>
                  <a:lnTo>
                    <a:pt x="128" y="627"/>
                  </a:lnTo>
                  <a:lnTo>
                    <a:pt x="147" y="612"/>
                  </a:lnTo>
                  <a:lnTo>
                    <a:pt x="147" y="553"/>
                  </a:lnTo>
                  <a:lnTo>
                    <a:pt x="175" y="539"/>
                  </a:lnTo>
                  <a:lnTo>
                    <a:pt x="244" y="478"/>
                  </a:lnTo>
                  <a:lnTo>
                    <a:pt x="238" y="403"/>
                  </a:lnTo>
                  <a:lnTo>
                    <a:pt x="264" y="332"/>
                  </a:lnTo>
                  <a:lnTo>
                    <a:pt x="301" y="307"/>
                  </a:lnTo>
                  <a:lnTo>
                    <a:pt x="297" y="250"/>
                  </a:lnTo>
                  <a:lnTo>
                    <a:pt x="325" y="220"/>
                  </a:lnTo>
                  <a:lnTo>
                    <a:pt x="303" y="157"/>
                  </a:lnTo>
                  <a:lnTo>
                    <a:pt x="329" y="143"/>
                  </a:lnTo>
                  <a:lnTo>
                    <a:pt x="329" y="86"/>
                  </a:lnTo>
                  <a:lnTo>
                    <a:pt x="384" y="78"/>
                  </a:lnTo>
                  <a:lnTo>
                    <a:pt x="484" y="9"/>
                  </a:lnTo>
                  <a:lnTo>
                    <a:pt x="535" y="39"/>
                  </a:lnTo>
                  <a:lnTo>
                    <a:pt x="592" y="9"/>
                  </a:lnTo>
                  <a:lnTo>
                    <a:pt x="624" y="29"/>
                  </a:lnTo>
                  <a:lnTo>
                    <a:pt x="693" y="0"/>
                  </a:lnTo>
                  <a:lnTo>
                    <a:pt x="720" y="27"/>
                  </a:lnTo>
                  <a:lnTo>
                    <a:pt x="681" y="94"/>
                  </a:lnTo>
                  <a:lnTo>
                    <a:pt x="651" y="130"/>
                  </a:lnTo>
                  <a:lnTo>
                    <a:pt x="679" y="151"/>
                  </a:lnTo>
                  <a:lnTo>
                    <a:pt x="740" y="128"/>
                  </a:lnTo>
                  <a:lnTo>
                    <a:pt x="823" y="92"/>
                  </a:lnTo>
                  <a:lnTo>
                    <a:pt x="878" y="120"/>
                  </a:lnTo>
                  <a:lnTo>
                    <a:pt x="895" y="59"/>
                  </a:lnTo>
                  <a:lnTo>
                    <a:pt x="984" y="61"/>
                  </a:lnTo>
                  <a:lnTo>
                    <a:pt x="1053" y="96"/>
                  </a:lnTo>
                  <a:lnTo>
                    <a:pt x="1086" y="161"/>
                  </a:lnTo>
                  <a:lnTo>
                    <a:pt x="1110" y="216"/>
                  </a:lnTo>
                  <a:lnTo>
                    <a:pt x="1128" y="246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97" name="Freeform 78"/>
            <p:cNvSpPr/>
            <p:nvPr/>
          </p:nvSpPr>
          <p:spPr bwMode="gray">
            <a:xfrm>
              <a:off x="3188" y="3319"/>
              <a:ext cx="564" cy="480"/>
            </a:xfrm>
            <a:custGeom>
              <a:avLst/>
              <a:gdLst>
                <a:gd name="T0" fmla="*/ 279 w 1128"/>
                <a:gd name="T1" fmla="*/ 62 h 960"/>
                <a:gd name="T2" fmla="*/ 272 w 1128"/>
                <a:gd name="T3" fmla="*/ 67 h 960"/>
                <a:gd name="T4" fmla="*/ 266 w 1128"/>
                <a:gd name="T5" fmla="*/ 77 h 960"/>
                <a:gd name="T6" fmla="*/ 261 w 1128"/>
                <a:gd name="T7" fmla="*/ 87 h 960"/>
                <a:gd name="T8" fmla="*/ 254 w 1128"/>
                <a:gd name="T9" fmla="*/ 97 h 960"/>
                <a:gd name="T10" fmla="*/ 241 w 1128"/>
                <a:gd name="T11" fmla="*/ 103 h 960"/>
                <a:gd name="T12" fmla="*/ 230 w 1128"/>
                <a:gd name="T13" fmla="*/ 104 h 960"/>
                <a:gd name="T14" fmla="*/ 216 w 1128"/>
                <a:gd name="T15" fmla="*/ 103 h 960"/>
                <a:gd name="T16" fmla="*/ 203 w 1128"/>
                <a:gd name="T17" fmla="*/ 110 h 960"/>
                <a:gd name="T18" fmla="*/ 199 w 1128"/>
                <a:gd name="T19" fmla="*/ 115 h 960"/>
                <a:gd name="T20" fmla="*/ 198 w 1128"/>
                <a:gd name="T21" fmla="*/ 118 h 960"/>
                <a:gd name="T22" fmla="*/ 196 w 1128"/>
                <a:gd name="T23" fmla="*/ 119 h 960"/>
                <a:gd name="T24" fmla="*/ 190 w 1128"/>
                <a:gd name="T25" fmla="*/ 114 h 960"/>
                <a:gd name="T26" fmla="*/ 183 w 1128"/>
                <a:gd name="T27" fmla="*/ 118 h 960"/>
                <a:gd name="T28" fmla="*/ 177 w 1128"/>
                <a:gd name="T29" fmla="*/ 127 h 960"/>
                <a:gd name="T30" fmla="*/ 164 w 1128"/>
                <a:gd name="T31" fmla="*/ 127 h 960"/>
                <a:gd name="T32" fmla="*/ 155 w 1128"/>
                <a:gd name="T33" fmla="*/ 120 h 960"/>
                <a:gd name="T34" fmla="*/ 148 w 1128"/>
                <a:gd name="T35" fmla="*/ 111 h 960"/>
                <a:gd name="T36" fmla="*/ 143 w 1128"/>
                <a:gd name="T37" fmla="*/ 113 h 960"/>
                <a:gd name="T38" fmla="*/ 147 w 1128"/>
                <a:gd name="T39" fmla="*/ 122 h 960"/>
                <a:gd name="T40" fmla="*/ 154 w 1128"/>
                <a:gd name="T41" fmla="*/ 130 h 960"/>
                <a:gd name="T42" fmla="*/ 153 w 1128"/>
                <a:gd name="T43" fmla="*/ 140 h 960"/>
                <a:gd name="T44" fmla="*/ 140 w 1128"/>
                <a:gd name="T45" fmla="*/ 149 h 960"/>
                <a:gd name="T46" fmla="*/ 134 w 1128"/>
                <a:gd name="T47" fmla="*/ 149 h 960"/>
                <a:gd name="T48" fmla="*/ 132 w 1128"/>
                <a:gd name="T49" fmla="*/ 148 h 960"/>
                <a:gd name="T50" fmla="*/ 130 w 1128"/>
                <a:gd name="T51" fmla="*/ 148 h 960"/>
                <a:gd name="T52" fmla="*/ 126 w 1128"/>
                <a:gd name="T53" fmla="*/ 154 h 960"/>
                <a:gd name="T54" fmla="*/ 116 w 1128"/>
                <a:gd name="T55" fmla="*/ 163 h 960"/>
                <a:gd name="T56" fmla="*/ 110 w 1128"/>
                <a:gd name="T57" fmla="*/ 167 h 960"/>
                <a:gd name="T58" fmla="*/ 97 w 1128"/>
                <a:gd name="T59" fmla="*/ 168 h 960"/>
                <a:gd name="T60" fmla="*/ 87 w 1128"/>
                <a:gd name="T61" fmla="*/ 171 h 960"/>
                <a:gd name="T62" fmla="*/ 75 w 1128"/>
                <a:gd name="T63" fmla="*/ 179 h 960"/>
                <a:gd name="T64" fmla="*/ 56 w 1128"/>
                <a:gd name="T65" fmla="*/ 185 h 960"/>
                <a:gd name="T66" fmla="*/ 46 w 1128"/>
                <a:gd name="T67" fmla="*/ 186 h 960"/>
                <a:gd name="T68" fmla="*/ 38 w 1128"/>
                <a:gd name="T69" fmla="*/ 194 h 960"/>
                <a:gd name="T70" fmla="*/ 29 w 1128"/>
                <a:gd name="T71" fmla="*/ 199 h 960"/>
                <a:gd name="T72" fmla="*/ 23 w 1128"/>
                <a:gd name="T73" fmla="*/ 207 h 960"/>
                <a:gd name="T74" fmla="*/ 26 w 1128"/>
                <a:gd name="T75" fmla="*/ 214 h 960"/>
                <a:gd name="T76" fmla="*/ 35 w 1128"/>
                <a:gd name="T77" fmla="*/ 227 h 960"/>
                <a:gd name="T78" fmla="*/ 35 w 1128"/>
                <a:gd name="T79" fmla="*/ 235 h 960"/>
                <a:gd name="T80" fmla="*/ 24 w 1128"/>
                <a:gd name="T81" fmla="*/ 240 h 960"/>
                <a:gd name="T82" fmla="*/ 13 w 1128"/>
                <a:gd name="T83" fmla="*/ 235 h 960"/>
                <a:gd name="T84" fmla="*/ 4 w 1128"/>
                <a:gd name="T85" fmla="*/ 222 h 960"/>
                <a:gd name="T86" fmla="*/ 1 w 1128"/>
                <a:gd name="T87" fmla="*/ 210 h 960"/>
                <a:gd name="T88" fmla="*/ 1 w 1128"/>
                <a:gd name="T89" fmla="*/ 200 h 960"/>
                <a:gd name="T90" fmla="*/ 8 w 1128"/>
                <a:gd name="T91" fmla="*/ 189 h 960"/>
                <a:gd name="T92" fmla="*/ 0 w 1128"/>
                <a:gd name="T93" fmla="*/ 184 h 960"/>
                <a:gd name="T94" fmla="*/ 19 w 1128"/>
                <a:gd name="T95" fmla="*/ 160 h 960"/>
                <a:gd name="T96" fmla="*/ 37 w 1128"/>
                <a:gd name="T97" fmla="*/ 139 h 960"/>
                <a:gd name="T98" fmla="*/ 59 w 1128"/>
                <a:gd name="T99" fmla="*/ 101 h 960"/>
                <a:gd name="T100" fmla="*/ 74 w 1128"/>
                <a:gd name="T101" fmla="*/ 62 h 960"/>
                <a:gd name="T102" fmla="*/ 82 w 1128"/>
                <a:gd name="T103" fmla="*/ 36 h 960"/>
                <a:gd name="T104" fmla="*/ 121 w 1128"/>
                <a:gd name="T105" fmla="*/ 3 h 960"/>
                <a:gd name="T106" fmla="*/ 156 w 1128"/>
                <a:gd name="T107" fmla="*/ 8 h 960"/>
                <a:gd name="T108" fmla="*/ 170 w 1128"/>
                <a:gd name="T109" fmla="*/ 24 h 960"/>
                <a:gd name="T110" fmla="*/ 185 w 1128"/>
                <a:gd name="T111" fmla="*/ 32 h 960"/>
                <a:gd name="T112" fmla="*/ 224 w 1128"/>
                <a:gd name="T113" fmla="*/ 15 h 960"/>
                <a:gd name="T114" fmla="*/ 272 w 1128"/>
                <a:gd name="T115" fmla="*/ 41 h 96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128"/>
                <a:gd name="T175" fmla="*/ 0 h 960"/>
                <a:gd name="T176" fmla="*/ 1128 w 1128"/>
                <a:gd name="T177" fmla="*/ 960 h 96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128" h="960">
                  <a:moveTo>
                    <a:pt x="1128" y="246"/>
                  </a:moveTo>
                  <a:lnTo>
                    <a:pt x="1124" y="248"/>
                  </a:lnTo>
                  <a:lnTo>
                    <a:pt x="1116" y="250"/>
                  </a:lnTo>
                  <a:lnTo>
                    <a:pt x="1104" y="254"/>
                  </a:lnTo>
                  <a:lnTo>
                    <a:pt x="1094" y="259"/>
                  </a:lnTo>
                  <a:lnTo>
                    <a:pt x="1088" y="265"/>
                  </a:lnTo>
                  <a:lnTo>
                    <a:pt x="1083" y="275"/>
                  </a:lnTo>
                  <a:lnTo>
                    <a:pt x="1075" y="289"/>
                  </a:lnTo>
                  <a:lnTo>
                    <a:pt x="1063" y="305"/>
                  </a:lnTo>
                  <a:lnTo>
                    <a:pt x="1055" y="318"/>
                  </a:lnTo>
                  <a:lnTo>
                    <a:pt x="1047" y="332"/>
                  </a:lnTo>
                  <a:lnTo>
                    <a:pt x="1043" y="348"/>
                  </a:lnTo>
                  <a:lnTo>
                    <a:pt x="1037" y="362"/>
                  </a:lnTo>
                  <a:lnTo>
                    <a:pt x="1029" y="376"/>
                  </a:lnTo>
                  <a:lnTo>
                    <a:pt x="1016" y="387"/>
                  </a:lnTo>
                  <a:lnTo>
                    <a:pt x="1002" y="395"/>
                  </a:lnTo>
                  <a:lnTo>
                    <a:pt x="984" y="403"/>
                  </a:lnTo>
                  <a:lnTo>
                    <a:pt x="966" y="411"/>
                  </a:lnTo>
                  <a:lnTo>
                    <a:pt x="949" y="417"/>
                  </a:lnTo>
                  <a:lnTo>
                    <a:pt x="937" y="419"/>
                  </a:lnTo>
                  <a:lnTo>
                    <a:pt x="921" y="415"/>
                  </a:lnTo>
                  <a:lnTo>
                    <a:pt x="903" y="411"/>
                  </a:lnTo>
                  <a:lnTo>
                    <a:pt x="884" y="409"/>
                  </a:lnTo>
                  <a:lnTo>
                    <a:pt x="864" y="411"/>
                  </a:lnTo>
                  <a:lnTo>
                    <a:pt x="846" y="419"/>
                  </a:lnTo>
                  <a:lnTo>
                    <a:pt x="829" y="431"/>
                  </a:lnTo>
                  <a:lnTo>
                    <a:pt x="813" y="440"/>
                  </a:lnTo>
                  <a:lnTo>
                    <a:pt x="801" y="450"/>
                  </a:lnTo>
                  <a:lnTo>
                    <a:pt x="799" y="454"/>
                  </a:lnTo>
                  <a:lnTo>
                    <a:pt x="797" y="458"/>
                  </a:lnTo>
                  <a:lnTo>
                    <a:pt x="795" y="464"/>
                  </a:lnTo>
                  <a:lnTo>
                    <a:pt x="793" y="468"/>
                  </a:lnTo>
                  <a:lnTo>
                    <a:pt x="791" y="472"/>
                  </a:lnTo>
                  <a:lnTo>
                    <a:pt x="789" y="474"/>
                  </a:lnTo>
                  <a:lnTo>
                    <a:pt x="787" y="474"/>
                  </a:lnTo>
                  <a:lnTo>
                    <a:pt x="783" y="474"/>
                  </a:lnTo>
                  <a:lnTo>
                    <a:pt x="777" y="470"/>
                  </a:lnTo>
                  <a:lnTo>
                    <a:pt x="770" y="462"/>
                  </a:lnTo>
                  <a:lnTo>
                    <a:pt x="760" y="456"/>
                  </a:lnTo>
                  <a:lnTo>
                    <a:pt x="752" y="456"/>
                  </a:lnTo>
                  <a:lnTo>
                    <a:pt x="742" y="462"/>
                  </a:lnTo>
                  <a:lnTo>
                    <a:pt x="734" y="472"/>
                  </a:lnTo>
                  <a:lnTo>
                    <a:pt x="726" y="484"/>
                  </a:lnTo>
                  <a:lnTo>
                    <a:pt x="718" y="496"/>
                  </a:lnTo>
                  <a:lnTo>
                    <a:pt x="708" y="507"/>
                  </a:lnTo>
                  <a:lnTo>
                    <a:pt x="695" y="513"/>
                  </a:lnTo>
                  <a:lnTo>
                    <a:pt x="679" y="513"/>
                  </a:lnTo>
                  <a:lnTo>
                    <a:pt x="657" y="509"/>
                  </a:lnTo>
                  <a:lnTo>
                    <a:pt x="644" y="503"/>
                  </a:lnTo>
                  <a:lnTo>
                    <a:pt x="634" y="494"/>
                  </a:lnTo>
                  <a:lnTo>
                    <a:pt x="622" y="482"/>
                  </a:lnTo>
                  <a:lnTo>
                    <a:pt x="612" y="468"/>
                  </a:lnTo>
                  <a:lnTo>
                    <a:pt x="602" y="454"/>
                  </a:lnTo>
                  <a:lnTo>
                    <a:pt x="592" y="442"/>
                  </a:lnTo>
                  <a:lnTo>
                    <a:pt x="583" y="437"/>
                  </a:lnTo>
                  <a:lnTo>
                    <a:pt x="575" y="440"/>
                  </a:lnTo>
                  <a:lnTo>
                    <a:pt x="571" y="452"/>
                  </a:lnTo>
                  <a:lnTo>
                    <a:pt x="575" y="464"/>
                  </a:lnTo>
                  <a:lnTo>
                    <a:pt x="581" y="478"/>
                  </a:lnTo>
                  <a:lnTo>
                    <a:pt x="588" y="490"/>
                  </a:lnTo>
                  <a:lnTo>
                    <a:pt x="596" y="498"/>
                  </a:lnTo>
                  <a:lnTo>
                    <a:pt x="608" y="509"/>
                  </a:lnTo>
                  <a:lnTo>
                    <a:pt x="618" y="519"/>
                  </a:lnTo>
                  <a:lnTo>
                    <a:pt x="624" y="531"/>
                  </a:lnTo>
                  <a:lnTo>
                    <a:pt x="624" y="541"/>
                  </a:lnTo>
                  <a:lnTo>
                    <a:pt x="612" y="557"/>
                  </a:lnTo>
                  <a:lnTo>
                    <a:pt x="596" y="574"/>
                  </a:lnTo>
                  <a:lnTo>
                    <a:pt x="577" y="588"/>
                  </a:lnTo>
                  <a:lnTo>
                    <a:pt x="557" y="596"/>
                  </a:lnTo>
                  <a:lnTo>
                    <a:pt x="545" y="600"/>
                  </a:lnTo>
                  <a:lnTo>
                    <a:pt x="535" y="598"/>
                  </a:lnTo>
                  <a:lnTo>
                    <a:pt x="533" y="596"/>
                  </a:lnTo>
                  <a:lnTo>
                    <a:pt x="531" y="594"/>
                  </a:lnTo>
                  <a:lnTo>
                    <a:pt x="527" y="592"/>
                  </a:lnTo>
                  <a:lnTo>
                    <a:pt x="525" y="590"/>
                  </a:lnTo>
                  <a:lnTo>
                    <a:pt x="523" y="590"/>
                  </a:lnTo>
                  <a:lnTo>
                    <a:pt x="521" y="590"/>
                  </a:lnTo>
                  <a:lnTo>
                    <a:pt x="520" y="592"/>
                  </a:lnTo>
                  <a:lnTo>
                    <a:pt x="518" y="598"/>
                  </a:lnTo>
                  <a:lnTo>
                    <a:pt x="514" y="608"/>
                  </a:lnTo>
                  <a:lnTo>
                    <a:pt x="504" y="614"/>
                  </a:lnTo>
                  <a:lnTo>
                    <a:pt x="492" y="624"/>
                  </a:lnTo>
                  <a:lnTo>
                    <a:pt x="478" y="637"/>
                  </a:lnTo>
                  <a:lnTo>
                    <a:pt x="466" y="651"/>
                  </a:lnTo>
                  <a:lnTo>
                    <a:pt x="459" y="661"/>
                  </a:lnTo>
                  <a:lnTo>
                    <a:pt x="451" y="667"/>
                  </a:lnTo>
                  <a:lnTo>
                    <a:pt x="441" y="667"/>
                  </a:lnTo>
                  <a:lnTo>
                    <a:pt x="427" y="665"/>
                  </a:lnTo>
                  <a:lnTo>
                    <a:pt x="411" y="667"/>
                  </a:lnTo>
                  <a:lnTo>
                    <a:pt x="390" y="669"/>
                  </a:lnTo>
                  <a:lnTo>
                    <a:pt x="374" y="669"/>
                  </a:lnTo>
                  <a:lnTo>
                    <a:pt x="360" y="675"/>
                  </a:lnTo>
                  <a:lnTo>
                    <a:pt x="348" y="683"/>
                  </a:lnTo>
                  <a:lnTo>
                    <a:pt x="336" y="694"/>
                  </a:lnTo>
                  <a:lnTo>
                    <a:pt x="323" y="704"/>
                  </a:lnTo>
                  <a:lnTo>
                    <a:pt x="299" y="714"/>
                  </a:lnTo>
                  <a:lnTo>
                    <a:pt x="271" y="726"/>
                  </a:lnTo>
                  <a:lnTo>
                    <a:pt x="246" y="734"/>
                  </a:lnTo>
                  <a:lnTo>
                    <a:pt x="226" y="740"/>
                  </a:lnTo>
                  <a:lnTo>
                    <a:pt x="212" y="740"/>
                  </a:lnTo>
                  <a:lnTo>
                    <a:pt x="199" y="740"/>
                  </a:lnTo>
                  <a:lnTo>
                    <a:pt x="185" y="742"/>
                  </a:lnTo>
                  <a:lnTo>
                    <a:pt x="173" y="748"/>
                  </a:lnTo>
                  <a:lnTo>
                    <a:pt x="163" y="759"/>
                  </a:lnTo>
                  <a:lnTo>
                    <a:pt x="153" y="773"/>
                  </a:lnTo>
                  <a:lnTo>
                    <a:pt x="142" y="781"/>
                  </a:lnTo>
                  <a:lnTo>
                    <a:pt x="128" y="787"/>
                  </a:lnTo>
                  <a:lnTo>
                    <a:pt x="116" y="793"/>
                  </a:lnTo>
                  <a:lnTo>
                    <a:pt x="108" y="803"/>
                  </a:lnTo>
                  <a:lnTo>
                    <a:pt x="100" y="816"/>
                  </a:lnTo>
                  <a:lnTo>
                    <a:pt x="92" y="826"/>
                  </a:lnTo>
                  <a:lnTo>
                    <a:pt x="86" y="834"/>
                  </a:lnTo>
                  <a:lnTo>
                    <a:pt x="90" y="844"/>
                  </a:lnTo>
                  <a:lnTo>
                    <a:pt x="104" y="856"/>
                  </a:lnTo>
                  <a:lnTo>
                    <a:pt x="118" y="872"/>
                  </a:lnTo>
                  <a:lnTo>
                    <a:pt x="130" y="891"/>
                  </a:lnTo>
                  <a:lnTo>
                    <a:pt x="138" y="905"/>
                  </a:lnTo>
                  <a:lnTo>
                    <a:pt x="144" y="919"/>
                  </a:lnTo>
                  <a:lnTo>
                    <a:pt x="146" y="931"/>
                  </a:lnTo>
                  <a:lnTo>
                    <a:pt x="140" y="940"/>
                  </a:lnTo>
                  <a:lnTo>
                    <a:pt x="128" y="946"/>
                  </a:lnTo>
                  <a:lnTo>
                    <a:pt x="114" y="954"/>
                  </a:lnTo>
                  <a:lnTo>
                    <a:pt x="96" y="960"/>
                  </a:lnTo>
                  <a:lnTo>
                    <a:pt x="79" y="960"/>
                  </a:lnTo>
                  <a:lnTo>
                    <a:pt x="67" y="956"/>
                  </a:lnTo>
                  <a:lnTo>
                    <a:pt x="51" y="938"/>
                  </a:lnTo>
                  <a:lnTo>
                    <a:pt x="37" y="919"/>
                  </a:lnTo>
                  <a:lnTo>
                    <a:pt x="25" y="901"/>
                  </a:lnTo>
                  <a:lnTo>
                    <a:pt x="18" y="887"/>
                  </a:lnTo>
                  <a:lnTo>
                    <a:pt x="10" y="872"/>
                  </a:lnTo>
                  <a:lnTo>
                    <a:pt x="4" y="854"/>
                  </a:lnTo>
                  <a:lnTo>
                    <a:pt x="2" y="840"/>
                  </a:lnTo>
                  <a:lnTo>
                    <a:pt x="2" y="826"/>
                  </a:lnTo>
                  <a:lnTo>
                    <a:pt x="2" y="812"/>
                  </a:lnTo>
                  <a:lnTo>
                    <a:pt x="4" y="797"/>
                  </a:lnTo>
                  <a:lnTo>
                    <a:pt x="12" y="783"/>
                  </a:lnTo>
                  <a:lnTo>
                    <a:pt x="25" y="765"/>
                  </a:lnTo>
                  <a:lnTo>
                    <a:pt x="31" y="753"/>
                  </a:lnTo>
                  <a:lnTo>
                    <a:pt x="33" y="749"/>
                  </a:lnTo>
                  <a:lnTo>
                    <a:pt x="4" y="746"/>
                  </a:lnTo>
                  <a:lnTo>
                    <a:pt x="0" y="734"/>
                  </a:lnTo>
                  <a:lnTo>
                    <a:pt x="33" y="687"/>
                  </a:lnTo>
                  <a:lnTo>
                    <a:pt x="71" y="675"/>
                  </a:lnTo>
                  <a:lnTo>
                    <a:pt x="77" y="637"/>
                  </a:lnTo>
                  <a:lnTo>
                    <a:pt x="128" y="627"/>
                  </a:lnTo>
                  <a:lnTo>
                    <a:pt x="147" y="612"/>
                  </a:lnTo>
                  <a:lnTo>
                    <a:pt x="147" y="553"/>
                  </a:lnTo>
                  <a:lnTo>
                    <a:pt x="175" y="539"/>
                  </a:lnTo>
                  <a:lnTo>
                    <a:pt x="244" y="478"/>
                  </a:lnTo>
                  <a:lnTo>
                    <a:pt x="238" y="403"/>
                  </a:lnTo>
                  <a:lnTo>
                    <a:pt x="264" y="332"/>
                  </a:lnTo>
                  <a:lnTo>
                    <a:pt x="301" y="307"/>
                  </a:lnTo>
                  <a:lnTo>
                    <a:pt x="297" y="250"/>
                  </a:lnTo>
                  <a:lnTo>
                    <a:pt x="325" y="220"/>
                  </a:lnTo>
                  <a:lnTo>
                    <a:pt x="303" y="157"/>
                  </a:lnTo>
                  <a:lnTo>
                    <a:pt x="329" y="143"/>
                  </a:lnTo>
                  <a:lnTo>
                    <a:pt x="329" y="86"/>
                  </a:lnTo>
                  <a:lnTo>
                    <a:pt x="384" y="78"/>
                  </a:lnTo>
                  <a:lnTo>
                    <a:pt x="484" y="9"/>
                  </a:lnTo>
                  <a:lnTo>
                    <a:pt x="535" y="39"/>
                  </a:lnTo>
                  <a:lnTo>
                    <a:pt x="592" y="9"/>
                  </a:lnTo>
                  <a:lnTo>
                    <a:pt x="624" y="29"/>
                  </a:lnTo>
                  <a:lnTo>
                    <a:pt x="693" y="0"/>
                  </a:lnTo>
                  <a:lnTo>
                    <a:pt x="720" y="27"/>
                  </a:lnTo>
                  <a:lnTo>
                    <a:pt x="681" y="94"/>
                  </a:lnTo>
                  <a:lnTo>
                    <a:pt x="651" y="130"/>
                  </a:lnTo>
                  <a:lnTo>
                    <a:pt x="679" y="151"/>
                  </a:lnTo>
                  <a:lnTo>
                    <a:pt x="740" y="128"/>
                  </a:lnTo>
                  <a:lnTo>
                    <a:pt x="823" y="92"/>
                  </a:lnTo>
                  <a:lnTo>
                    <a:pt x="878" y="120"/>
                  </a:lnTo>
                  <a:lnTo>
                    <a:pt x="895" y="59"/>
                  </a:lnTo>
                  <a:lnTo>
                    <a:pt x="984" y="61"/>
                  </a:lnTo>
                  <a:lnTo>
                    <a:pt x="1053" y="96"/>
                  </a:lnTo>
                  <a:lnTo>
                    <a:pt x="1086" y="161"/>
                  </a:lnTo>
                  <a:lnTo>
                    <a:pt x="1110" y="216"/>
                  </a:lnTo>
                  <a:lnTo>
                    <a:pt x="1128" y="246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98" name="Freeform 79"/>
            <p:cNvSpPr/>
            <p:nvPr/>
          </p:nvSpPr>
          <p:spPr bwMode="gray">
            <a:xfrm>
              <a:off x="3636" y="3029"/>
              <a:ext cx="313" cy="413"/>
            </a:xfrm>
            <a:custGeom>
              <a:avLst/>
              <a:gdLst>
                <a:gd name="T0" fmla="*/ 156 w 626"/>
                <a:gd name="T1" fmla="*/ 31 h 825"/>
                <a:gd name="T2" fmla="*/ 154 w 626"/>
                <a:gd name="T3" fmla="*/ 37 h 825"/>
                <a:gd name="T4" fmla="*/ 152 w 626"/>
                <a:gd name="T5" fmla="*/ 44 h 825"/>
                <a:gd name="T6" fmla="*/ 146 w 626"/>
                <a:gd name="T7" fmla="*/ 52 h 825"/>
                <a:gd name="T8" fmla="*/ 138 w 626"/>
                <a:gd name="T9" fmla="*/ 57 h 825"/>
                <a:gd name="T10" fmla="*/ 131 w 626"/>
                <a:gd name="T11" fmla="*/ 61 h 825"/>
                <a:gd name="T12" fmla="*/ 130 w 626"/>
                <a:gd name="T13" fmla="*/ 62 h 825"/>
                <a:gd name="T14" fmla="*/ 132 w 626"/>
                <a:gd name="T15" fmla="*/ 68 h 825"/>
                <a:gd name="T16" fmla="*/ 135 w 626"/>
                <a:gd name="T17" fmla="*/ 75 h 825"/>
                <a:gd name="T18" fmla="*/ 136 w 626"/>
                <a:gd name="T19" fmla="*/ 81 h 825"/>
                <a:gd name="T20" fmla="*/ 136 w 626"/>
                <a:gd name="T21" fmla="*/ 89 h 825"/>
                <a:gd name="T22" fmla="*/ 137 w 626"/>
                <a:gd name="T23" fmla="*/ 95 h 825"/>
                <a:gd name="T24" fmla="*/ 138 w 626"/>
                <a:gd name="T25" fmla="*/ 104 h 825"/>
                <a:gd name="T26" fmla="*/ 131 w 626"/>
                <a:gd name="T27" fmla="*/ 112 h 825"/>
                <a:gd name="T28" fmla="*/ 122 w 626"/>
                <a:gd name="T29" fmla="*/ 120 h 825"/>
                <a:gd name="T30" fmla="*/ 117 w 626"/>
                <a:gd name="T31" fmla="*/ 131 h 825"/>
                <a:gd name="T32" fmla="*/ 115 w 626"/>
                <a:gd name="T33" fmla="*/ 142 h 825"/>
                <a:gd name="T34" fmla="*/ 110 w 626"/>
                <a:gd name="T35" fmla="*/ 151 h 825"/>
                <a:gd name="T36" fmla="*/ 103 w 626"/>
                <a:gd name="T37" fmla="*/ 156 h 825"/>
                <a:gd name="T38" fmla="*/ 94 w 626"/>
                <a:gd name="T39" fmla="*/ 158 h 825"/>
                <a:gd name="T40" fmla="*/ 86 w 626"/>
                <a:gd name="T41" fmla="*/ 161 h 825"/>
                <a:gd name="T42" fmla="*/ 85 w 626"/>
                <a:gd name="T43" fmla="*/ 165 h 825"/>
                <a:gd name="T44" fmla="*/ 89 w 626"/>
                <a:gd name="T45" fmla="*/ 171 h 825"/>
                <a:gd name="T46" fmla="*/ 90 w 626"/>
                <a:gd name="T47" fmla="*/ 176 h 825"/>
                <a:gd name="T48" fmla="*/ 86 w 626"/>
                <a:gd name="T49" fmla="*/ 182 h 825"/>
                <a:gd name="T50" fmla="*/ 80 w 626"/>
                <a:gd name="T51" fmla="*/ 189 h 825"/>
                <a:gd name="T52" fmla="*/ 76 w 626"/>
                <a:gd name="T53" fmla="*/ 193 h 825"/>
                <a:gd name="T54" fmla="*/ 69 w 626"/>
                <a:gd name="T55" fmla="*/ 199 h 825"/>
                <a:gd name="T56" fmla="*/ 61 w 626"/>
                <a:gd name="T57" fmla="*/ 204 h 825"/>
                <a:gd name="T58" fmla="*/ 58 w 626"/>
                <a:gd name="T59" fmla="*/ 207 h 825"/>
                <a:gd name="T60" fmla="*/ 48 w 626"/>
                <a:gd name="T61" fmla="*/ 185 h 825"/>
                <a:gd name="T62" fmla="*/ 22 w 626"/>
                <a:gd name="T63" fmla="*/ 161 h 825"/>
                <a:gd name="T64" fmla="*/ 0 w 626"/>
                <a:gd name="T65" fmla="*/ 146 h 825"/>
                <a:gd name="T66" fmla="*/ 15 w 626"/>
                <a:gd name="T67" fmla="*/ 107 h 825"/>
                <a:gd name="T68" fmla="*/ 20 w 626"/>
                <a:gd name="T69" fmla="*/ 88 h 825"/>
                <a:gd name="T70" fmla="*/ 18 w 626"/>
                <a:gd name="T71" fmla="*/ 67 h 825"/>
                <a:gd name="T72" fmla="*/ 34 w 626"/>
                <a:gd name="T73" fmla="*/ 43 h 825"/>
                <a:gd name="T74" fmla="*/ 42 w 626"/>
                <a:gd name="T75" fmla="*/ 24 h 825"/>
                <a:gd name="T76" fmla="*/ 63 w 626"/>
                <a:gd name="T77" fmla="*/ 17 h 825"/>
                <a:gd name="T78" fmla="*/ 75 w 626"/>
                <a:gd name="T79" fmla="*/ 1 h 825"/>
                <a:gd name="T80" fmla="*/ 92 w 626"/>
                <a:gd name="T81" fmla="*/ 14 h 825"/>
                <a:gd name="T82" fmla="*/ 114 w 626"/>
                <a:gd name="T83" fmla="*/ 32 h 825"/>
                <a:gd name="T84" fmla="*/ 135 w 626"/>
                <a:gd name="T85" fmla="*/ 32 h 825"/>
                <a:gd name="T86" fmla="*/ 151 w 626"/>
                <a:gd name="T87" fmla="*/ 25 h 82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626"/>
                <a:gd name="T133" fmla="*/ 0 h 825"/>
                <a:gd name="T134" fmla="*/ 626 w 626"/>
                <a:gd name="T135" fmla="*/ 825 h 825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626" h="825">
                  <a:moveTo>
                    <a:pt x="626" y="122"/>
                  </a:moveTo>
                  <a:lnTo>
                    <a:pt x="624" y="124"/>
                  </a:lnTo>
                  <a:lnTo>
                    <a:pt x="621" y="134"/>
                  </a:lnTo>
                  <a:lnTo>
                    <a:pt x="615" y="146"/>
                  </a:lnTo>
                  <a:lnTo>
                    <a:pt x="613" y="159"/>
                  </a:lnTo>
                  <a:lnTo>
                    <a:pt x="607" y="173"/>
                  </a:lnTo>
                  <a:lnTo>
                    <a:pt x="597" y="189"/>
                  </a:lnTo>
                  <a:lnTo>
                    <a:pt x="581" y="205"/>
                  </a:lnTo>
                  <a:lnTo>
                    <a:pt x="565" y="216"/>
                  </a:lnTo>
                  <a:lnTo>
                    <a:pt x="550" y="228"/>
                  </a:lnTo>
                  <a:lnTo>
                    <a:pt x="534" y="236"/>
                  </a:lnTo>
                  <a:lnTo>
                    <a:pt x="524" y="242"/>
                  </a:lnTo>
                  <a:lnTo>
                    <a:pt x="520" y="244"/>
                  </a:lnTo>
                  <a:lnTo>
                    <a:pt x="520" y="248"/>
                  </a:lnTo>
                  <a:lnTo>
                    <a:pt x="524" y="258"/>
                  </a:lnTo>
                  <a:lnTo>
                    <a:pt x="528" y="272"/>
                  </a:lnTo>
                  <a:lnTo>
                    <a:pt x="532" y="285"/>
                  </a:lnTo>
                  <a:lnTo>
                    <a:pt x="538" y="299"/>
                  </a:lnTo>
                  <a:lnTo>
                    <a:pt x="542" y="309"/>
                  </a:lnTo>
                  <a:lnTo>
                    <a:pt x="544" y="321"/>
                  </a:lnTo>
                  <a:lnTo>
                    <a:pt x="546" y="339"/>
                  </a:lnTo>
                  <a:lnTo>
                    <a:pt x="544" y="354"/>
                  </a:lnTo>
                  <a:lnTo>
                    <a:pt x="544" y="368"/>
                  </a:lnTo>
                  <a:lnTo>
                    <a:pt x="548" y="380"/>
                  </a:lnTo>
                  <a:lnTo>
                    <a:pt x="550" y="396"/>
                  </a:lnTo>
                  <a:lnTo>
                    <a:pt x="550" y="413"/>
                  </a:lnTo>
                  <a:lnTo>
                    <a:pt x="540" y="429"/>
                  </a:lnTo>
                  <a:lnTo>
                    <a:pt x="522" y="447"/>
                  </a:lnTo>
                  <a:lnTo>
                    <a:pt x="504" y="462"/>
                  </a:lnTo>
                  <a:lnTo>
                    <a:pt x="489" y="480"/>
                  </a:lnTo>
                  <a:lnTo>
                    <a:pt x="479" y="494"/>
                  </a:lnTo>
                  <a:lnTo>
                    <a:pt x="469" y="522"/>
                  </a:lnTo>
                  <a:lnTo>
                    <a:pt x="463" y="549"/>
                  </a:lnTo>
                  <a:lnTo>
                    <a:pt x="459" y="565"/>
                  </a:lnTo>
                  <a:lnTo>
                    <a:pt x="451" y="585"/>
                  </a:lnTo>
                  <a:lnTo>
                    <a:pt x="441" y="602"/>
                  </a:lnTo>
                  <a:lnTo>
                    <a:pt x="428" y="618"/>
                  </a:lnTo>
                  <a:lnTo>
                    <a:pt x="414" y="624"/>
                  </a:lnTo>
                  <a:lnTo>
                    <a:pt x="396" y="630"/>
                  </a:lnTo>
                  <a:lnTo>
                    <a:pt x="376" y="632"/>
                  </a:lnTo>
                  <a:lnTo>
                    <a:pt x="359" y="636"/>
                  </a:lnTo>
                  <a:lnTo>
                    <a:pt x="345" y="642"/>
                  </a:lnTo>
                  <a:lnTo>
                    <a:pt x="337" y="648"/>
                  </a:lnTo>
                  <a:lnTo>
                    <a:pt x="339" y="659"/>
                  </a:lnTo>
                  <a:lnTo>
                    <a:pt x="347" y="669"/>
                  </a:lnTo>
                  <a:lnTo>
                    <a:pt x="357" y="681"/>
                  </a:lnTo>
                  <a:lnTo>
                    <a:pt x="363" y="691"/>
                  </a:lnTo>
                  <a:lnTo>
                    <a:pt x="361" y="701"/>
                  </a:lnTo>
                  <a:lnTo>
                    <a:pt x="353" y="710"/>
                  </a:lnTo>
                  <a:lnTo>
                    <a:pt x="343" y="726"/>
                  </a:lnTo>
                  <a:lnTo>
                    <a:pt x="331" y="742"/>
                  </a:lnTo>
                  <a:lnTo>
                    <a:pt x="319" y="756"/>
                  </a:lnTo>
                  <a:lnTo>
                    <a:pt x="312" y="766"/>
                  </a:lnTo>
                  <a:lnTo>
                    <a:pt x="302" y="771"/>
                  </a:lnTo>
                  <a:lnTo>
                    <a:pt x="290" y="781"/>
                  </a:lnTo>
                  <a:lnTo>
                    <a:pt x="274" y="793"/>
                  </a:lnTo>
                  <a:lnTo>
                    <a:pt x="258" y="805"/>
                  </a:lnTo>
                  <a:lnTo>
                    <a:pt x="245" y="815"/>
                  </a:lnTo>
                  <a:lnTo>
                    <a:pt x="235" y="821"/>
                  </a:lnTo>
                  <a:lnTo>
                    <a:pt x="231" y="825"/>
                  </a:lnTo>
                  <a:lnTo>
                    <a:pt x="215" y="795"/>
                  </a:lnTo>
                  <a:lnTo>
                    <a:pt x="191" y="740"/>
                  </a:lnTo>
                  <a:lnTo>
                    <a:pt x="158" y="675"/>
                  </a:lnTo>
                  <a:lnTo>
                    <a:pt x="89" y="642"/>
                  </a:lnTo>
                  <a:lnTo>
                    <a:pt x="2" y="640"/>
                  </a:lnTo>
                  <a:lnTo>
                    <a:pt x="0" y="581"/>
                  </a:lnTo>
                  <a:lnTo>
                    <a:pt x="28" y="476"/>
                  </a:lnTo>
                  <a:lnTo>
                    <a:pt x="60" y="425"/>
                  </a:lnTo>
                  <a:lnTo>
                    <a:pt x="58" y="376"/>
                  </a:lnTo>
                  <a:lnTo>
                    <a:pt x="77" y="352"/>
                  </a:lnTo>
                  <a:lnTo>
                    <a:pt x="63" y="317"/>
                  </a:lnTo>
                  <a:lnTo>
                    <a:pt x="69" y="266"/>
                  </a:lnTo>
                  <a:lnTo>
                    <a:pt x="126" y="244"/>
                  </a:lnTo>
                  <a:lnTo>
                    <a:pt x="136" y="171"/>
                  </a:lnTo>
                  <a:lnTo>
                    <a:pt x="140" y="116"/>
                  </a:lnTo>
                  <a:lnTo>
                    <a:pt x="170" y="94"/>
                  </a:lnTo>
                  <a:lnTo>
                    <a:pt x="203" y="94"/>
                  </a:lnTo>
                  <a:lnTo>
                    <a:pt x="254" y="65"/>
                  </a:lnTo>
                  <a:lnTo>
                    <a:pt x="298" y="45"/>
                  </a:lnTo>
                  <a:lnTo>
                    <a:pt x="298" y="4"/>
                  </a:lnTo>
                  <a:lnTo>
                    <a:pt x="363" y="0"/>
                  </a:lnTo>
                  <a:lnTo>
                    <a:pt x="367" y="53"/>
                  </a:lnTo>
                  <a:lnTo>
                    <a:pt x="406" y="110"/>
                  </a:lnTo>
                  <a:lnTo>
                    <a:pt x="455" y="126"/>
                  </a:lnTo>
                  <a:lnTo>
                    <a:pt x="495" y="83"/>
                  </a:lnTo>
                  <a:lnTo>
                    <a:pt x="538" y="126"/>
                  </a:lnTo>
                  <a:lnTo>
                    <a:pt x="571" y="122"/>
                  </a:lnTo>
                  <a:lnTo>
                    <a:pt x="603" y="98"/>
                  </a:lnTo>
                  <a:lnTo>
                    <a:pt x="626" y="122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99" name="Freeform 80"/>
            <p:cNvSpPr/>
            <p:nvPr/>
          </p:nvSpPr>
          <p:spPr bwMode="gray">
            <a:xfrm>
              <a:off x="3636" y="3029"/>
              <a:ext cx="313" cy="413"/>
            </a:xfrm>
            <a:custGeom>
              <a:avLst/>
              <a:gdLst>
                <a:gd name="T0" fmla="*/ 156 w 626"/>
                <a:gd name="T1" fmla="*/ 31 h 825"/>
                <a:gd name="T2" fmla="*/ 154 w 626"/>
                <a:gd name="T3" fmla="*/ 37 h 825"/>
                <a:gd name="T4" fmla="*/ 152 w 626"/>
                <a:gd name="T5" fmla="*/ 44 h 825"/>
                <a:gd name="T6" fmla="*/ 146 w 626"/>
                <a:gd name="T7" fmla="*/ 52 h 825"/>
                <a:gd name="T8" fmla="*/ 138 w 626"/>
                <a:gd name="T9" fmla="*/ 57 h 825"/>
                <a:gd name="T10" fmla="*/ 131 w 626"/>
                <a:gd name="T11" fmla="*/ 61 h 825"/>
                <a:gd name="T12" fmla="*/ 130 w 626"/>
                <a:gd name="T13" fmla="*/ 62 h 825"/>
                <a:gd name="T14" fmla="*/ 132 w 626"/>
                <a:gd name="T15" fmla="*/ 68 h 825"/>
                <a:gd name="T16" fmla="*/ 135 w 626"/>
                <a:gd name="T17" fmla="*/ 75 h 825"/>
                <a:gd name="T18" fmla="*/ 136 w 626"/>
                <a:gd name="T19" fmla="*/ 81 h 825"/>
                <a:gd name="T20" fmla="*/ 136 w 626"/>
                <a:gd name="T21" fmla="*/ 89 h 825"/>
                <a:gd name="T22" fmla="*/ 137 w 626"/>
                <a:gd name="T23" fmla="*/ 95 h 825"/>
                <a:gd name="T24" fmla="*/ 138 w 626"/>
                <a:gd name="T25" fmla="*/ 104 h 825"/>
                <a:gd name="T26" fmla="*/ 131 w 626"/>
                <a:gd name="T27" fmla="*/ 112 h 825"/>
                <a:gd name="T28" fmla="*/ 122 w 626"/>
                <a:gd name="T29" fmla="*/ 120 h 825"/>
                <a:gd name="T30" fmla="*/ 117 w 626"/>
                <a:gd name="T31" fmla="*/ 131 h 825"/>
                <a:gd name="T32" fmla="*/ 115 w 626"/>
                <a:gd name="T33" fmla="*/ 142 h 825"/>
                <a:gd name="T34" fmla="*/ 110 w 626"/>
                <a:gd name="T35" fmla="*/ 151 h 825"/>
                <a:gd name="T36" fmla="*/ 103 w 626"/>
                <a:gd name="T37" fmla="*/ 156 h 825"/>
                <a:gd name="T38" fmla="*/ 94 w 626"/>
                <a:gd name="T39" fmla="*/ 158 h 825"/>
                <a:gd name="T40" fmla="*/ 86 w 626"/>
                <a:gd name="T41" fmla="*/ 161 h 825"/>
                <a:gd name="T42" fmla="*/ 85 w 626"/>
                <a:gd name="T43" fmla="*/ 165 h 825"/>
                <a:gd name="T44" fmla="*/ 89 w 626"/>
                <a:gd name="T45" fmla="*/ 171 h 825"/>
                <a:gd name="T46" fmla="*/ 90 w 626"/>
                <a:gd name="T47" fmla="*/ 176 h 825"/>
                <a:gd name="T48" fmla="*/ 86 w 626"/>
                <a:gd name="T49" fmla="*/ 182 h 825"/>
                <a:gd name="T50" fmla="*/ 80 w 626"/>
                <a:gd name="T51" fmla="*/ 189 h 825"/>
                <a:gd name="T52" fmla="*/ 76 w 626"/>
                <a:gd name="T53" fmla="*/ 193 h 825"/>
                <a:gd name="T54" fmla="*/ 69 w 626"/>
                <a:gd name="T55" fmla="*/ 199 h 825"/>
                <a:gd name="T56" fmla="*/ 61 w 626"/>
                <a:gd name="T57" fmla="*/ 204 h 825"/>
                <a:gd name="T58" fmla="*/ 58 w 626"/>
                <a:gd name="T59" fmla="*/ 207 h 825"/>
                <a:gd name="T60" fmla="*/ 48 w 626"/>
                <a:gd name="T61" fmla="*/ 185 h 825"/>
                <a:gd name="T62" fmla="*/ 22 w 626"/>
                <a:gd name="T63" fmla="*/ 161 h 825"/>
                <a:gd name="T64" fmla="*/ 0 w 626"/>
                <a:gd name="T65" fmla="*/ 146 h 825"/>
                <a:gd name="T66" fmla="*/ 15 w 626"/>
                <a:gd name="T67" fmla="*/ 107 h 825"/>
                <a:gd name="T68" fmla="*/ 20 w 626"/>
                <a:gd name="T69" fmla="*/ 88 h 825"/>
                <a:gd name="T70" fmla="*/ 18 w 626"/>
                <a:gd name="T71" fmla="*/ 67 h 825"/>
                <a:gd name="T72" fmla="*/ 34 w 626"/>
                <a:gd name="T73" fmla="*/ 43 h 825"/>
                <a:gd name="T74" fmla="*/ 42 w 626"/>
                <a:gd name="T75" fmla="*/ 24 h 825"/>
                <a:gd name="T76" fmla="*/ 63 w 626"/>
                <a:gd name="T77" fmla="*/ 17 h 825"/>
                <a:gd name="T78" fmla="*/ 75 w 626"/>
                <a:gd name="T79" fmla="*/ 1 h 825"/>
                <a:gd name="T80" fmla="*/ 92 w 626"/>
                <a:gd name="T81" fmla="*/ 14 h 825"/>
                <a:gd name="T82" fmla="*/ 114 w 626"/>
                <a:gd name="T83" fmla="*/ 32 h 825"/>
                <a:gd name="T84" fmla="*/ 135 w 626"/>
                <a:gd name="T85" fmla="*/ 32 h 825"/>
                <a:gd name="T86" fmla="*/ 151 w 626"/>
                <a:gd name="T87" fmla="*/ 25 h 82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626"/>
                <a:gd name="T133" fmla="*/ 0 h 825"/>
                <a:gd name="T134" fmla="*/ 626 w 626"/>
                <a:gd name="T135" fmla="*/ 825 h 825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626" h="825">
                  <a:moveTo>
                    <a:pt x="626" y="122"/>
                  </a:moveTo>
                  <a:lnTo>
                    <a:pt x="624" y="124"/>
                  </a:lnTo>
                  <a:lnTo>
                    <a:pt x="621" y="134"/>
                  </a:lnTo>
                  <a:lnTo>
                    <a:pt x="615" y="146"/>
                  </a:lnTo>
                  <a:lnTo>
                    <a:pt x="613" y="159"/>
                  </a:lnTo>
                  <a:lnTo>
                    <a:pt x="607" y="173"/>
                  </a:lnTo>
                  <a:lnTo>
                    <a:pt x="597" y="189"/>
                  </a:lnTo>
                  <a:lnTo>
                    <a:pt x="581" y="205"/>
                  </a:lnTo>
                  <a:lnTo>
                    <a:pt x="565" y="216"/>
                  </a:lnTo>
                  <a:lnTo>
                    <a:pt x="550" y="228"/>
                  </a:lnTo>
                  <a:lnTo>
                    <a:pt x="534" y="236"/>
                  </a:lnTo>
                  <a:lnTo>
                    <a:pt x="524" y="242"/>
                  </a:lnTo>
                  <a:lnTo>
                    <a:pt x="520" y="244"/>
                  </a:lnTo>
                  <a:lnTo>
                    <a:pt x="520" y="248"/>
                  </a:lnTo>
                  <a:lnTo>
                    <a:pt x="524" y="258"/>
                  </a:lnTo>
                  <a:lnTo>
                    <a:pt x="528" y="272"/>
                  </a:lnTo>
                  <a:lnTo>
                    <a:pt x="532" y="285"/>
                  </a:lnTo>
                  <a:lnTo>
                    <a:pt x="538" y="299"/>
                  </a:lnTo>
                  <a:lnTo>
                    <a:pt x="542" y="309"/>
                  </a:lnTo>
                  <a:lnTo>
                    <a:pt x="544" y="321"/>
                  </a:lnTo>
                  <a:lnTo>
                    <a:pt x="546" y="339"/>
                  </a:lnTo>
                  <a:lnTo>
                    <a:pt x="544" y="354"/>
                  </a:lnTo>
                  <a:lnTo>
                    <a:pt x="544" y="368"/>
                  </a:lnTo>
                  <a:lnTo>
                    <a:pt x="548" y="380"/>
                  </a:lnTo>
                  <a:lnTo>
                    <a:pt x="550" y="396"/>
                  </a:lnTo>
                  <a:lnTo>
                    <a:pt x="550" y="413"/>
                  </a:lnTo>
                  <a:lnTo>
                    <a:pt x="540" y="429"/>
                  </a:lnTo>
                  <a:lnTo>
                    <a:pt x="522" y="447"/>
                  </a:lnTo>
                  <a:lnTo>
                    <a:pt x="504" y="462"/>
                  </a:lnTo>
                  <a:lnTo>
                    <a:pt x="489" y="480"/>
                  </a:lnTo>
                  <a:lnTo>
                    <a:pt x="479" y="494"/>
                  </a:lnTo>
                  <a:lnTo>
                    <a:pt x="469" y="522"/>
                  </a:lnTo>
                  <a:lnTo>
                    <a:pt x="463" y="549"/>
                  </a:lnTo>
                  <a:lnTo>
                    <a:pt x="459" y="565"/>
                  </a:lnTo>
                  <a:lnTo>
                    <a:pt x="451" y="585"/>
                  </a:lnTo>
                  <a:lnTo>
                    <a:pt x="441" y="602"/>
                  </a:lnTo>
                  <a:lnTo>
                    <a:pt x="428" y="618"/>
                  </a:lnTo>
                  <a:lnTo>
                    <a:pt x="414" y="624"/>
                  </a:lnTo>
                  <a:lnTo>
                    <a:pt x="396" y="630"/>
                  </a:lnTo>
                  <a:lnTo>
                    <a:pt x="376" y="632"/>
                  </a:lnTo>
                  <a:lnTo>
                    <a:pt x="359" y="636"/>
                  </a:lnTo>
                  <a:lnTo>
                    <a:pt x="345" y="642"/>
                  </a:lnTo>
                  <a:lnTo>
                    <a:pt x="337" y="648"/>
                  </a:lnTo>
                  <a:lnTo>
                    <a:pt x="339" y="659"/>
                  </a:lnTo>
                  <a:lnTo>
                    <a:pt x="347" y="669"/>
                  </a:lnTo>
                  <a:lnTo>
                    <a:pt x="357" y="681"/>
                  </a:lnTo>
                  <a:lnTo>
                    <a:pt x="363" y="691"/>
                  </a:lnTo>
                  <a:lnTo>
                    <a:pt x="361" y="701"/>
                  </a:lnTo>
                  <a:lnTo>
                    <a:pt x="353" y="710"/>
                  </a:lnTo>
                  <a:lnTo>
                    <a:pt x="343" y="726"/>
                  </a:lnTo>
                  <a:lnTo>
                    <a:pt x="331" y="742"/>
                  </a:lnTo>
                  <a:lnTo>
                    <a:pt x="319" y="756"/>
                  </a:lnTo>
                  <a:lnTo>
                    <a:pt x="312" y="766"/>
                  </a:lnTo>
                  <a:lnTo>
                    <a:pt x="302" y="771"/>
                  </a:lnTo>
                  <a:lnTo>
                    <a:pt x="290" y="781"/>
                  </a:lnTo>
                  <a:lnTo>
                    <a:pt x="274" y="793"/>
                  </a:lnTo>
                  <a:lnTo>
                    <a:pt x="258" y="805"/>
                  </a:lnTo>
                  <a:lnTo>
                    <a:pt x="245" y="815"/>
                  </a:lnTo>
                  <a:lnTo>
                    <a:pt x="235" y="821"/>
                  </a:lnTo>
                  <a:lnTo>
                    <a:pt x="231" y="825"/>
                  </a:lnTo>
                  <a:lnTo>
                    <a:pt x="215" y="795"/>
                  </a:lnTo>
                  <a:lnTo>
                    <a:pt x="191" y="740"/>
                  </a:lnTo>
                  <a:lnTo>
                    <a:pt x="158" y="675"/>
                  </a:lnTo>
                  <a:lnTo>
                    <a:pt x="89" y="642"/>
                  </a:lnTo>
                  <a:lnTo>
                    <a:pt x="2" y="640"/>
                  </a:lnTo>
                  <a:lnTo>
                    <a:pt x="0" y="581"/>
                  </a:lnTo>
                  <a:lnTo>
                    <a:pt x="28" y="476"/>
                  </a:lnTo>
                  <a:lnTo>
                    <a:pt x="60" y="425"/>
                  </a:lnTo>
                  <a:lnTo>
                    <a:pt x="58" y="376"/>
                  </a:lnTo>
                  <a:lnTo>
                    <a:pt x="77" y="352"/>
                  </a:lnTo>
                  <a:lnTo>
                    <a:pt x="63" y="317"/>
                  </a:lnTo>
                  <a:lnTo>
                    <a:pt x="69" y="266"/>
                  </a:lnTo>
                  <a:lnTo>
                    <a:pt x="126" y="244"/>
                  </a:lnTo>
                  <a:lnTo>
                    <a:pt x="136" y="171"/>
                  </a:lnTo>
                  <a:lnTo>
                    <a:pt x="140" y="116"/>
                  </a:lnTo>
                  <a:lnTo>
                    <a:pt x="170" y="94"/>
                  </a:lnTo>
                  <a:lnTo>
                    <a:pt x="203" y="94"/>
                  </a:lnTo>
                  <a:lnTo>
                    <a:pt x="254" y="65"/>
                  </a:lnTo>
                  <a:lnTo>
                    <a:pt x="298" y="45"/>
                  </a:lnTo>
                  <a:lnTo>
                    <a:pt x="298" y="4"/>
                  </a:lnTo>
                  <a:lnTo>
                    <a:pt x="363" y="0"/>
                  </a:lnTo>
                  <a:lnTo>
                    <a:pt x="367" y="53"/>
                  </a:lnTo>
                  <a:lnTo>
                    <a:pt x="406" y="110"/>
                  </a:lnTo>
                  <a:lnTo>
                    <a:pt x="455" y="126"/>
                  </a:lnTo>
                  <a:lnTo>
                    <a:pt x="495" y="83"/>
                  </a:lnTo>
                  <a:lnTo>
                    <a:pt x="538" y="126"/>
                  </a:lnTo>
                  <a:lnTo>
                    <a:pt x="571" y="122"/>
                  </a:lnTo>
                  <a:lnTo>
                    <a:pt x="603" y="98"/>
                  </a:lnTo>
                  <a:lnTo>
                    <a:pt x="626" y="122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00" name="Freeform 81"/>
            <p:cNvSpPr/>
            <p:nvPr/>
          </p:nvSpPr>
          <p:spPr bwMode="gray">
            <a:xfrm>
              <a:off x="3746" y="2774"/>
              <a:ext cx="283" cy="318"/>
            </a:xfrm>
            <a:custGeom>
              <a:avLst/>
              <a:gdLst>
                <a:gd name="T0" fmla="*/ 109 w 565"/>
                <a:gd name="T1" fmla="*/ 11 h 638"/>
                <a:gd name="T2" fmla="*/ 106 w 565"/>
                <a:gd name="T3" fmla="*/ 11 h 638"/>
                <a:gd name="T4" fmla="*/ 103 w 565"/>
                <a:gd name="T5" fmla="*/ 14 h 638"/>
                <a:gd name="T6" fmla="*/ 100 w 565"/>
                <a:gd name="T7" fmla="*/ 21 h 638"/>
                <a:gd name="T8" fmla="*/ 99 w 565"/>
                <a:gd name="T9" fmla="*/ 28 h 638"/>
                <a:gd name="T10" fmla="*/ 96 w 565"/>
                <a:gd name="T11" fmla="*/ 31 h 638"/>
                <a:gd name="T12" fmla="*/ 90 w 565"/>
                <a:gd name="T13" fmla="*/ 29 h 638"/>
                <a:gd name="T14" fmla="*/ 84 w 565"/>
                <a:gd name="T15" fmla="*/ 26 h 638"/>
                <a:gd name="T16" fmla="*/ 80 w 565"/>
                <a:gd name="T17" fmla="*/ 26 h 638"/>
                <a:gd name="T18" fmla="*/ 82 w 565"/>
                <a:gd name="T19" fmla="*/ 32 h 638"/>
                <a:gd name="T20" fmla="*/ 87 w 565"/>
                <a:gd name="T21" fmla="*/ 36 h 638"/>
                <a:gd name="T22" fmla="*/ 93 w 565"/>
                <a:gd name="T23" fmla="*/ 38 h 638"/>
                <a:gd name="T24" fmla="*/ 101 w 565"/>
                <a:gd name="T25" fmla="*/ 35 h 638"/>
                <a:gd name="T26" fmla="*/ 104 w 565"/>
                <a:gd name="T27" fmla="*/ 31 h 638"/>
                <a:gd name="T28" fmla="*/ 106 w 565"/>
                <a:gd name="T29" fmla="*/ 25 h 638"/>
                <a:gd name="T30" fmla="*/ 110 w 565"/>
                <a:gd name="T31" fmla="*/ 24 h 638"/>
                <a:gd name="T32" fmla="*/ 117 w 565"/>
                <a:gd name="T33" fmla="*/ 30 h 638"/>
                <a:gd name="T34" fmla="*/ 126 w 565"/>
                <a:gd name="T35" fmla="*/ 34 h 638"/>
                <a:gd name="T36" fmla="*/ 131 w 565"/>
                <a:gd name="T37" fmla="*/ 36 h 638"/>
                <a:gd name="T38" fmla="*/ 138 w 565"/>
                <a:gd name="T39" fmla="*/ 38 h 638"/>
                <a:gd name="T40" fmla="*/ 142 w 565"/>
                <a:gd name="T41" fmla="*/ 44 h 638"/>
                <a:gd name="T42" fmla="*/ 139 w 565"/>
                <a:gd name="T43" fmla="*/ 51 h 638"/>
                <a:gd name="T44" fmla="*/ 133 w 565"/>
                <a:gd name="T45" fmla="*/ 58 h 638"/>
                <a:gd name="T46" fmla="*/ 130 w 565"/>
                <a:gd name="T47" fmla="*/ 60 h 638"/>
                <a:gd name="T48" fmla="*/ 134 w 565"/>
                <a:gd name="T49" fmla="*/ 60 h 638"/>
                <a:gd name="T50" fmla="*/ 139 w 565"/>
                <a:gd name="T51" fmla="*/ 60 h 638"/>
                <a:gd name="T52" fmla="*/ 141 w 565"/>
                <a:gd name="T53" fmla="*/ 63 h 638"/>
                <a:gd name="T54" fmla="*/ 136 w 565"/>
                <a:gd name="T55" fmla="*/ 67 h 638"/>
                <a:gd name="T56" fmla="*/ 129 w 565"/>
                <a:gd name="T57" fmla="*/ 71 h 638"/>
                <a:gd name="T58" fmla="*/ 126 w 565"/>
                <a:gd name="T59" fmla="*/ 73 h 638"/>
                <a:gd name="T60" fmla="*/ 129 w 565"/>
                <a:gd name="T61" fmla="*/ 73 h 638"/>
                <a:gd name="T62" fmla="*/ 135 w 565"/>
                <a:gd name="T63" fmla="*/ 78 h 638"/>
                <a:gd name="T64" fmla="*/ 136 w 565"/>
                <a:gd name="T65" fmla="*/ 88 h 638"/>
                <a:gd name="T66" fmla="*/ 138 w 565"/>
                <a:gd name="T67" fmla="*/ 98 h 638"/>
                <a:gd name="T68" fmla="*/ 141 w 565"/>
                <a:gd name="T69" fmla="*/ 104 h 638"/>
                <a:gd name="T70" fmla="*/ 141 w 565"/>
                <a:gd name="T71" fmla="*/ 108 h 638"/>
                <a:gd name="T72" fmla="*/ 136 w 565"/>
                <a:gd name="T73" fmla="*/ 112 h 638"/>
                <a:gd name="T74" fmla="*/ 129 w 565"/>
                <a:gd name="T75" fmla="*/ 111 h 638"/>
                <a:gd name="T76" fmla="*/ 123 w 565"/>
                <a:gd name="T77" fmla="*/ 110 h 638"/>
                <a:gd name="T78" fmla="*/ 119 w 565"/>
                <a:gd name="T79" fmla="*/ 116 h 638"/>
                <a:gd name="T80" fmla="*/ 118 w 565"/>
                <a:gd name="T81" fmla="*/ 122 h 638"/>
                <a:gd name="T82" fmla="*/ 116 w 565"/>
                <a:gd name="T83" fmla="*/ 129 h 638"/>
                <a:gd name="T84" fmla="*/ 113 w 565"/>
                <a:gd name="T85" fmla="*/ 136 h 638"/>
                <a:gd name="T86" fmla="*/ 112 w 565"/>
                <a:gd name="T87" fmla="*/ 146 h 638"/>
                <a:gd name="T88" fmla="*/ 112 w 565"/>
                <a:gd name="T89" fmla="*/ 150 h 638"/>
                <a:gd name="T90" fmla="*/ 102 w 565"/>
                <a:gd name="T91" fmla="*/ 158 h 638"/>
                <a:gd name="T92" fmla="*/ 88 w 565"/>
                <a:gd name="T93" fmla="*/ 158 h 638"/>
                <a:gd name="T94" fmla="*/ 69 w 565"/>
                <a:gd name="T95" fmla="*/ 148 h 638"/>
                <a:gd name="T96" fmla="*/ 47 w 565"/>
                <a:gd name="T97" fmla="*/ 155 h 638"/>
                <a:gd name="T98" fmla="*/ 35 w 565"/>
                <a:gd name="T99" fmla="*/ 128 h 638"/>
                <a:gd name="T100" fmla="*/ 20 w 565"/>
                <a:gd name="T101" fmla="*/ 113 h 638"/>
                <a:gd name="T102" fmla="*/ 5 w 565"/>
                <a:gd name="T103" fmla="*/ 83 h 638"/>
                <a:gd name="T104" fmla="*/ 27 w 565"/>
                <a:gd name="T105" fmla="*/ 49 h 638"/>
                <a:gd name="T106" fmla="*/ 42 w 565"/>
                <a:gd name="T107" fmla="*/ 36 h 638"/>
                <a:gd name="T108" fmla="*/ 46 w 565"/>
                <a:gd name="T109" fmla="*/ 12 h 638"/>
                <a:gd name="T110" fmla="*/ 56 w 565"/>
                <a:gd name="T111" fmla="*/ 0 h 638"/>
                <a:gd name="T112" fmla="*/ 76 w 565"/>
                <a:gd name="T113" fmla="*/ 7 h 638"/>
                <a:gd name="T114" fmla="*/ 96 w 565"/>
                <a:gd name="T115" fmla="*/ 1 h 638"/>
                <a:gd name="T116" fmla="*/ 109 w 565"/>
                <a:gd name="T117" fmla="*/ 11 h 63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565"/>
                <a:gd name="T178" fmla="*/ 0 h 638"/>
                <a:gd name="T179" fmla="*/ 565 w 565"/>
                <a:gd name="T180" fmla="*/ 638 h 63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565" h="638">
                  <a:moveTo>
                    <a:pt x="433" y="44"/>
                  </a:moveTo>
                  <a:lnTo>
                    <a:pt x="433" y="44"/>
                  </a:lnTo>
                  <a:lnTo>
                    <a:pt x="429" y="46"/>
                  </a:lnTo>
                  <a:lnTo>
                    <a:pt x="423" y="47"/>
                  </a:lnTo>
                  <a:lnTo>
                    <a:pt x="417" y="53"/>
                  </a:lnTo>
                  <a:lnTo>
                    <a:pt x="411" y="59"/>
                  </a:lnTo>
                  <a:lnTo>
                    <a:pt x="403" y="69"/>
                  </a:lnTo>
                  <a:lnTo>
                    <a:pt x="398" y="85"/>
                  </a:lnTo>
                  <a:lnTo>
                    <a:pt x="396" y="99"/>
                  </a:lnTo>
                  <a:lnTo>
                    <a:pt x="394" y="112"/>
                  </a:lnTo>
                  <a:lnTo>
                    <a:pt x="392" y="122"/>
                  </a:lnTo>
                  <a:lnTo>
                    <a:pt x="384" y="126"/>
                  </a:lnTo>
                  <a:lnTo>
                    <a:pt x="372" y="122"/>
                  </a:lnTo>
                  <a:lnTo>
                    <a:pt x="360" y="118"/>
                  </a:lnTo>
                  <a:lnTo>
                    <a:pt x="346" y="110"/>
                  </a:lnTo>
                  <a:lnTo>
                    <a:pt x="335" y="107"/>
                  </a:lnTo>
                  <a:lnTo>
                    <a:pt x="325" y="105"/>
                  </a:lnTo>
                  <a:lnTo>
                    <a:pt x="319" y="107"/>
                  </a:lnTo>
                  <a:lnTo>
                    <a:pt x="317" y="118"/>
                  </a:lnTo>
                  <a:lnTo>
                    <a:pt x="325" y="128"/>
                  </a:lnTo>
                  <a:lnTo>
                    <a:pt x="337" y="138"/>
                  </a:lnTo>
                  <a:lnTo>
                    <a:pt x="346" y="146"/>
                  </a:lnTo>
                  <a:lnTo>
                    <a:pt x="358" y="152"/>
                  </a:lnTo>
                  <a:lnTo>
                    <a:pt x="372" y="154"/>
                  </a:lnTo>
                  <a:lnTo>
                    <a:pt x="388" y="150"/>
                  </a:lnTo>
                  <a:lnTo>
                    <a:pt x="402" y="142"/>
                  </a:lnTo>
                  <a:lnTo>
                    <a:pt x="407" y="134"/>
                  </a:lnTo>
                  <a:lnTo>
                    <a:pt x="413" y="124"/>
                  </a:lnTo>
                  <a:lnTo>
                    <a:pt x="417" y="112"/>
                  </a:lnTo>
                  <a:lnTo>
                    <a:pt x="423" y="103"/>
                  </a:lnTo>
                  <a:lnTo>
                    <a:pt x="429" y="97"/>
                  </a:lnTo>
                  <a:lnTo>
                    <a:pt x="437" y="97"/>
                  </a:lnTo>
                  <a:lnTo>
                    <a:pt x="447" y="105"/>
                  </a:lnTo>
                  <a:lnTo>
                    <a:pt x="468" y="122"/>
                  </a:lnTo>
                  <a:lnTo>
                    <a:pt x="486" y="132"/>
                  </a:lnTo>
                  <a:lnTo>
                    <a:pt x="502" y="138"/>
                  </a:lnTo>
                  <a:lnTo>
                    <a:pt x="514" y="142"/>
                  </a:lnTo>
                  <a:lnTo>
                    <a:pt x="524" y="144"/>
                  </a:lnTo>
                  <a:lnTo>
                    <a:pt x="537" y="148"/>
                  </a:lnTo>
                  <a:lnTo>
                    <a:pt x="549" y="154"/>
                  </a:lnTo>
                  <a:lnTo>
                    <a:pt x="559" y="164"/>
                  </a:lnTo>
                  <a:lnTo>
                    <a:pt x="565" y="177"/>
                  </a:lnTo>
                  <a:lnTo>
                    <a:pt x="561" y="191"/>
                  </a:lnTo>
                  <a:lnTo>
                    <a:pt x="553" y="207"/>
                  </a:lnTo>
                  <a:lnTo>
                    <a:pt x="543" y="221"/>
                  </a:lnTo>
                  <a:lnTo>
                    <a:pt x="531" y="232"/>
                  </a:lnTo>
                  <a:lnTo>
                    <a:pt x="524" y="240"/>
                  </a:lnTo>
                  <a:lnTo>
                    <a:pt x="520" y="242"/>
                  </a:lnTo>
                  <a:lnTo>
                    <a:pt x="524" y="242"/>
                  </a:lnTo>
                  <a:lnTo>
                    <a:pt x="533" y="242"/>
                  </a:lnTo>
                  <a:lnTo>
                    <a:pt x="543" y="240"/>
                  </a:lnTo>
                  <a:lnTo>
                    <a:pt x="555" y="242"/>
                  </a:lnTo>
                  <a:lnTo>
                    <a:pt x="561" y="246"/>
                  </a:lnTo>
                  <a:lnTo>
                    <a:pt x="561" y="252"/>
                  </a:lnTo>
                  <a:lnTo>
                    <a:pt x="555" y="262"/>
                  </a:lnTo>
                  <a:lnTo>
                    <a:pt x="543" y="270"/>
                  </a:lnTo>
                  <a:lnTo>
                    <a:pt x="529" y="278"/>
                  </a:lnTo>
                  <a:lnTo>
                    <a:pt x="516" y="286"/>
                  </a:lnTo>
                  <a:lnTo>
                    <a:pt x="506" y="290"/>
                  </a:lnTo>
                  <a:lnTo>
                    <a:pt x="502" y="292"/>
                  </a:lnTo>
                  <a:lnTo>
                    <a:pt x="506" y="292"/>
                  </a:lnTo>
                  <a:lnTo>
                    <a:pt x="516" y="295"/>
                  </a:lnTo>
                  <a:lnTo>
                    <a:pt x="528" y="303"/>
                  </a:lnTo>
                  <a:lnTo>
                    <a:pt x="537" y="315"/>
                  </a:lnTo>
                  <a:lnTo>
                    <a:pt x="541" y="329"/>
                  </a:lnTo>
                  <a:lnTo>
                    <a:pt x="543" y="353"/>
                  </a:lnTo>
                  <a:lnTo>
                    <a:pt x="543" y="374"/>
                  </a:lnTo>
                  <a:lnTo>
                    <a:pt x="549" y="396"/>
                  </a:lnTo>
                  <a:lnTo>
                    <a:pt x="555" y="408"/>
                  </a:lnTo>
                  <a:lnTo>
                    <a:pt x="561" y="418"/>
                  </a:lnTo>
                  <a:lnTo>
                    <a:pt x="565" y="425"/>
                  </a:lnTo>
                  <a:lnTo>
                    <a:pt x="563" y="435"/>
                  </a:lnTo>
                  <a:lnTo>
                    <a:pt x="553" y="445"/>
                  </a:lnTo>
                  <a:lnTo>
                    <a:pt x="541" y="451"/>
                  </a:lnTo>
                  <a:lnTo>
                    <a:pt x="528" y="449"/>
                  </a:lnTo>
                  <a:lnTo>
                    <a:pt x="514" y="445"/>
                  </a:lnTo>
                  <a:lnTo>
                    <a:pt x="502" y="441"/>
                  </a:lnTo>
                  <a:lnTo>
                    <a:pt x="490" y="443"/>
                  </a:lnTo>
                  <a:lnTo>
                    <a:pt x="482" y="453"/>
                  </a:lnTo>
                  <a:lnTo>
                    <a:pt x="476" y="465"/>
                  </a:lnTo>
                  <a:lnTo>
                    <a:pt x="474" y="479"/>
                  </a:lnTo>
                  <a:lnTo>
                    <a:pt x="472" y="492"/>
                  </a:lnTo>
                  <a:lnTo>
                    <a:pt x="470" y="506"/>
                  </a:lnTo>
                  <a:lnTo>
                    <a:pt x="463" y="518"/>
                  </a:lnTo>
                  <a:lnTo>
                    <a:pt x="457" y="532"/>
                  </a:lnTo>
                  <a:lnTo>
                    <a:pt x="449" y="545"/>
                  </a:lnTo>
                  <a:lnTo>
                    <a:pt x="447" y="567"/>
                  </a:lnTo>
                  <a:lnTo>
                    <a:pt x="445" y="587"/>
                  </a:lnTo>
                  <a:lnTo>
                    <a:pt x="445" y="599"/>
                  </a:lnTo>
                  <a:lnTo>
                    <a:pt x="445" y="604"/>
                  </a:lnTo>
                  <a:lnTo>
                    <a:pt x="445" y="606"/>
                  </a:lnTo>
                  <a:lnTo>
                    <a:pt x="405" y="634"/>
                  </a:lnTo>
                  <a:lnTo>
                    <a:pt x="382" y="610"/>
                  </a:lnTo>
                  <a:lnTo>
                    <a:pt x="350" y="634"/>
                  </a:lnTo>
                  <a:lnTo>
                    <a:pt x="317" y="638"/>
                  </a:lnTo>
                  <a:lnTo>
                    <a:pt x="274" y="595"/>
                  </a:lnTo>
                  <a:lnTo>
                    <a:pt x="234" y="638"/>
                  </a:lnTo>
                  <a:lnTo>
                    <a:pt x="185" y="622"/>
                  </a:lnTo>
                  <a:lnTo>
                    <a:pt x="146" y="565"/>
                  </a:lnTo>
                  <a:lnTo>
                    <a:pt x="140" y="514"/>
                  </a:lnTo>
                  <a:lnTo>
                    <a:pt x="91" y="514"/>
                  </a:lnTo>
                  <a:lnTo>
                    <a:pt x="77" y="453"/>
                  </a:lnTo>
                  <a:lnTo>
                    <a:pt x="0" y="394"/>
                  </a:lnTo>
                  <a:lnTo>
                    <a:pt x="18" y="333"/>
                  </a:lnTo>
                  <a:lnTo>
                    <a:pt x="77" y="272"/>
                  </a:lnTo>
                  <a:lnTo>
                    <a:pt x="106" y="199"/>
                  </a:lnTo>
                  <a:lnTo>
                    <a:pt x="134" y="156"/>
                  </a:lnTo>
                  <a:lnTo>
                    <a:pt x="165" y="144"/>
                  </a:lnTo>
                  <a:lnTo>
                    <a:pt x="144" y="101"/>
                  </a:lnTo>
                  <a:lnTo>
                    <a:pt x="183" y="51"/>
                  </a:lnTo>
                  <a:lnTo>
                    <a:pt x="179" y="8"/>
                  </a:lnTo>
                  <a:lnTo>
                    <a:pt x="224" y="0"/>
                  </a:lnTo>
                  <a:lnTo>
                    <a:pt x="252" y="34"/>
                  </a:lnTo>
                  <a:lnTo>
                    <a:pt x="301" y="30"/>
                  </a:lnTo>
                  <a:lnTo>
                    <a:pt x="344" y="20"/>
                  </a:lnTo>
                  <a:lnTo>
                    <a:pt x="384" y="4"/>
                  </a:lnTo>
                  <a:lnTo>
                    <a:pt x="415" y="22"/>
                  </a:lnTo>
                  <a:lnTo>
                    <a:pt x="433" y="44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01" name="Freeform 82"/>
            <p:cNvSpPr/>
            <p:nvPr/>
          </p:nvSpPr>
          <p:spPr bwMode="gray">
            <a:xfrm>
              <a:off x="3746" y="2774"/>
              <a:ext cx="283" cy="318"/>
            </a:xfrm>
            <a:custGeom>
              <a:avLst/>
              <a:gdLst>
                <a:gd name="T0" fmla="*/ 109 w 565"/>
                <a:gd name="T1" fmla="*/ 11 h 638"/>
                <a:gd name="T2" fmla="*/ 106 w 565"/>
                <a:gd name="T3" fmla="*/ 11 h 638"/>
                <a:gd name="T4" fmla="*/ 103 w 565"/>
                <a:gd name="T5" fmla="*/ 14 h 638"/>
                <a:gd name="T6" fmla="*/ 100 w 565"/>
                <a:gd name="T7" fmla="*/ 21 h 638"/>
                <a:gd name="T8" fmla="*/ 99 w 565"/>
                <a:gd name="T9" fmla="*/ 28 h 638"/>
                <a:gd name="T10" fmla="*/ 96 w 565"/>
                <a:gd name="T11" fmla="*/ 31 h 638"/>
                <a:gd name="T12" fmla="*/ 90 w 565"/>
                <a:gd name="T13" fmla="*/ 29 h 638"/>
                <a:gd name="T14" fmla="*/ 84 w 565"/>
                <a:gd name="T15" fmla="*/ 26 h 638"/>
                <a:gd name="T16" fmla="*/ 80 w 565"/>
                <a:gd name="T17" fmla="*/ 26 h 638"/>
                <a:gd name="T18" fmla="*/ 82 w 565"/>
                <a:gd name="T19" fmla="*/ 32 h 638"/>
                <a:gd name="T20" fmla="*/ 87 w 565"/>
                <a:gd name="T21" fmla="*/ 36 h 638"/>
                <a:gd name="T22" fmla="*/ 93 w 565"/>
                <a:gd name="T23" fmla="*/ 38 h 638"/>
                <a:gd name="T24" fmla="*/ 101 w 565"/>
                <a:gd name="T25" fmla="*/ 35 h 638"/>
                <a:gd name="T26" fmla="*/ 104 w 565"/>
                <a:gd name="T27" fmla="*/ 31 h 638"/>
                <a:gd name="T28" fmla="*/ 106 w 565"/>
                <a:gd name="T29" fmla="*/ 25 h 638"/>
                <a:gd name="T30" fmla="*/ 110 w 565"/>
                <a:gd name="T31" fmla="*/ 24 h 638"/>
                <a:gd name="T32" fmla="*/ 117 w 565"/>
                <a:gd name="T33" fmla="*/ 30 h 638"/>
                <a:gd name="T34" fmla="*/ 126 w 565"/>
                <a:gd name="T35" fmla="*/ 34 h 638"/>
                <a:gd name="T36" fmla="*/ 131 w 565"/>
                <a:gd name="T37" fmla="*/ 36 h 638"/>
                <a:gd name="T38" fmla="*/ 138 w 565"/>
                <a:gd name="T39" fmla="*/ 38 h 638"/>
                <a:gd name="T40" fmla="*/ 142 w 565"/>
                <a:gd name="T41" fmla="*/ 44 h 638"/>
                <a:gd name="T42" fmla="*/ 139 w 565"/>
                <a:gd name="T43" fmla="*/ 51 h 638"/>
                <a:gd name="T44" fmla="*/ 133 w 565"/>
                <a:gd name="T45" fmla="*/ 58 h 638"/>
                <a:gd name="T46" fmla="*/ 130 w 565"/>
                <a:gd name="T47" fmla="*/ 60 h 638"/>
                <a:gd name="T48" fmla="*/ 134 w 565"/>
                <a:gd name="T49" fmla="*/ 60 h 638"/>
                <a:gd name="T50" fmla="*/ 139 w 565"/>
                <a:gd name="T51" fmla="*/ 60 h 638"/>
                <a:gd name="T52" fmla="*/ 141 w 565"/>
                <a:gd name="T53" fmla="*/ 63 h 638"/>
                <a:gd name="T54" fmla="*/ 136 w 565"/>
                <a:gd name="T55" fmla="*/ 67 h 638"/>
                <a:gd name="T56" fmla="*/ 129 w 565"/>
                <a:gd name="T57" fmla="*/ 71 h 638"/>
                <a:gd name="T58" fmla="*/ 126 w 565"/>
                <a:gd name="T59" fmla="*/ 73 h 638"/>
                <a:gd name="T60" fmla="*/ 129 w 565"/>
                <a:gd name="T61" fmla="*/ 73 h 638"/>
                <a:gd name="T62" fmla="*/ 135 w 565"/>
                <a:gd name="T63" fmla="*/ 78 h 638"/>
                <a:gd name="T64" fmla="*/ 136 w 565"/>
                <a:gd name="T65" fmla="*/ 88 h 638"/>
                <a:gd name="T66" fmla="*/ 138 w 565"/>
                <a:gd name="T67" fmla="*/ 98 h 638"/>
                <a:gd name="T68" fmla="*/ 141 w 565"/>
                <a:gd name="T69" fmla="*/ 104 h 638"/>
                <a:gd name="T70" fmla="*/ 141 w 565"/>
                <a:gd name="T71" fmla="*/ 108 h 638"/>
                <a:gd name="T72" fmla="*/ 136 w 565"/>
                <a:gd name="T73" fmla="*/ 112 h 638"/>
                <a:gd name="T74" fmla="*/ 129 w 565"/>
                <a:gd name="T75" fmla="*/ 111 h 638"/>
                <a:gd name="T76" fmla="*/ 123 w 565"/>
                <a:gd name="T77" fmla="*/ 110 h 638"/>
                <a:gd name="T78" fmla="*/ 119 w 565"/>
                <a:gd name="T79" fmla="*/ 116 h 638"/>
                <a:gd name="T80" fmla="*/ 118 w 565"/>
                <a:gd name="T81" fmla="*/ 122 h 638"/>
                <a:gd name="T82" fmla="*/ 116 w 565"/>
                <a:gd name="T83" fmla="*/ 129 h 638"/>
                <a:gd name="T84" fmla="*/ 113 w 565"/>
                <a:gd name="T85" fmla="*/ 136 h 638"/>
                <a:gd name="T86" fmla="*/ 112 w 565"/>
                <a:gd name="T87" fmla="*/ 146 h 638"/>
                <a:gd name="T88" fmla="*/ 112 w 565"/>
                <a:gd name="T89" fmla="*/ 150 h 638"/>
                <a:gd name="T90" fmla="*/ 102 w 565"/>
                <a:gd name="T91" fmla="*/ 158 h 638"/>
                <a:gd name="T92" fmla="*/ 88 w 565"/>
                <a:gd name="T93" fmla="*/ 158 h 638"/>
                <a:gd name="T94" fmla="*/ 69 w 565"/>
                <a:gd name="T95" fmla="*/ 148 h 638"/>
                <a:gd name="T96" fmla="*/ 47 w 565"/>
                <a:gd name="T97" fmla="*/ 155 h 638"/>
                <a:gd name="T98" fmla="*/ 35 w 565"/>
                <a:gd name="T99" fmla="*/ 128 h 638"/>
                <a:gd name="T100" fmla="*/ 20 w 565"/>
                <a:gd name="T101" fmla="*/ 113 h 638"/>
                <a:gd name="T102" fmla="*/ 5 w 565"/>
                <a:gd name="T103" fmla="*/ 83 h 638"/>
                <a:gd name="T104" fmla="*/ 27 w 565"/>
                <a:gd name="T105" fmla="*/ 49 h 638"/>
                <a:gd name="T106" fmla="*/ 42 w 565"/>
                <a:gd name="T107" fmla="*/ 36 h 638"/>
                <a:gd name="T108" fmla="*/ 46 w 565"/>
                <a:gd name="T109" fmla="*/ 12 h 638"/>
                <a:gd name="T110" fmla="*/ 56 w 565"/>
                <a:gd name="T111" fmla="*/ 0 h 638"/>
                <a:gd name="T112" fmla="*/ 76 w 565"/>
                <a:gd name="T113" fmla="*/ 7 h 638"/>
                <a:gd name="T114" fmla="*/ 96 w 565"/>
                <a:gd name="T115" fmla="*/ 1 h 638"/>
                <a:gd name="T116" fmla="*/ 109 w 565"/>
                <a:gd name="T117" fmla="*/ 11 h 63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565"/>
                <a:gd name="T178" fmla="*/ 0 h 638"/>
                <a:gd name="T179" fmla="*/ 565 w 565"/>
                <a:gd name="T180" fmla="*/ 638 h 63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565" h="638">
                  <a:moveTo>
                    <a:pt x="433" y="44"/>
                  </a:moveTo>
                  <a:lnTo>
                    <a:pt x="433" y="44"/>
                  </a:lnTo>
                  <a:lnTo>
                    <a:pt x="429" y="46"/>
                  </a:lnTo>
                  <a:lnTo>
                    <a:pt x="423" y="47"/>
                  </a:lnTo>
                  <a:lnTo>
                    <a:pt x="417" y="53"/>
                  </a:lnTo>
                  <a:lnTo>
                    <a:pt x="411" y="59"/>
                  </a:lnTo>
                  <a:lnTo>
                    <a:pt x="403" y="69"/>
                  </a:lnTo>
                  <a:lnTo>
                    <a:pt x="398" y="85"/>
                  </a:lnTo>
                  <a:lnTo>
                    <a:pt x="396" y="99"/>
                  </a:lnTo>
                  <a:lnTo>
                    <a:pt x="394" y="112"/>
                  </a:lnTo>
                  <a:lnTo>
                    <a:pt x="392" y="122"/>
                  </a:lnTo>
                  <a:lnTo>
                    <a:pt x="384" y="126"/>
                  </a:lnTo>
                  <a:lnTo>
                    <a:pt x="372" y="122"/>
                  </a:lnTo>
                  <a:lnTo>
                    <a:pt x="360" y="118"/>
                  </a:lnTo>
                  <a:lnTo>
                    <a:pt x="346" y="110"/>
                  </a:lnTo>
                  <a:lnTo>
                    <a:pt x="335" y="107"/>
                  </a:lnTo>
                  <a:lnTo>
                    <a:pt x="325" y="105"/>
                  </a:lnTo>
                  <a:lnTo>
                    <a:pt x="319" y="107"/>
                  </a:lnTo>
                  <a:lnTo>
                    <a:pt x="317" y="118"/>
                  </a:lnTo>
                  <a:lnTo>
                    <a:pt x="325" y="128"/>
                  </a:lnTo>
                  <a:lnTo>
                    <a:pt x="337" y="138"/>
                  </a:lnTo>
                  <a:lnTo>
                    <a:pt x="346" y="146"/>
                  </a:lnTo>
                  <a:lnTo>
                    <a:pt x="358" y="152"/>
                  </a:lnTo>
                  <a:lnTo>
                    <a:pt x="372" y="154"/>
                  </a:lnTo>
                  <a:lnTo>
                    <a:pt x="388" y="150"/>
                  </a:lnTo>
                  <a:lnTo>
                    <a:pt x="402" y="142"/>
                  </a:lnTo>
                  <a:lnTo>
                    <a:pt x="407" y="134"/>
                  </a:lnTo>
                  <a:lnTo>
                    <a:pt x="413" y="124"/>
                  </a:lnTo>
                  <a:lnTo>
                    <a:pt x="417" y="112"/>
                  </a:lnTo>
                  <a:lnTo>
                    <a:pt x="423" y="103"/>
                  </a:lnTo>
                  <a:lnTo>
                    <a:pt x="429" y="97"/>
                  </a:lnTo>
                  <a:lnTo>
                    <a:pt x="437" y="97"/>
                  </a:lnTo>
                  <a:lnTo>
                    <a:pt x="447" y="105"/>
                  </a:lnTo>
                  <a:lnTo>
                    <a:pt x="468" y="122"/>
                  </a:lnTo>
                  <a:lnTo>
                    <a:pt x="486" y="132"/>
                  </a:lnTo>
                  <a:lnTo>
                    <a:pt x="502" y="138"/>
                  </a:lnTo>
                  <a:lnTo>
                    <a:pt x="514" y="142"/>
                  </a:lnTo>
                  <a:lnTo>
                    <a:pt x="524" y="144"/>
                  </a:lnTo>
                  <a:lnTo>
                    <a:pt x="537" y="148"/>
                  </a:lnTo>
                  <a:lnTo>
                    <a:pt x="549" y="154"/>
                  </a:lnTo>
                  <a:lnTo>
                    <a:pt x="559" y="164"/>
                  </a:lnTo>
                  <a:lnTo>
                    <a:pt x="565" y="177"/>
                  </a:lnTo>
                  <a:lnTo>
                    <a:pt x="561" y="191"/>
                  </a:lnTo>
                  <a:lnTo>
                    <a:pt x="553" y="207"/>
                  </a:lnTo>
                  <a:lnTo>
                    <a:pt x="543" y="221"/>
                  </a:lnTo>
                  <a:lnTo>
                    <a:pt x="531" y="232"/>
                  </a:lnTo>
                  <a:lnTo>
                    <a:pt x="524" y="240"/>
                  </a:lnTo>
                  <a:lnTo>
                    <a:pt x="520" y="242"/>
                  </a:lnTo>
                  <a:lnTo>
                    <a:pt x="524" y="242"/>
                  </a:lnTo>
                  <a:lnTo>
                    <a:pt x="533" y="242"/>
                  </a:lnTo>
                  <a:lnTo>
                    <a:pt x="543" y="240"/>
                  </a:lnTo>
                  <a:lnTo>
                    <a:pt x="555" y="242"/>
                  </a:lnTo>
                  <a:lnTo>
                    <a:pt x="561" y="246"/>
                  </a:lnTo>
                  <a:lnTo>
                    <a:pt x="561" y="252"/>
                  </a:lnTo>
                  <a:lnTo>
                    <a:pt x="555" y="262"/>
                  </a:lnTo>
                  <a:lnTo>
                    <a:pt x="543" y="270"/>
                  </a:lnTo>
                  <a:lnTo>
                    <a:pt x="529" y="278"/>
                  </a:lnTo>
                  <a:lnTo>
                    <a:pt x="516" y="286"/>
                  </a:lnTo>
                  <a:lnTo>
                    <a:pt x="506" y="290"/>
                  </a:lnTo>
                  <a:lnTo>
                    <a:pt x="502" y="292"/>
                  </a:lnTo>
                  <a:lnTo>
                    <a:pt x="506" y="292"/>
                  </a:lnTo>
                  <a:lnTo>
                    <a:pt x="516" y="295"/>
                  </a:lnTo>
                  <a:lnTo>
                    <a:pt x="528" y="303"/>
                  </a:lnTo>
                  <a:lnTo>
                    <a:pt x="537" y="315"/>
                  </a:lnTo>
                  <a:lnTo>
                    <a:pt x="541" y="329"/>
                  </a:lnTo>
                  <a:lnTo>
                    <a:pt x="543" y="353"/>
                  </a:lnTo>
                  <a:lnTo>
                    <a:pt x="543" y="374"/>
                  </a:lnTo>
                  <a:lnTo>
                    <a:pt x="549" y="396"/>
                  </a:lnTo>
                  <a:lnTo>
                    <a:pt x="555" y="408"/>
                  </a:lnTo>
                  <a:lnTo>
                    <a:pt x="561" y="418"/>
                  </a:lnTo>
                  <a:lnTo>
                    <a:pt x="565" y="425"/>
                  </a:lnTo>
                  <a:lnTo>
                    <a:pt x="563" y="435"/>
                  </a:lnTo>
                  <a:lnTo>
                    <a:pt x="553" y="445"/>
                  </a:lnTo>
                  <a:lnTo>
                    <a:pt x="541" y="451"/>
                  </a:lnTo>
                  <a:lnTo>
                    <a:pt x="528" y="449"/>
                  </a:lnTo>
                  <a:lnTo>
                    <a:pt x="514" y="445"/>
                  </a:lnTo>
                  <a:lnTo>
                    <a:pt x="502" y="441"/>
                  </a:lnTo>
                  <a:lnTo>
                    <a:pt x="490" y="443"/>
                  </a:lnTo>
                  <a:lnTo>
                    <a:pt x="482" y="453"/>
                  </a:lnTo>
                  <a:lnTo>
                    <a:pt x="476" y="465"/>
                  </a:lnTo>
                  <a:lnTo>
                    <a:pt x="474" y="479"/>
                  </a:lnTo>
                  <a:lnTo>
                    <a:pt x="472" y="492"/>
                  </a:lnTo>
                  <a:lnTo>
                    <a:pt x="470" y="506"/>
                  </a:lnTo>
                  <a:lnTo>
                    <a:pt x="463" y="518"/>
                  </a:lnTo>
                  <a:lnTo>
                    <a:pt x="457" y="532"/>
                  </a:lnTo>
                  <a:lnTo>
                    <a:pt x="449" y="545"/>
                  </a:lnTo>
                  <a:lnTo>
                    <a:pt x="447" y="567"/>
                  </a:lnTo>
                  <a:lnTo>
                    <a:pt x="445" y="587"/>
                  </a:lnTo>
                  <a:lnTo>
                    <a:pt x="445" y="599"/>
                  </a:lnTo>
                  <a:lnTo>
                    <a:pt x="445" y="604"/>
                  </a:lnTo>
                  <a:lnTo>
                    <a:pt x="445" y="606"/>
                  </a:lnTo>
                  <a:lnTo>
                    <a:pt x="405" y="634"/>
                  </a:lnTo>
                  <a:lnTo>
                    <a:pt x="382" y="610"/>
                  </a:lnTo>
                  <a:lnTo>
                    <a:pt x="350" y="634"/>
                  </a:lnTo>
                  <a:lnTo>
                    <a:pt x="317" y="638"/>
                  </a:lnTo>
                  <a:lnTo>
                    <a:pt x="274" y="595"/>
                  </a:lnTo>
                  <a:lnTo>
                    <a:pt x="234" y="638"/>
                  </a:lnTo>
                  <a:lnTo>
                    <a:pt x="185" y="622"/>
                  </a:lnTo>
                  <a:lnTo>
                    <a:pt x="146" y="565"/>
                  </a:lnTo>
                  <a:lnTo>
                    <a:pt x="140" y="514"/>
                  </a:lnTo>
                  <a:lnTo>
                    <a:pt x="91" y="514"/>
                  </a:lnTo>
                  <a:lnTo>
                    <a:pt x="77" y="453"/>
                  </a:lnTo>
                  <a:lnTo>
                    <a:pt x="0" y="394"/>
                  </a:lnTo>
                  <a:lnTo>
                    <a:pt x="18" y="333"/>
                  </a:lnTo>
                  <a:lnTo>
                    <a:pt x="77" y="272"/>
                  </a:lnTo>
                  <a:lnTo>
                    <a:pt x="106" y="199"/>
                  </a:lnTo>
                  <a:lnTo>
                    <a:pt x="134" y="156"/>
                  </a:lnTo>
                  <a:lnTo>
                    <a:pt x="165" y="144"/>
                  </a:lnTo>
                  <a:lnTo>
                    <a:pt x="144" y="101"/>
                  </a:lnTo>
                  <a:lnTo>
                    <a:pt x="183" y="51"/>
                  </a:lnTo>
                  <a:lnTo>
                    <a:pt x="179" y="8"/>
                  </a:lnTo>
                  <a:lnTo>
                    <a:pt x="224" y="0"/>
                  </a:lnTo>
                  <a:lnTo>
                    <a:pt x="252" y="34"/>
                  </a:lnTo>
                  <a:lnTo>
                    <a:pt x="301" y="30"/>
                  </a:lnTo>
                  <a:lnTo>
                    <a:pt x="344" y="20"/>
                  </a:lnTo>
                  <a:lnTo>
                    <a:pt x="384" y="4"/>
                  </a:lnTo>
                  <a:lnTo>
                    <a:pt x="415" y="22"/>
                  </a:lnTo>
                  <a:lnTo>
                    <a:pt x="433" y="44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02" name="Freeform 83"/>
            <p:cNvSpPr/>
            <p:nvPr/>
          </p:nvSpPr>
          <p:spPr bwMode="gray">
            <a:xfrm>
              <a:off x="3622" y="2455"/>
              <a:ext cx="383" cy="340"/>
            </a:xfrm>
            <a:custGeom>
              <a:avLst/>
              <a:gdLst>
                <a:gd name="T0" fmla="*/ 67 w 766"/>
                <a:gd name="T1" fmla="*/ 11 h 681"/>
                <a:gd name="T2" fmla="*/ 71 w 766"/>
                <a:gd name="T3" fmla="*/ 13 h 681"/>
                <a:gd name="T4" fmla="*/ 79 w 766"/>
                <a:gd name="T5" fmla="*/ 17 h 681"/>
                <a:gd name="T6" fmla="*/ 85 w 766"/>
                <a:gd name="T7" fmla="*/ 22 h 681"/>
                <a:gd name="T8" fmla="*/ 96 w 766"/>
                <a:gd name="T9" fmla="*/ 25 h 681"/>
                <a:gd name="T10" fmla="*/ 105 w 766"/>
                <a:gd name="T11" fmla="*/ 28 h 681"/>
                <a:gd name="T12" fmla="*/ 110 w 766"/>
                <a:gd name="T13" fmla="*/ 34 h 681"/>
                <a:gd name="T14" fmla="*/ 114 w 766"/>
                <a:gd name="T15" fmla="*/ 41 h 681"/>
                <a:gd name="T16" fmla="*/ 120 w 766"/>
                <a:gd name="T17" fmla="*/ 51 h 681"/>
                <a:gd name="T18" fmla="*/ 126 w 766"/>
                <a:gd name="T19" fmla="*/ 59 h 681"/>
                <a:gd name="T20" fmla="*/ 133 w 766"/>
                <a:gd name="T21" fmla="*/ 69 h 681"/>
                <a:gd name="T22" fmla="*/ 138 w 766"/>
                <a:gd name="T23" fmla="*/ 79 h 681"/>
                <a:gd name="T24" fmla="*/ 138 w 766"/>
                <a:gd name="T25" fmla="*/ 85 h 681"/>
                <a:gd name="T26" fmla="*/ 141 w 766"/>
                <a:gd name="T27" fmla="*/ 92 h 681"/>
                <a:gd name="T28" fmla="*/ 152 w 766"/>
                <a:gd name="T29" fmla="*/ 96 h 681"/>
                <a:gd name="T30" fmla="*/ 162 w 766"/>
                <a:gd name="T31" fmla="*/ 99 h 681"/>
                <a:gd name="T32" fmla="*/ 168 w 766"/>
                <a:gd name="T33" fmla="*/ 106 h 681"/>
                <a:gd name="T34" fmla="*/ 174 w 766"/>
                <a:gd name="T35" fmla="*/ 112 h 681"/>
                <a:gd name="T36" fmla="*/ 179 w 766"/>
                <a:gd name="T37" fmla="*/ 116 h 681"/>
                <a:gd name="T38" fmla="*/ 183 w 766"/>
                <a:gd name="T39" fmla="*/ 121 h 681"/>
                <a:gd name="T40" fmla="*/ 181 w 766"/>
                <a:gd name="T41" fmla="*/ 124 h 681"/>
                <a:gd name="T42" fmla="*/ 173 w 766"/>
                <a:gd name="T43" fmla="*/ 125 h 681"/>
                <a:gd name="T44" fmla="*/ 161 w 766"/>
                <a:gd name="T45" fmla="*/ 124 h 681"/>
                <a:gd name="T46" fmla="*/ 153 w 766"/>
                <a:gd name="T47" fmla="*/ 124 h 681"/>
                <a:gd name="T48" fmla="*/ 153 w 766"/>
                <a:gd name="T49" fmla="*/ 124 h 681"/>
                <a:gd name="T50" fmla="*/ 158 w 766"/>
                <a:gd name="T51" fmla="*/ 126 h 681"/>
                <a:gd name="T52" fmla="*/ 165 w 766"/>
                <a:gd name="T53" fmla="*/ 130 h 681"/>
                <a:gd name="T54" fmla="*/ 168 w 766"/>
                <a:gd name="T55" fmla="*/ 134 h 681"/>
                <a:gd name="T56" fmla="*/ 177 w 766"/>
                <a:gd name="T57" fmla="*/ 139 h 681"/>
                <a:gd name="T58" fmla="*/ 184 w 766"/>
                <a:gd name="T59" fmla="*/ 144 h 681"/>
                <a:gd name="T60" fmla="*/ 189 w 766"/>
                <a:gd name="T61" fmla="*/ 150 h 681"/>
                <a:gd name="T62" fmla="*/ 192 w 766"/>
                <a:gd name="T63" fmla="*/ 155 h 681"/>
                <a:gd name="T64" fmla="*/ 190 w 766"/>
                <a:gd name="T65" fmla="*/ 157 h 681"/>
                <a:gd name="T66" fmla="*/ 183 w 766"/>
                <a:gd name="T67" fmla="*/ 161 h 681"/>
                <a:gd name="T68" fmla="*/ 177 w 766"/>
                <a:gd name="T69" fmla="*/ 164 h 681"/>
                <a:gd name="T70" fmla="*/ 175 w 766"/>
                <a:gd name="T71" fmla="*/ 166 h 681"/>
                <a:gd name="T72" fmla="*/ 173 w 766"/>
                <a:gd name="T73" fmla="*/ 168 h 681"/>
                <a:gd name="T74" fmla="*/ 171 w 766"/>
                <a:gd name="T75" fmla="*/ 169 h 681"/>
                <a:gd name="T76" fmla="*/ 170 w 766"/>
                <a:gd name="T77" fmla="*/ 170 h 681"/>
                <a:gd name="T78" fmla="*/ 158 w 766"/>
                <a:gd name="T79" fmla="*/ 160 h 681"/>
                <a:gd name="T80" fmla="*/ 125 w 766"/>
                <a:gd name="T81" fmla="*/ 167 h 681"/>
                <a:gd name="T82" fmla="*/ 108 w 766"/>
                <a:gd name="T83" fmla="*/ 161 h 681"/>
                <a:gd name="T84" fmla="*/ 89 w 766"/>
                <a:gd name="T85" fmla="*/ 158 h 681"/>
                <a:gd name="T86" fmla="*/ 75 w 766"/>
                <a:gd name="T87" fmla="*/ 148 h 681"/>
                <a:gd name="T88" fmla="*/ 57 w 766"/>
                <a:gd name="T89" fmla="*/ 128 h 681"/>
                <a:gd name="T90" fmla="*/ 49 w 766"/>
                <a:gd name="T91" fmla="*/ 101 h 681"/>
                <a:gd name="T92" fmla="*/ 36 w 766"/>
                <a:gd name="T93" fmla="*/ 67 h 681"/>
                <a:gd name="T94" fmla="*/ 21 w 766"/>
                <a:gd name="T95" fmla="*/ 64 h 681"/>
                <a:gd name="T96" fmla="*/ 0 w 766"/>
                <a:gd name="T97" fmla="*/ 55 h 681"/>
                <a:gd name="T98" fmla="*/ 18 w 766"/>
                <a:gd name="T99" fmla="*/ 31 h 681"/>
                <a:gd name="T100" fmla="*/ 30 w 766"/>
                <a:gd name="T101" fmla="*/ 25 h 681"/>
                <a:gd name="T102" fmla="*/ 51 w 766"/>
                <a:gd name="T103" fmla="*/ 19 h 681"/>
                <a:gd name="T104" fmla="*/ 66 w 766"/>
                <a:gd name="T105" fmla="*/ 0 h 68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766"/>
                <a:gd name="T160" fmla="*/ 0 h 681"/>
                <a:gd name="T161" fmla="*/ 766 w 766"/>
                <a:gd name="T162" fmla="*/ 681 h 681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766" h="681">
                  <a:moveTo>
                    <a:pt x="262" y="0"/>
                  </a:moveTo>
                  <a:lnTo>
                    <a:pt x="266" y="45"/>
                  </a:lnTo>
                  <a:lnTo>
                    <a:pt x="270" y="49"/>
                  </a:lnTo>
                  <a:lnTo>
                    <a:pt x="281" y="55"/>
                  </a:lnTo>
                  <a:lnTo>
                    <a:pt x="297" y="63"/>
                  </a:lnTo>
                  <a:lnTo>
                    <a:pt x="313" y="70"/>
                  </a:lnTo>
                  <a:lnTo>
                    <a:pt x="325" y="78"/>
                  </a:lnTo>
                  <a:lnTo>
                    <a:pt x="340" y="88"/>
                  </a:lnTo>
                  <a:lnTo>
                    <a:pt x="362" y="94"/>
                  </a:lnTo>
                  <a:lnTo>
                    <a:pt x="384" y="100"/>
                  </a:lnTo>
                  <a:lnTo>
                    <a:pt x="402" y="104"/>
                  </a:lnTo>
                  <a:lnTo>
                    <a:pt x="419" y="114"/>
                  </a:lnTo>
                  <a:lnTo>
                    <a:pt x="433" y="124"/>
                  </a:lnTo>
                  <a:lnTo>
                    <a:pt x="441" y="137"/>
                  </a:lnTo>
                  <a:lnTo>
                    <a:pt x="447" y="149"/>
                  </a:lnTo>
                  <a:lnTo>
                    <a:pt x="457" y="165"/>
                  </a:lnTo>
                  <a:lnTo>
                    <a:pt x="470" y="185"/>
                  </a:lnTo>
                  <a:lnTo>
                    <a:pt x="482" y="204"/>
                  </a:lnTo>
                  <a:lnTo>
                    <a:pt x="496" y="222"/>
                  </a:lnTo>
                  <a:lnTo>
                    <a:pt x="506" y="236"/>
                  </a:lnTo>
                  <a:lnTo>
                    <a:pt x="518" y="253"/>
                  </a:lnTo>
                  <a:lnTo>
                    <a:pt x="531" y="277"/>
                  </a:lnTo>
                  <a:lnTo>
                    <a:pt x="543" y="299"/>
                  </a:lnTo>
                  <a:lnTo>
                    <a:pt x="549" y="316"/>
                  </a:lnTo>
                  <a:lnTo>
                    <a:pt x="551" y="330"/>
                  </a:lnTo>
                  <a:lnTo>
                    <a:pt x="551" y="342"/>
                  </a:lnTo>
                  <a:lnTo>
                    <a:pt x="553" y="354"/>
                  </a:lnTo>
                  <a:lnTo>
                    <a:pt x="563" y="368"/>
                  </a:lnTo>
                  <a:lnTo>
                    <a:pt x="583" y="379"/>
                  </a:lnTo>
                  <a:lnTo>
                    <a:pt x="606" y="385"/>
                  </a:lnTo>
                  <a:lnTo>
                    <a:pt x="628" y="391"/>
                  </a:lnTo>
                  <a:lnTo>
                    <a:pt x="646" y="399"/>
                  </a:lnTo>
                  <a:lnTo>
                    <a:pt x="659" y="411"/>
                  </a:lnTo>
                  <a:lnTo>
                    <a:pt x="671" y="427"/>
                  </a:lnTo>
                  <a:lnTo>
                    <a:pt x="681" y="440"/>
                  </a:lnTo>
                  <a:lnTo>
                    <a:pt x="693" y="448"/>
                  </a:lnTo>
                  <a:lnTo>
                    <a:pt x="705" y="454"/>
                  </a:lnTo>
                  <a:lnTo>
                    <a:pt x="716" y="464"/>
                  </a:lnTo>
                  <a:lnTo>
                    <a:pt x="726" y="474"/>
                  </a:lnTo>
                  <a:lnTo>
                    <a:pt x="732" y="486"/>
                  </a:lnTo>
                  <a:lnTo>
                    <a:pt x="732" y="496"/>
                  </a:lnTo>
                  <a:lnTo>
                    <a:pt x="724" y="499"/>
                  </a:lnTo>
                  <a:lnTo>
                    <a:pt x="711" y="501"/>
                  </a:lnTo>
                  <a:lnTo>
                    <a:pt x="689" y="503"/>
                  </a:lnTo>
                  <a:lnTo>
                    <a:pt x="667" y="501"/>
                  </a:lnTo>
                  <a:lnTo>
                    <a:pt x="644" y="499"/>
                  </a:lnTo>
                  <a:lnTo>
                    <a:pt x="624" y="498"/>
                  </a:lnTo>
                  <a:lnTo>
                    <a:pt x="610" y="496"/>
                  </a:lnTo>
                  <a:lnTo>
                    <a:pt x="606" y="496"/>
                  </a:lnTo>
                  <a:lnTo>
                    <a:pt x="610" y="498"/>
                  </a:lnTo>
                  <a:lnTo>
                    <a:pt x="620" y="501"/>
                  </a:lnTo>
                  <a:lnTo>
                    <a:pt x="632" y="507"/>
                  </a:lnTo>
                  <a:lnTo>
                    <a:pt x="646" y="515"/>
                  </a:lnTo>
                  <a:lnTo>
                    <a:pt x="657" y="523"/>
                  </a:lnTo>
                  <a:lnTo>
                    <a:pt x="663" y="531"/>
                  </a:lnTo>
                  <a:lnTo>
                    <a:pt x="671" y="539"/>
                  </a:lnTo>
                  <a:lnTo>
                    <a:pt x="687" y="549"/>
                  </a:lnTo>
                  <a:lnTo>
                    <a:pt x="707" y="559"/>
                  </a:lnTo>
                  <a:lnTo>
                    <a:pt x="724" y="568"/>
                  </a:lnTo>
                  <a:lnTo>
                    <a:pt x="736" y="578"/>
                  </a:lnTo>
                  <a:lnTo>
                    <a:pt x="746" y="590"/>
                  </a:lnTo>
                  <a:lnTo>
                    <a:pt x="754" y="602"/>
                  </a:lnTo>
                  <a:lnTo>
                    <a:pt x="762" y="612"/>
                  </a:lnTo>
                  <a:lnTo>
                    <a:pt x="766" y="622"/>
                  </a:lnTo>
                  <a:lnTo>
                    <a:pt x="766" y="627"/>
                  </a:lnTo>
                  <a:lnTo>
                    <a:pt x="758" y="631"/>
                  </a:lnTo>
                  <a:lnTo>
                    <a:pt x="746" y="639"/>
                  </a:lnTo>
                  <a:lnTo>
                    <a:pt x="730" y="647"/>
                  </a:lnTo>
                  <a:lnTo>
                    <a:pt x="716" y="653"/>
                  </a:lnTo>
                  <a:lnTo>
                    <a:pt x="705" y="659"/>
                  </a:lnTo>
                  <a:lnTo>
                    <a:pt x="699" y="663"/>
                  </a:lnTo>
                  <a:lnTo>
                    <a:pt x="697" y="665"/>
                  </a:lnTo>
                  <a:lnTo>
                    <a:pt x="693" y="669"/>
                  </a:lnTo>
                  <a:lnTo>
                    <a:pt x="689" y="673"/>
                  </a:lnTo>
                  <a:lnTo>
                    <a:pt x="685" y="675"/>
                  </a:lnTo>
                  <a:lnTo>
                    <a:pt x="681" y="677"/>
                  </a:lnTo>
                  <a:lnTo>
                    <a:pt x="679" y="679"/>
                  </a:lnTo>
                  <a:lnTo>
                    <a:pt x="679" y="681"/>
                  </a:lnTo>
                  <a:lnTo>
                    <a:pt x="665" y="663"/>
                  </a:lnTo>
                  <a:lnTo>
                    <a:pt x="632" y="641"/>
                  </a:lnTo>
                  <a:lnTo>
                    <a:pt x="592" y="657"/>
                  </a:lnTo>
                  <a:lnTo>
                    <a:pt x="500" y="671"/>
                  </a:lnTo>
                  <a:lnTo>
                    <a:pt x="472" y="637"/>
                  </a:lnTo>
                  <a:lnTo>
                    <a:pt x="431" y="645"/>
                  </a:lnTo>
                  <a:lnTo>
                    <a:pt x="398" y="651"/>
                  </a:lnTo>
                  <a:lnTo>
                    <a:pt x="356" y="633"/>
                  </a:lnTo>
                  <a:lnTo>
                    <a:pt x="303" y="651"/>
                  </a:lnTo>
                  <a:lnTo>
                    <a:pt x="297" y="592"/>
                  </a:lnTo>
                  <a:lnTo>
                    <a:pt x="242" y="566"/>
                  </a:lnTo>
                  <a:lnTo>
                    <a:pt x="230" y="513"/>
                  </a:lnTo>
                  <a:lnTo>
                    <a:pt x="258" y="470"/>
                  </a:lnTo>
                  <a:lnTo>
                    <a:pt x="197" y="407"/>
                  </a:lnTo>
                  <a:lnTo>
                    <a:pt x="140" y="336"/>
                  </a:lnTo>
                  <a:lnTo>
                    <a:pt x="144" y="269"/>
                  </a:lnTo>
                  <a:lnTo>
                    <a:pt x="112" y="250"/>
                  </a:lnTo>
                  <a:lnTo>
                    <a:pt x="83" y="257"/>
                  </a:lnTo>
                  <a:lnTo>
                    <a:pt x="69" y="222"/>
                  </a:lnTo>
                  <a:lnTo>
                    <a:pt x="0" y="220"/>
                  </a:lnTo>
                  <a:lnTo>
                    <a:pt x="14" y="131"/>
                  </a:lnTo>
                  <a:lnTo>
                    <a:pt x="69" y="124"/>
                  </a:lnTo>
                  <a:lnTo>
                    <a:pt x="81" y="98"/>
                  </a:lnTo>
                  <a:lnTo>
                    <a:pt x="122" y="100"/>
                  </a:lnTo>
                  <a:lnTo>
                    <a:pt x="175" y="76"/>
                  </a:lnTo>
                  <a:lnTo>
                    <a:pt x="203" y="76"/>
                  </a:lnTo>
                  <a:lnTo>
                    <a:pt x="215" y="15"/>
                  </a:lnTo>
                  <a:lnTo>
                    <a:pt x="262" y="0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03" name="Freeform 84"/>
            <p:cNvSpPr/>
            <p:nvPr/>
          </p:nvSpPr>
          <p:spPr bwMode="gray">
            <a:xfrm>
              <a:off x="3622" y="2455"/>
              <a:ext cx="383" cy="340"/>
            </a:xfrm>
            <a:custGeom>
              <a:avLst/>
              <a:gdLst>
                <a:gd name="T0" fmla="*/ 67 w 766"/>
                <a:gd name="T1" fmla="*/ 11 h 681"/>
                <a:gd name="T2" fmla="*/ 71 w 766"/>
                <a:gd name="T3" fmla="*/ 13 h 681"/>
                <a:gd name="T4" fmla="*/ 79 w 766"/>
                <a:gd name="T5" fmla="*/ 17 h 681"/>
                <a:gd name="T6" fmla="*/ 85 w 766"/>
                <a:gd name="T7" fmla="*/ 22 h 681"/>
                <a:gd name="T8" fmla="*/ 96 w 766"/>
                <a:gd name="T9" fmla="*/ 25 h 681"/>
                <a:gd name="T10" fmla="*/ 105 w 766"/>
                <a:gd name="T11" fmla="*/ 28 h 681"/>
                <a:gd name="T12" fmla="*/ 110 w 766"/>
                <a:gd name="T13" fmla="*/ 34 h 681"/>
                <a:gd name="T14" fmla="*/ 114 w 766"/>
                <a:gd name="T15" fmla="*/ 41 h 681"/>
                <a:gd name="T16" fmla="*/ 120 w 766"/>
                <a:gd name="T17" fmla="*/ 51 h 681"/>
                <a:gd name="T18" fmla="*/ 126 w 766"/>
                <a:gd name="T19" fmla="*/ 59 h 681"/>
                <a:gd name="T20" fmla="*/ 133 w 766"/>
                <a:gd name="T21" fmla="*/ 69 h 681"/>
                <a:gd name="T22" fmla="*/ 138 w 766"/>
                <a:gd name="T23" fmla="*/ 79 h 681"/>
                <a:gd name="T24" fmla="*/ 138 w 766"/>
                <a:gd name="T25" fmla="*/ 85 h 681"/>
                <a:gd name="T26" fmla="*/ 141 w 766"/>
                <a:gd name="T27" fmla="*/ 92 h 681"/>
                <a:gd name="T28" fmla="*/ 152 w 766"/>
                <a:gd name="T29" fmla="*/ 96 h 681"/>
                <a:gd name="T30" fmla="*/ 162 w 766"/>
                <a:gd name="T31" fmla="*/ 99 h 681"/>
                <a:gd name="T32" fmla="*/ 168 w 766"/>
                <a:gd name="T33" fmla="*/ 106 h 681"/>
                <a:gd name="T34" fmla="*/ 174 w 766"/>
                <a:gd name="T35" fmla="*/ 112 h 681"/>
                <a:gd name="T36" fmla="*/ 179 w 766"/>
                <a:gd name="T37" fmla="*/ 116 h 681"/>
                <a:gd name="T38" fmla="*/ 183 w 766"/>
                <a:gd name="T39" fmla="*/ 121 h 681"/>
                <a:gd name="T40" fmla="*/ 181 w 766"/>
                <a:gd name="T41" fmla="*/ 124 h 681"/>
                <a:gd name="T42" fmla="*/ 173 w 766"/>
                <a:gd name="T43" fmla="*/ 125 h 681"/>
                <a:gd name="T44" fmla="*/ 161 w 766"/>
                <a:gd name="T45" fmla="*/ 124 h 681"/>
                <a:gd name="T46" fmla="*/ 153 w 766"/>
                <a:gd name="T47" fmla="*/ 124 h 681"/>
                <a:gd name="T48" fmla="*/ 153 w 766"/>
                <a:gd name="T49" fmla="*/ 124 h 681"/>
                <a:gd name="T50" fmla="*/ 158 w 766"/>
                <a:gd name="T51" fmla="*/ 126 h 681"/>
                <a:gd name="T52" fmla="*/ 165 w 766"/>
                <a:gd name="T53" fmla="*/ 130 h 681"/>
                <a:gd name="T54" fmla="*/ 168 w 766"/>
                <a:gd name="T55" fmla="*/ 134 h 681"/>
                <a:gd name="T56" fmla="*/ 177 w 766"/>
                <a:gd name="T57" fmla="*/ 139 h 681"/>
                <a:gd name="T58" fmla="*/ 184 w 766"/>
                <a:gd name="T59" fmla="*/ 144 h 681"/>
                <a:gd name="T60" fmla="*/ 189 w 766"/>
                <a:gd name="T61" fmla="*/ 150 h 681"/>
                <a:gd name="T62" fmla="*/ 192 w 766"/>
                <a:gd name="T63" fmla="*/ 155 h 681"/>
                <a:gd name="T64" fmla="*/ 190 w 766"/>
                <a:gd name="T65" fmla="*/ 157 h 681"/>
                <a:gd name="T66" fmla="*/ 183 w 766"/>
                <a:gd name="T67" fmla="*/ 161 h 681"/>
                <a:gd name="T68" fmla="*/ 177 w 766"/>
                <a:gd name="T69" fmla="*/ 164 h 681"/>
                <a:gd name="T70" fmla="*/ 175 w 766"/>
                <a:gd name="T71" fmla="*/ 166 h 681"/>
                <a:gd name="T72" fmla="*/ 173 w 766"/>
                <a:gd name="T73" fmla="*/ 168 h 681"/>
                <a:gd name="T74" fmla="*/ 171 w 766"/>
                <a:gd name="T75" fmla="*/ 169 h 681"/>
                <a:gd name="T76" fmla="*/ 170 w 766"/>
                <a:gd name="T77" fmla="*/ 170 h 681"/>
                <a:gd name="T78" fmla="*/ 158 w 766"/>
                <a:gd name="T79" fmla="*/ 160 h 681"/>
                <a:gd name="T80" fmla="*/ 125 w 766"/>
                <a:gd name="T81" fmla="*/ 167 h 681"/>
                <a:gd name="T82" fmla="*/ 108 w 766"/>
                <a:gd name="T83" fmla="*/ 161 h 681"/>
                <a:gd name="T84" fmla="*/ 89 w 766"/>
                <a:gd name="T85" fmla="*/ 158 h 681"/>
                <a:gd name="T86" fmla="*/ 75 w 766"/>
                <a:gd name="T87" fmla="*/ 148 h 681"/>
                <a:gd name="T88" fmla="*/ 57 w 766"/>
                <a:gd name="T89" fmla="*/ 128 h 681"/>
                <a:gd name="T90" fmla="*/ 49 w 766"/>
                <a:gd name="T91" fmla="*/ 101 h 681"/>
                <a:gd name="T92" fmla="*/ 36 w 766"/>
                <a:gd name="T93" fmla="*/ 67 h 681"/>
                <a:gd name="T94" fmla="*/ 21 w 766"/>
                <a:gd name="T95" fmla="*/ 64 h 681"/>
                <a:gd name="T96" fmla="*/ 0 w 766"/>
                <a:gd name="T97" fmla="*/ 55 h 681"/>
                <a:gd name="T98" fmla="*/ 18 w 766"/>
                <a:gd name="T99" fmla="*/ 31 h 681"/>
                <a:gd name="T100" fmla="*/ 30 w 766"/>
                <a:gd name="T101" fmla="*/ 25 h 681"/>
                <a:gd name="T102" fmla="*/ 51 w 766"/>
                <a:gd name="T103" fmla="*/ 19 h 681"/>
                <a:gd name="T104" fmla="*/ 66 w 766"/>
                <a:gd name="T105" fmla="*/ 0 h 68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766"/>
                <a:gd name="T160" fmla="*/ 0 h 681"/>
                <a:gd name="T161" fmla="*/ 766 w 766"/>
                <a:gd name="T162" fmla="*/ 681 h 681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766" h="681">
                  <a:moveTo>
                    <a:pt x="262" y="0"/>
                  </a:moveTo>
                  <a:lnTo>
                    <a:pt x="266" y="45"/>
                  </a:lnTo>
                  <a:lnTo>
                    <a:pt x="270" y="49"/>
                  </a:lnTo>
                  <a:lnTo>
                    <a:pt x="281" y="55"/>
                  </a:lnTo>
                  <a:lnTo>
                    <a:pt x="297" y="63"/>
                  </a:lnTo>
                  <a:lnTo>
                    <a:pt x="313" y="70"/>
                  </a:lnTo>
                  <a:lnTo>
                    <a:pt x="325" y="78"/>
                  </a:lnTo>
                  <a:lnTo>
                    <a:pt x="340" y="88"/>
                  </a:lnTo>
                  <a:lnTo>
                    <a:pt x="362" y="94"/>
                  </a:lnTo>
                  <a:lnTo>
                    <a:pt x="384" y="100"/>
                  </a:lnTo>
                  <a:lnTo>
                    <a:pt x="402" y="104"/>
                  </a:lnTo>
                  <a:lnTo>
                    <a:pt x="419" y="114"/>
                  </a:lnTo>
                  <a:lnTo>
                    <a:pt x="433" y="124"/>
                  </a:lnTo>
                  <a:lnTo>
                    <a:pt x="441" y="137"/>
                  </a:lnTo>
                  <a:lnTo>
                    <a:pt x="447" y="149"/>
                  </a:lnTo>
                  <a:lnTo>
                    <a:pt x="457" y="165"/>
                  </a:lnTo>
                  <a:lnTo>
                    <a:pt x="470" y="185"/>
                  </a:lnTo>
                  <a:lnTo>
                    <a:pt x="482" y="204"/>
                  </a:lnTo>
                  <a:lnTo>
                    <a:pt x="496" y="222"/>
                  </a:lnTo>
                  <a:lnTo>
                    <a:pt x="506" y="236"/>
                  </a:lnTo>
                  <a:lnTo>
                    <a:pt x="518" y="253"/>
                  </a:lnTo>
                  <a:lnTo>
                    <a:pt x="531" y="277"/>
                  </a:lnTo>
                  <a:lnTo>
                    <a:pt x="543" y="299"/>
                  </a:lnTo>
                  <a:lnTo>
                    <a:pt x="549" y="316"/>
                  </a:lnTo>
                  <a:lnTo>
                    <a:pt x="551" y="330"/>
                  </a:lnTo>
                  <a:lnTo>
                    <a:pt x="551" y="342"/>
                  </a:lnTo>
                  <a:lnTo>
                    <a:pt x="553" y="354"/>
                  </a:lnTo>
                  <a:lnTo>
                    <a:pt x="563" y="368"/>
                  </a:lnTo>
                  <a:lnTo>
                    <a:pt x="583" y="379"/>
                  </a:lnTo>
                  <a:lnTo>
                    <a:pt x="606" y="385"/>
                  </a:lnTo>
                  <a:lnTo>
                    <a:pt x="628" y="391"/>
                  </a:lnTo>
                  <a:lnTo>
                    <a:pt x="646" y="399"/>
                  </a:lnTo>
                  <a:lnTo>
                    <a:pt x="659" y="411"/>
                  </a:lnTo>
                  <a:lnTo>
                    <a:pt x="671" y="427"/>
                  </a:lnTo>
                  <a:lnTo>
                    <a:pt x="681" y="440"/>
                  </a:lnTo>
                  <a:lnTo>
                    <a:pt x="693" y="448"/>
                  </a:lnTo>
                  <a:lnTo>
                    <a:pt x="705" y="454"/>
                  </a:lnTo>
                  <a:lnTo>
                    <a:pt x="716" y="464"/>
                  </a:lnTo>
                  <a:lnTo>
                    <a:pt x="726" y="474"/>
                  </a:lnTo>
                  <a:lnTo>
                    <a:pt x="732" y="486"/>
                  </a:lnTo>
                  <a:lnTo>
                    <a:pt x="732" y="496"/>
                  </a:lnTo>
                  <a:lnTo>
                    <a:pt x="724" y="499"/>
                  </a:lnTo>
                  <a:lnTo>
                    <a:pt x="711" y="501"/>
                  </a:lnTo>
                  <a:lnTo>
                    <a:pt x="689" y="503"/>
                  </a:lnTo>
                  <a:lnTo>
                    <a:pt x="667" y="501"/>
                  </a:lnTo>
                  <a:lnTo>
                    <a:pt x="644" y="499"/>
                  </a:lnTo>
                  <a:lnTo>
                    <a:pt x="624" y="498"/>
                  </a:lnTo>
                  <a:lnTo>
                    <a:pt x="610" y="496"/>
                  </a:lnTo>
                  <a:lnTo>
                    <a:pt x="606" y="496"/>
                  </a:lnTo>
                  <a:lnTo>
                    <a:pt x="610" y="498"/>
                  </a:lnTo>
                  <a:lnTo>
                    <a:pt x="620" y="501"/>
                  </a:lnTo>
                  <a:lnTo>
                    <a:pt x="632" y="507"/>
                  </a:lnTo>
                  <a:lnTo>
                    <a:pt x="646" y="515"/>
                  </a:lnTo>
                  <a:lnTo>
                    <a:pt x="657" y="523"/>
                  </a:lnTo>
                  <a:lnTo>
                    <a:pt x="663" y="531"/>
                  </a:lnTo>
                  <a:lnTo>
                    <a:pt x="671" y="539"/>
                  </a:lnTo>
                  <a:lnTo>
                    <a:pt x="687" y="549"/>
                  </a:lnTo>
                  <a:lnTo>
                    <a:pt x="707" y="559"/>
                  </a:lnTo>
                  <a:lnTo>
                    <a:pt x="724" y="568"/>
                  </a:lnTo>
                  <a:lnTo>
                    <a:pt x="736" y="578"/>
                  </a:lnTo>
                  <a:lnTo>
                    <a:pt x="746" y="590"/>
                  </a:lnTo>
                  <a:lnTo>
                    <a:pt x="754" y="602"/>
                  </a:lnTo>
                  <a:lnTo>
                    <a:pt x="762" y="612"/>
                  </a:lnTo>
                  <a:lnTo>
                    <a:pt x="766" y="622"/>
                  </a:lnTo>
                  <a:lnTo>
                    <a:pt x="766" y="627"/>
                  </a:lnTo>
                  <a:lnTo>
                    <a:pt x="758" y="631"/>
                  </a:lnTo>
                  <a:lnTo>
                    <a:pt x="746" y="639"/>
                  </a:lnTo>
                  <a:lnTo>
                    <a:pt x="730" y="647"/>
                  </a:lnTo>
                  <a:lnTo>
                    <a:pt x="716" y="653"/>
                  </a:lnTo>
                  <a:lnTo>
                    <a:pt x="705" y="659"/>
                  </a:lnTo>
                  <a:lnTo>
                    <a:pt x="699" y="663"/>
                  </a:lnTo>
                  <a:lnTo>
                    <a:pt x="697" y="665"/>
                  </a:lnTo>
                  <a:lnTo>
                    <a:pt x="693" y="669"/>
                  </a:lnTo>
                  <a:lnTo>
                    <a:pt x="689" y="673"/>
                  </a:lnTo>
                  <a:lnTo>
                    <a:pt x="685" y="675"/>
                  </a:lnTo>
                  <a:lnTo>
                    <a:pt x="681" y="677"/>
                  </a:lnTo>
                  <a:lnTo>
                    <a:pt x="679" y="679"/>
                  </a:lnTo>
                  <a:lnTo>
                    <a:pt x="679" y="681"/>
                  </a:lnTo>
                  <a:lnTo>
                    <a:pt x="665" y="663"/>
                  </a:lnTo>
                  <a:lnTo>
                    <a:pt x="632" y="641"/>
                  </a:lnTo>
                  <a:lnTo>
                    <a:pt x="592" y="657"/>
                  </a:lnTo>
                  <a:lnTo>
                    <a:pt x="500" y="671"/>
                  </a:lnTo>
                  <a:lnTo>
                    <a:pt x="472" y="637"/>
                  </a:lnTo>
                  <a:lnTo>
                    <a:pt x="431" y="645"/>
                  </a:lnTo>
                  <a:lnTo>
                    <a:pt x="398" y="651"/>
                  </a:lnTo>
                  <a:lnTo>
                    <a:pt x="356" y="633"/>
                  </a:lnTo>
                  <a:lnTo>
                    <a:pt x="303" y="651"/>
                  </a:lnTo>
                  <a:lnTo>
                    <a:pt x="297" y="592"/>
                  </a:lnTo>
                  <a:lnTo>
                    <a:pt x="242" y="566"/>
                  </a:lnTo>
                  <a:lnTo>
                    <a:pt x="230" y="513"/>
                  </a:lnTo>
                  <a:lnTo>
                    <a:pt x="258" y="470"/>
                  </a:lnTo>
                  <a:lnTo>
                    <a:pt x="197" y="407"/>
                  </a:lnTo>
                  <a:lnTo>
                    <a:pt x="140" y="336"/>
                  </a:lnTo>
                  <a:lnTo>
                    <a:pt x="144" y="269"/>
                  </a:lnTo>
                  <a:lnTo>
                    <a:pt x="112" y="250"/>
                  </a:lnTo>
                  <a:lnTo>
                    <a:pt x="83" y="257"/>
                  </a:lnTo>
                  <a:lnTo>
                    <a:pt x="69" y="222"/>
                  </a:lnTo>
                  <a:lnTo>
                    <a:pt x="0" y="220"/>
                  </a:lnTo>
                  <a:lnTo>
                    <a:pt x="14" y="131"/>
                  </a:lnTo>
                  <a:lnTo>
                    <a:pt x="69" y="124"/>
                  </a:lnTo>
                  <a:lnTo>
                    <a:pt x="81" y="98"/>
                  </a:lnTo>
                  <a:lnTo>
                    <a:pt x="122" y="100"/>
                  </a:lnTo>
                  <a:lnTo>
                    <a:pt x="175" y="76"/>
                  </a:lnTo>
                  <a:lnTo>
                    <a:pt x="203" y="76"/>
                  </a:lnTo>
                  <a:lnTo>
                    <a:pt x="215" y="15"/>
                  </a:lnTo>
                  <a:lnTo>
                    <a:pt x="262" y="0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04" name="Freeform 85"/>
            <p:cNvSpPr/>
            <p:nvPr/>
          </p:nvSpPr>
          <p:spPr bwMode="gray">
            <a:xfrm>
              <a:off x="3848" y="2705"/>
              <a:ext cx="58" cy="77"/>
            </a:xfrm>
            <a:custGeom>
              <a:avLst/>
              <a:gdLst>
                <a:gd name="T0" fmla="*/ 0 w 116"/>
                <a:gd name="T1" fmla="*/ 0 h 156"/>
                <a:gd name="T2" fmla="*/ 1 w 116"/>
                <a:gd name="T3" fmla="*/ 1 h 156"/>
                <a:gd name="T4" fmla="*/ 2 w 116"/>
                <a:gd name="T5" fmla="*/ 4 h 156"/>
                <a:gd name="T6" fmla="*/ 4 w 116"/>
                <a:gd name="T7" fmla="*/ 8 h 156"/>
                <a:gd name="T8" fmla="*/ 5 w 116"/>
                <a:gd name="T9" fmla="*/ 13 h 156"/>
                <a:gd name="T10" fmla="*/ 6 w 116"/>
                <a:gd name="T11" fmla="*/ 16 h 156"/>
                <a:gd name="T12" fmla="*/ 6 w 116"/>
                <a:gd name="T13" fmla="*/ 20 h 156"/>
                <a:gd name="T14" fmla="*/ 8 w 116"/>
                <a:gd name="T15" fmla="*/ 25 h 156"/>
                <a:gd name="T16" fmla="*/ 11 w 116"/>
                <a:gd name="T17" fmla="*/ 30 h 156"/>
                <a:gd name="T18" fmla="*/ 12 w 116"/>
                <a:gd name="T19" fmla="*/ 33 h 156"/>
                <a:gd name="T20" fmla="*/ 13 w 116"/>
                <a:gd name="T21" fmla="*/ 35 h 156"/>
                <a:gd name="T22" fmla="*/ 15 w 116"/>
                <a:gd name="T23" fmla="*/ 36 h 156"/>
                <a:gd name="T24" fmla="*/ 18 w 116"/>
                <a:gd name="T25" fmla="*/ 38 h 156"/>
                <a:gd name="T26" fmla="*/ 21 w 116"/>
                <a:gd name="T27" fmla="*/ 38 h 156"/>
                <a:gd name="T28" fmla="*/ 24 w 116"/>
                <a:gd name="T29" fmla="*/ 38 h 156"/>
                <a:gd name="T30" fmla="*/ 27 w 116"/>
                <a:gd name="T31" fmla="*/ 37 h 156"/>
                <a:gd name="T32" fmla="*/ 29 w 116"/>
                <a:gd name="T33" fmla="*/ 34 h 156"/>
                <a:gd name="T34" fmla="*/ 29 w 116"/>
                <a:gd name="T35" fmla="*/ 30 h 156"/>
                <a:gd name="T36" fmla="*/ 27 w 116"/>
                <a:gd name="T37" fmla="*/ 26 h 156"/>
                <a:gd name="T38" fmla="*/ 24 w 116"/>
                <a:gd name="T39" fmla="*/ 22 h 156"/>
                <a:gd name="T40" fmla="*/ 19 w 116"/>
                <a:gd name="T41" fmla="*/ 19 h 156"/>
                <a:gd name="T42" fmla="*/ 15 w 116"/>
                <a:gd name="T43" fmla="*/ 16 h 156"/>
                <a:gd name="T44" fmla="*/ 11 w 116"/>
                <a:gd name="T45" fmla="*/ 13 h 156"/>
                <a:gd name="T46" fmla="*/ 10 w 116"/>
                <a:gd name="T47" fmla="*/ 11 h 156"/>
                <a:gd name="T48" fmla="*/ 8 w 116"/>
                <a:gd name="T49" fmla="*/ 8 h 156"/>
                <a:gd name="T50" fmla="*/ 6 w 116"/>
                <a:gd name="T51" fmla="*/ 5 h 156"/>
                <a:gd name="T52" fmla="*/ 3 w 116"/>
                <a:gd name="T53" fmla="*/ 3 h 156"/>
                <a:gd name="T54" fmla="*/ 1 w 116"/>
                <a:gd name="T55" fmla="*/ 1 h 156"/>
                <a:gd name="T56" fmla="*/ 0 w 116"/>
                <a:gd name="T57" fmla="*/ 0 h 15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116"/>
                <a:gd name="T88" fmla="*/ 0 h 156"/>
                <a:gd name="T89" fmla="*/ 116 w 116"/>
                <a:gd name="T90" fmla="*/ 156 h 15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116" h="156">
                  <a:moveTo>
                    <a:pt x="0" y="0"/>
                  </a:moveTo>
                  <a:lnTo>
                    <a:pt x="2" y="6"/>
                  </a:lnTo>
                  <a:lnTo>
                    <a:pt x="8" y="18"/>
                  </a:lnTo>
                  <a:lnTo>
                    <a:pt x="13" y="34"/>
                  </a:lnTo>
                  <a:lnTo>
                    <a:pt x="19" y="52"/>
                  </a:lnTo>
                  <a:lnTo>
                    <a:pt x="21" y="65"/>
                  </a:lnTo>
                  <a:lnTo>
                    <a:pt x="23" y="83"/>
                  </a:lnTo>
                  <a:lnTo>
                    <a:pt x="31" y="103"/>
                  </a:lnTo>
                  <a:lnTo>
                    <a:pt x="41" y="121"/>
                  </a:lnTo>
                  <a:lnTo>
                    <a:pt x="47" y="136"/>
                  </a:lnTo>
                  <a:lnTo>
                    <a:pt x="49" y="142"/>
                  </a:lnTo>
                  <a:lnTo>
                    <a:pt x="59" y="148"/>
                  </a:lnTo>
                  <a:lnTo>
                    <a:pt x="69" y="154"/>
                  </a:lnTo>
                  <a:lnTo>
                    <a:pt x="82" y="156"/>
                  </a:lnTo>
                  <a:lnTo>
                    <a:pt x="94" y="156"/>
                  </a:lnTo>
                  <a:lnTo>
                    <a:pt x="106" y="150"/>
                  </a:lnTo>
                  <a:lnTo>
                    <a:pt x="114" y="138"/>
                  </a:lnTo>
                  <a:lnTo>
                    <a:pt x="116" y="123"/>
                  </a:lnTo>
                  <a:lnTo>
                    <a:pt x="108" y="107"/>
                  </a:lnTo>
                  <a:lnTo>
                    <a:pt x="94" y="91"/>
                  </a:lnTo>
                  <a:lnTo>
                    <a:pt x="76" y="77"/>
                  </a:lnTo>
                  <a:lnTo>
                    <a:pt x="59" y="65"/>
                  </a:lnTo>
                  <a:lnTo>
                    <a:pt x="43" y="54"/>
                  </a:lnTo>
                  <a:lnTo>
                    <a:pt x="37" y="46"/>
                  </a:lnTo>
                  <a:lnTo>
                    <a:pt x="31" y="34"/>
                  </a:lnTo>
                  <a:lnTo>
                    <a:pt x="21" y="22"/>
                  </a:lnTo>
                  <a:lnTo>
                    <a:pt x="12" y="12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05" name="Freeform 86"/>
            <p:cNvSpPr/>
            <p:nvPr/>
          </p:nvSpPr>
          <p:spPr bwMode="gray">
            <a:xfrm>
              <a:off x="3848" y="2705"/>
              <a:ext cx="58" cy="77"/>
            </a:xfrm>
            <a:custGeom>
              <a:avLst/>
              <a:gdLst>
                <a:gd name="T0" fmla="*/ 0 w 116"/>
                <a:gd name="T1" fmla="*/ 0 h 156"/>
                <a:gd name="T2" fmla="*/ 1 w 116"/>
                <a:gd name="T3" fmla="*/ 1 h 156"/>
                <a:gd name="T4" fmla="*/ 2 w 116"/>
                <a:gd name="T5" fmla="*/ 4 h 156"/>
                <a:gd name="T6" fmla="*/ 4 w 116"/>
                <a:gd name="T7" fmla="*/ 8 h 156"/>
                <a:gd name="T8" fmla="*/ 5 w 116"/>
                <a:gd name="T9" fmla="*/ 13 h 156"/>
                <a:gd name="T10" fmla="*/ 6 w 116"/>
                <a:gd name="T11" fmla="*/ 16 h 156"/>
                <a:gd name="T12" fmla="*/ 6 w 116"/>
                <a:gd name="T13" fmla="*/ 20 h 156"/>
                <a:gd name="T14" fmla="*/ 8 w 116"/>
                <a:gd name="T15" fmla="*/ 25 h 156"/>
                <a:gd name="T16" fmla="*/ 11 w 116"/>
                <a:gd name="T17" fmla="*/ 30 h 156"/>
                <a:gd name="T18" fmla="*/ 12 w 116"/>
                <a:gd name="T19" fmla="*/ 33 h 156"/>
                <a:gd name="T20" fmla="*/ 13 w 116"/>
                <a:gd name="T21" fmla="*/ 35 h 156"/>
                <a:gd name="T22" fmla="*/ 15 w 116"/>
                <a:gd name="T23" fmla="*/ 36 h 156"/>
                <a:gd name="T24" fmla="*/ 18 w 116"/>
                <a:gd name="T25" fmla="*/ 38 h 156"/>
                <a:gd name="T26" fmla="*/ 21 w 116"/>
                <a:gd name="T27" fmla="*/ 38 h 156"/>
                <a:gd name="T28" fmla="*/ 24 w 116"/>
                <a:gd name="T29" fmla="*/ 38 h 156"/>
                <a:gd name="T30" fmla="*/ 27 w 116"/>
                <a:gd name="T31" fmla="*/ 37 h 156"/>
                <a:gd name="T32" fmla="*/ 29 w 116"/>
                <a:gd name="T33" fmla="*/ 34 h 156"/>
                <a:gd name="T34" fmla="*/ 29 w 116"/>
                <a:gd name="T35" fmla="*/ 30 h 156"/>
                <a:gd name="T36" fmla="*/ 27 w 116"/>
                <a:gd name="T37" fmla="*/ 26 h 156"/>
                <a:gd name="T38" fmla="*/ 24 w 116"/>
                <a:gd name="T39" fmla="*/ 22 h 156"/>
                <a:gd name="T40" fmla="*/ 19 w 116"/>
                <a:gd name="T41" fmla="*/ 19 h 156"/>
                <a:gd name="T42" fmla="*/ 15 w 116"/>
                <a:gd name="T43" fmla="*/ 16 h 156"/>
                <a:gd name="T44" fmla="*/ 11 w 116"/>
                <a:gd name="T45" fmla="*/ 13 h 156"/>
                <a:gd name="T46" fmla="*/ 10 w 116"/>
                <a:gd name="T47" fmla="*/ 11 h 156"/>
                <a:gd name="T48" fmla="*/ 8 w 116"/>
                <a:gd name="T49" fmla="*/ 8 h 156"/>
                <a:gd name="T50" fmla="*/ 6 w 116"/>
                <a:gd name="T51" fmla="*/ 5 h 156"/>
                <a:gd name="T52" fmla="*/ 3 w 116"/>
                <a:gd name="T53" fmla="*/ 3 h 156"/>
                <a:gd name="T54" fmla="*/ 1 w 116"/>
                <a:gd name="T55" fmla="*/ 1 h 156"/>
                <a:gd name="T56" fmla="*/ 0 w 116"/>
                <a:gd name="T57" fmla="*/ 0 h 15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116"/>
                <a:gd name="T88" fmla="*/ 0 h 156"/>
                <a:gd name="T89" fmla="*/ 116 w 116"/>
                <a:gd name="T90" fmla="*/ 156 h 15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116" h="156">
                  <a:moveTo>
                    <a:pt x="0" y="0"/>
                  </a:moveTo>
                  <a:lnTo>
                    <a:pt x="2" y="6"/>
                  </a:lnTo>
                  <a:lnTo>
                    <a:pt x="8" y="18"/>
                  </a:lnTo>
                  <a:lnTo>
                    <a:pt x="13" y="34"/>
                  </a:lnTo>
                  <a:lnTo>
                    <a:pt x="19" y="52"/>
                  </a:lnTo>
                  <a:lnTo>
                    <a:pt x="21" y="65"/>
                  </a:lnTo>
                  <a:lnTo>
                    <a:pt x="23" y="83"/>
                  </a:lnTo>
                  <a:lnTo>
                    <a:pt x="31" y="103"/>
                  </a:lnTo>
                  <a:lnTo>
                    <a:pt x="41" y="121"/>
                  </a:lnTo>
                  <a:lnTo>
                    <a:pt x="47" y="136"/>
                  </a:lnTo>
                  <a:lnTo>
                    <a:pt x="49" y="142"/>
                  </a:lnTo>
                  <a:lnTo>
                    <a:pt x="59" y="148"/>
                  </a:lnTo>
                  <a:lnTo>
                    <a:pt x="69" y="154"/>
                  </a:lnTo>
                  <a:lnTo>
                    <a:pt x="82" y="156"/>
                  </a:lnTo>
                  <a:lnTo>
                    <a:pt x="94" y="156"/>
                  </a:lnTo>
                  <a:lnTo>
                    <a:pt x="106" y="150"/>
                  </a:lnTo>
                  <a:lnTo>
                    <a:pt x="114" y="138"/>
                  </a:lnTo>
                  <a:lnTo>
                    <a:pt x="116" y="123"/>
                  </a:lnTo>
                  <a:lnTo>
                    <a:pt x="108" y="107"/>
                  </a:lnTo>
                  <a:lnTo>
                    <a:pt x="94" y="91"/>
                  </a:lnTo>
                  <a:lnTo>
                    <a:pt x="76" y="77"/>
                  </a:lnTo>
                  <a:lnTo>
                    <a:pt x="59" y="65"/>
                  </a:lnTo>
                  <a:lnTo>
                    <a:pt x="43" y="54"/>
                  </a:lnTo>
                  <a:lnTo>
                    <a:pt x="37" y="46"/>
                  </a:lnTo>
                  <a:lnTo>
                    <a:pt x="31" y="34"/>
                  </a:lnTo>
                  <a:lnTo>
                    <a:pt x="21" y="22"/>
                  </a:lnTo>
                  <a:lnTo>
                    <a:pt x="12" y="12"/>
                  </a:lnTo>
                  <a:lnTo>
                    <a:pt x="2" y="4"/>
                  </a:lnTo>
                  <a:lnTo>
                    <a:pt x="0" y="0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06" name="Freeform 87"/>
            <p:cNvSpPr/>
            <p:nvPr/>
          </p:nvSpPr>
          <p:spPr bwMode="gray">
            <a:xfrm>
              <a:off x="3714" y="2597"/>
              <a:ext cx="37" cy="32"/>
            </a:xfrm>
            <a:custGeom>
              <a:avLst/>
              <a:gdLst>
                <a:gd name="T0" fmla="*/ 0 w 75"/>
                <a:gd name="T1" fmla="*/ 12 h 63"/>
                <a:gd name="T2" fmla="*/ 8 w 75"/>
                <a:gd name="T3" fmla="*/ 0 h 63"/>
                <a:gd name="T4" fmla="*/ 18 w 75"/>
                <a:gd name="T5" fmla="*/ 4 h 63"/>
                <a:gd name="T6" fmla="*/ 18 w 75"/>
                <a:gd name="T7" fmla="*/ 13 h 63"/>
                <a:gd name="T8" fmla="*/ 8 w 75"/>
                <a:gd name="T9" fmla="*/ 16 h 63"/>
                <a:gd name="T10" fmla="*/ 0 w 75"/>
                <a:gd name="T11" fmla="*/ 12 h 6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5"/>
                <a:gd name="T19" fmla="*/ 0 h 63"/>
                <a:gd name="T20" fmla="*/ 75 w 75"/>
                <a:gd name="T21" fmla="*/ 63 h 6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5" h="63">
                  <a:moveTo>
                    <a:pt x="0" y="45"/>
                  </a:moveTo>
                  <a:lnTo>
                    <a:pt x="33" y="0"/>
                  </a:lnTo>
                  <a:lnTo>
                    <a:pt x="73" y="14"/>
                  </a:lnTo>
                  <a:lnTo>
                    <a:pt x="75" y="49"/>
                  </a:lnTo>
                  <a:lnTo>
                    <a:pt x="32" y="63"/>
                  </a:lnTo>
                  <a:lnTo>
                    <a:pt x="0" y="45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07" name="Freeform 88"/>
            <p:cNvSpPr/>
            <p:nvPr/>
          </p:nvSpPr>
          <p:spPr bwMode="gray">
            <a:xfrm>
              <a:off x="3714" y="2597"/>
              <a:ext cx="37" cy="32"/>
            </a:xfrm>
            <a:custGeom>
              <a:avLst/>
              <a:gdLst>
                <a:gd name="T0" fmla="*/ 0 w 75"/>
                <a:gd name="T1" fmla="*/ 12 h 63"/>
                <a:gd name="T2" fmla="*/ 8 w 75"/>
                <a:gd name="T3" fmla="*/ 0 h 63"/>
                <a:gd name="T4" fmla="*/ 18 w 75"/>
                <a:gd name="T5" fmla="*/ 4 h 63"/>
                <a:gd name="T6" fmla="*/ 18 w 75"/>
                <a:gd name="T7" fmla="*/ 13 h 63"/>
                <a:gd name="T8" fmla="*/ 8 w 75"/>
                <a:gd name="T9" fmla="*/ 16 h 63"/>
                <a:gd name="T10" fmla="*/ 0 w 75"/>
                <a:gd name="T11" fmla="*/ 12 h 6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5"/>
                <a:gd name="T19" fmla="*/ 0 h 63"/>
                <a:gd name="T20" fmla="*/ 75 w 75"/>
                <a:gd name="T21" fmla="*/ 63 h 6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5" h="63">
                  <a:moveTo>
                    <a:pt x="0" y="45"/>
                  </a:moveTo>
                  <a:lnTo>
                    <a:pt x="33" y="0"/>
                  </a:lnTo>
                  <a:lnTo>
                    <a:pt x="73" y="14"/>
                  </a:lnTo>
                  <a:lnTo>
                    <a:pt x="75" y="49"/>
                  </a:lnTo>
                  <a:lnTo>
                    <a:pt x="32" y="63"/>
                  </a:lnTo>
                  <a:lnTo>
                    <a:pt x="0" y="45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08" name="Freeform 89"/>
            <p:cNvSpPr/>
            <p:nvPr/>
          </p:nvSpPr>
          <p:spPr bwMode="gray">
            <a:xfrm>
              <a:off x="3768" y="2614"/>
              <a:ext cx="37" cy="52"/>
            </a:xfrm>
            <a:custGeom>
              <a:avLst/>
              <a:gdLst>
                <a:gd name="T0" fmla="*/ 0 w 73"/>
                <a:gd name="T1" fmla="*/ 10 h 105"/>
                <a:gd name="T2" fmla="*/ 9 w 73"/>
                <a:gd name="T3" fmla="*/ 0 h 105"/>
                <a:gd name="T4" fmla="*/ 16 w 73"/>
                <a:gd name="T5" fmla="*/ 12 h 105"/>
                <a:gd name="T6" fmla="*/ 19 w 73"/>
                <a:gd name="T7" fmla="*/ 26 h 105"/>
                <a:gd name="T8" fmla="*/ 9 w 73"/>
                <a:gd name="T9" fmla="*/ 19 h 105"/>
                <a:gd name="T10" fmla="*/ 0 w 73"/>
                <a:gd name="T11" fmla="*/ 10 h 10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3"/>
                <a:gd name="T19" fmla="*/ 0 h 105"/>
                <a:gd name="T20" fmla="*/ 73 w 73"/>
                <a:gd name="T21" fmla="*/ 105 h 10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3" h="105">
                  <a:moveTo>
                    <a:pt x="0" y="40"/>
                  </a:moveTo>
                  <a:lnTo>
                    <a:pt x="34" y="0"/>
                  </a:lnTo>
                  <a:lnTo>
                    <a:pt x="63" y="48"/>
                  </a:lnTo>
                  <a:lnTo>
                    <a:pt x="73" y="105"/>
                  </a:lnTo>
                  <a:lnTo>
                    <a:pt x="34" y="77"/>
                  </a:lnTo>
                  <a:lnTo>
                    <a:pt x="0" y="40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09" name="Freeform 90"/>
            <p:cNvSpPr/>
            <p:nvPr/>
          </p:nvSpPr>
          <p:spPr bwMode="gray">
            <a:xfrm>
              <a:off x="3768" y="2614"/>
              <a:ext cx="37" cy="52"/>
            </a:xfrm>
            <a:custGeom>
              <a:avLst/>
              <a:gdLst>
                <a:gd name="T0" fmla="*/ 0 w 73"/>
                <a:gd name="T1" fmla="*/ 10 h 105"/>
                <a:gd name="T2" fmla="*/ 9 w 73"/>
                <a:gd name="T3" fmla="*/ 0 h 105"/>
                <a:gd name="T4" fmla="*/ 16 w 73"/>
                <a:gd name="T5" fmla="*/ 12 h 105"/>
                <a:gd name="T6" fmla="*/ 19 w 73"/>
                <a:gd name="T7" fmla="*/ 26 h 105"/>
                <a:gd name="T8" fmla="*/ 9 w 73"/>
                <a:gd name="T9" fmla="*/ 19 h 105"/>
                <a:gd name="T10" fmla="*/ 0 w 73"/>
                <a:gd name="T11" fmla="*/ 10 h 10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3"/>
                <a:gd name="T19" fmla="*/ 0 h 105"/>
                <a:gd name="T20" fmla="*/ 73 w 73"/>
                <a:gd name="T21" fmla="*/ 105 h 10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3" h="105">
                  <a:moveTo>
                    <a:pt x="0" y="40"/>
                  </a:moveTo>
                  <a:lnTo>
                    <a:pt x="34" y="0"/>
                  </a:lnTo>
                  <a:lnTo>
                    <a:pt x="63" y="48"/>
                  </a:lnTo>
                  <a:lnTo>
                    <a:pt x="73" y="105"/>
                  </a:lnTo>
                  <a:lnTo>
                    <a:pt x="34" y="77"/>
                  </a:lnTo>
                  <a:lnTo>
                    <a:pt x="0" y="40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10" name="Freeform 91"/>
            <p:cNvSpPr/>
            <p:nvPr/>
          </p:nvSpPr>
          <p:spPr bwMode="gray">
            <a:xfrm>
              <a:off x="3451" y="2207"/>
              <a:ext cx="493" cy="331"/>
            </a:xfrm>
            <a:custGeom>
              <a:avLst/>
              <a:gdLst>
                <a:gd name="T0" fmla="*/ 81 w 987"/>
                <a:gd name="T1" fmla="*/ 0 h 663"/>
                <a:gd name="T2" fmla="*/ 88 w 987"/>
                <a:gd name="T3" fmla="*/ 3 h 663"/>
                <a:gd name="T4" fmla="*/ 96 w 987"/>
                <a:gd name="T5" fmla="*/ 5 h 663"/>
                <a:gd name="T6" fmla="*/ 103 w 987"/>
                <a:gd name="T7" fmla="*/ 2 h 663"/>
                <a:gd name="T8" fmla="*/ 111 w 987"/>
                <a:gd name="T9" fmla="*/ 0 h 663"/>
                <a:gd name="T10" fmla="*/ 119 w 987"/>
                <a:gd name="T11" fmla="*/ 5 h 663"/>
                <a:gd name="T12" fmla="*/ 125 w 987"/>
                <a:gd name="T13" fmla="*/ 15 h 663"/>
                <a:gd name="T14" fmla="*/ 126 w 987"/>
                <a:gd name="T15" fmla="*/ 24 h 663"/>
                <a:gd name="T16" fmla="*/ 128 w 987"/>
                <a:gd name="T17" fmla="*/ 32 h 663"/>
                <a:gd name="T18" fmla="*/ 133 w 987"/>
                <a:gd name="T19" fmla="*/ 37 h 663"/>
                <a:gd name="T20" fmla="*/ 141 w 987"/>
                <a:gd name="T21" fmla="*/ 39 h 663"/>
                <a:gd name="T22" fmla="*/ 149 w 987"/>
                <a:gd name="T23" fmla="*/ 38 h 663"/>
                <a:gd name="T24" fmla="*/ 154 w 987"/>
                <a:gd name="T25" fmla="*/ 33 h 663"/>
                <a:gd name="T26" fmla="*/ 160 w 987"/>
                <a:gd name="T27" fmla="*/ 24 h 663"/>
                <a:gd name="T28" fmla="*/ 167 w 987"/>
                <a:gd name="T29" fmla="*/ 15 h 663"/>
                <a:gd name="T30" fmla="*/ 175 w 987"/>
                <a:gd name="T31" fmla="*/ 6 h 663"/>
                <a:gd name="T32" fmla="*/ 184 w 987"/>
                <a:gd name="T33" fmla="*/ 2 h 663"/>
                <a:gd name="T34" fmla="*/ 191 w 987"/>
                <a:gd name="T35" fmla="*/ 4 h 663"/>
                <a:gd name="T36" fmla="*/ 200 w 987"/>
                <a:gd name="T37" fmla="*/ 9 h 663"/>
                <a:gd name="T38" fmla="*/ 212 w 987"/>
                <a:gd name="T39" fmla="*/ 11 h 663"/>
                <a:gd name="T40" fmla="*/ 224 w 987"/>
                <a:gd name="T41" fmla="*/ 9 h 663"/>
                <a:gd name="T42" fmla="*/ 234 w 987"/>
                <a:gd name="T43" fmla="*/ 7 h 663"/>
                <a:gd name="T44" fmla="*/ 241 w 987"/>
                <a:gd name="T45" fmla="*/ 5 h 663"/>
                <a:gd name="T46" fmla="*/ 246 w 987"/>
                <a:gd name="T47" fmla="*/ 5 h 663"/>
                <a:gd name="T48" fmla="*/ 246 w 987"/>
                <a:gd name="T49" fmla="*/ 12 h 663"/>
                <a:gd name="T50" fmla="*/ 245 w 987"/>
                <a:gd name="T51" fmla="*/ 23 h 663"/>
                <a:gd name="T52" fmla="*/ 243 w 987"/>
                <a:gd name="T53" fmla="*/ 31 h 663"/>
                <a:gd name="T54" fmla="*/ 237 w 987"/>
                <a:gd name="T55" fmla="*/ 32 h 663"/>
                <a:gd name="T56" fmla="*/ 231 w 987"/>
                <a:gd name="T57" fmla="*/ 31 h 663"/>
                <a:gd name="T58" fmla="*/ 225 w 987"/>
                <a:gd name="T59" fmla="*/ 32 h 663"/>
                <a:gd name="T60" fmla="*/ 216 w 987"/>
                <a:gd name="T61" fmla="*/ 41 h 663"/>
                <a:gd name="T62" fmla="*/ 205 w 987"/>
                <a:gd name="T63" fmla="*/ 49 h 663"/>
                <a:gd name="T64" fmla="*/ 198 w 987"/>
                <a:gd name="T65" fmla="*/ 51 h 663"/>
                <a:gd name="T66" fmla="*/ 191 w 987"/>
                <a:gd name="T67" fmla="*/ 52 h 663"/>
                <a:gd name="T68" fmla="*/ 189 w 987"/>
                <a:gd name="T69" fmla="*/ 55 h 663"/>
                <a:gd name="T70" fmla="*/ 191 w 987"/>
                <a:gd name="T71" fmla="*/ 63 h 663"/>
                <a:gd name="T72" fmla="*/ 190 w 987"/>
                <a:gd name="T73" fmla="*/ 72 h 663"/>
                <a:gd name="T74" fmla="*/ 185 w 987"/>
                <a:gd name="T75" fmla="*/ 77 h 663"/>
                <a:gd name="T76" fmla="*/ 177 w 987"/>
                <a:gd name="T77" fmla="*/ 79 h 663"/>
                <a:gd name="T78" fmla="*/ 171 w 987"/>
                <a:gd name="T79" fmla="*/ 79 h 663"/>
                <a:gd name="T80" fmla="*/ 170 w 987"/>
                <a:gd name="T81" fmla="*/ 84 h 663"/>
                <a:gd name="T82" fmla="*/ 170 w 987"/>
                <a:gd name="T83" fmla="*/ 93 h 663"/>
                <a:gd name="T84" fmla="*/ 168 w 987"/>
                <a:gd name="T85" fmla="*/ 101 h 663"/>
                <a:gd name="T86" fmla="*/ 163 w 987"/>
                <a:gd name="T87" fmla="*/ 106 h 663"/>
                <a:gd name="T88" fmla="*/ 157 w 987"/>
                <a:gd name="T89" fmla="*/ 111 h 663"/>
                <a:gd name="T90" fmla="*/ 155 w 987"/>
                <a:gd name="T91" fmla="*/ 118 h 663"/>
                <a:gd name="T92" fmla="*/ 152 w 987"/>
                <a:gd name="T93" fmla="*/ 123 h 663"/>
                <a:gd name="T94" fmla="*/ 139 w 987"/>
                <a:gd name="T95" fmla="*/ 127 h 663"/>
                <a:gd name="T96" fmla="*/ 129 w 987"/>
                <a:gd name="T97" fmla="*/ 143 h 663"/>
                <a:gd name="T98" fmla="*/ 106 w 987"/>
                <a:gd name="T99" fmla="*/ 148 h 663"/>
                <a:gd name="T100" fmla="*/ 89 w 987"/>
                <a:gd name="T101" fmla="*/ 156 h 663"/>
                <a:gd name="T102" fmla="*/ 66 w 987"/>
                <a:gd name="T103" fmla="*/ 144 h 663"/>
                <a:gd name="T104" fmla="*/ 52 w 987"/>
                <a:gd name="T105" fmla="*/ 160 h 663"/>
                <a:gd name="T106" fmla="*/ 13 w 987"/>
                <a:gd name="T107" fmla="*/ 152 h 663"/>
                <a:gd name="T108" fmla="*/ 0 w 987"/>
                <a:gd name="T109" fmla="*/ 140 h 663"/>
                <a:gd name="T110" fmla="*/ 14 w 987"/>
                <a:gd name="T111" fmla="*/ 98 h 663"/>
                <a:gd name="T112" fmla="*/ 8 w 987"/>
                <a:gd name="T113" fmla="*/ 78 h 663"/>
                <a:gd name="T114" fmla="*/ 26 w 987"/>
                <a:gd name="T115" fmla="*/ 45 h 663"/>
                <a:gd name="T116" fmla="*/ 50 w 987"/>
                <a:gd name="T117" fmla="*/ 22 h 663"/>
                <a:gd name="T118" fmla="*/ 80 w 987"/>
                <a:gd name="T119" fmla="*/ 0 h 663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987"/>
                <a:gd name="T181" fmla="*/ 0 h 663"/>
                <a:gd name="T182" fmla="*/ 987 w 987"/>
                <a:gd name="T183" fmla="*/ 663 h 663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987" h="663">
                  <a:moveTo>
                    <a:pt x="323" y="0"/>
                  </a:moveTo>
                  <a:lnTo>
                    <a:pt x="327" y="2"/>
                  </a:lnTo>
                  <a:lnTo>
                    <a:pt x="339" y="7"/>
                  </a:lnTo>
                  <a:lnTo>
                    <a:pt x="353" y="13"/>
                  </a:lnTo>
                  <a:lnTo>
                    <a:pt x="369" y="19"/>
                  </a:lnTo>
                  <a:lnTo>
                    <a:pt x="384" y="21"/>
                  </a:lnTo>
                  <a:lnTo>
                    <a:pt x="398" y="19"/>
                  </a:lnTo>
                  <a:lnTo>
                    <a:pt x="414" y="9"/>
                  </a:lnTo>
                  <a:lnTo>
                    <a:pt x="432" y="2"/>
                  </a:lnTo>
                  <a:lnTo>
                    <a:pt x="447" y="2"/>
                  </a:lnTo>
                  <a:lnTo>
                    <a:pt x="463" y="7"/>
                  </a:lnTo>
                  <a:lnTo>
                    <a:pt x="479" y="23"/>
                  </a:lnTo>
                  <a:lnTo>
                    <a:pt x="493" y="43"/>
                  </a:lnTo>
                  <a:lnTo>
                    <a:pt x="500" y="63"/>
                  </a:lnTo>
                  <a:lnTo>
                    <a:pt x="504" y="82"/>
                  </a:lnTo>
                  <a:lnTo>
                    <a:pt x="504" y="98"/>
                  </a:lnTo>
                  <a:lnTo>
                    <a:pt x="508" y="114"/>
                  </a:lnTo>
                  <a:lnTo>
                    <a:pt x="512" y="129"/>
                  </a:lnTo>
                  <a:lnTo>
                    <a:pt x="522" y="143"/>
                  </a:lnTo>
                  <a:lnTo>
                    <a:pt x="534" y="151"/>
                  </a:lnTo>
                  <a:lnTo>
                    <a:pt x="550" y="155"/>
                  </a:lnTo>
                  <a:lnTo>
                    <a:pt x="567" y="157"/>
                  </a:lnTo>
                  <a:lnTo>
                    <a:pt x="585" y="157"/>
                  </a:lnTo>
                  <a:lnTo>
                    <a:pt x="599" y="153"/>
                  </a:lnTo>
                  <a:lnTo>
                    <a:pt x="609" y="147"/>
                  </a:lnTo>
                  <a:lnTo>
                    <a:pt x="617" y="133"/>
                  </a:lnTo>
                  <a:lnTo>
                    <a:pt x="628" y="116"/>
                  </a:lnTo>
                  <a:lnTo>
                    <a:pt x="642" y="96"/>
                  </a:lnTo>
                  <a:lnTo>
                    <a:pt x="656" y="76"/>
                  </a:lnTo>
                  <a:lnTo>
                    <a:pt x="668" y="61"/>
                  </a:lnTo>
                  <a:lnTo>
                    <a:pt x="683" y="43"/>
                  </a:lnTo>
                  <a:lnTo>
                    <a:pt x="703" y="27"/>
                  </a:lnTo>
                  <a:lnTo>
                    <a:pt x="723" y="15"/>
                  </a:lnTo>
                  <a:lnTo>
                    <a:pt x="737" y="9"/>
                  </a:lnTo>
                  <a:lnTo>
                    <a:pt x="748" y="11"/>
                  </a:lnTo>
                  <a:lnTo>
                    <a:pt x="764" y="19"/>
                  </a:lnTo>
                  <a:lnTo>
                    <a:pt x="782" y="27"/>
                  </a:lnTo>
                  <a:lnTo>
                    <a:pt x="802" y="37"/>
                  </a:lnTo>
                  <a:lnTo>
                    <a:pt x="823" y="45"/>
                  </a:lnTo>
                  <a:lnTo>
                    <a:pt x="851" y="47"/>
                  </a:lnTo>
                  <a:lnTo>
                    <a:pt x="874" y="43"/>
                  </a:lnTo>
                  <a:lnTo>
                    <a:pt x="896" y="37"/>
                  </a:lnTo>
                  <a:lnTo>
                    <a:pt x="920" y="33"/>
                  </a:lnTo>
                  <a:lnTo>
                    <a:pt x="937" y="29"/>
                  </a:lnTo>
                  <a:lnTo>
                    <a:pt x="953" y="25"/>
                  </a:lnTo>
                  <a:lnTo>
                    <a:pt x="967" y="21"/>
                  </a:lnTo>
                  <a:lnTo>
                    <a:pt x="979" y="19"/>
                  </a:lnTo>
                  <a:lnTo>
                    <a:pt x="985" y="21"/>
                  </a:lnTo>
                  <a:lnTo>
                    <a:pt x="987" y="31"/>
                  </a:lnTo>
                  <a:lnTo>
                    <a:pt x="987" y="51"/>
                  </a:lnTo>
                  <a:lnTo>
                    <a:pt x="985" y="70"/>
                  </a:lnTo>
                  <a:lnTo>
                    <a:pt x="983" y="92"/>
                  </a:lnTo>
                  <a:lnTo>
                    <a:pt x="979" y="112"/>
                  </a:lnTo>
                  <a:lnTo>
                    <a:pt x="973" y="124"/>
                  </a:lnTo>
                  <a:lnTo>
                    <a:pt x="963" y="128"/>
                  </a:lnTo>
                  <a:lnTo>
                    <a:pt x="951" y="128"/>
                  </a:lnTo>
                  <a:lnTo>
                    <a:pt x="937" y="126"/>
                  </a:lnTo>
                  <a:lnTo>
                    <a:pt x="926" y="124"/>
                  </a:lnTo>
                  <a:lnTo>
                    <a:pt x="912" y="126"/>
                  </a:lnTo>
                  <a:lnTo>
                    <a:pt x="902" y="131"/>
                  </a:lnTo>
                  <a:lnTo>
                    <a:pt x="886" y="147"/>
                  </a:lnTo>
                  <a:lnTo>
                    <a:pt x="865" y="167"/>
                  </a:lnTo>
                  <a:lnTo>
                    <a:pt x="843" y="185"/>
                  </a:lnTo>
                  <a:lnTo>
                    <a:pt x="821" y="198"/>
                  </a:lnTo>
                  <a:lnTo>
                    <a:pt x="807" y="204"/>
                  </a:lnTo>
                  <a:lnTo>
                    <a:pt x="792" y="206"/>
                  </a:lnTo>
                  <a:lnTo>
                    <a:pt x="778" y="206"/>
                  </a:lnTo>
                  <a:lnTo>
                    <a:pt x="766" y="208"/>
                  </a:lnTo>
                  <a:lnTo>
                    <a:pt x="760" y="212"/>
                  </a:lnTo>
                  <a:lnTo>
                    <a:pt x="758" y="222"/>
                  </a:lnTo>
                  <a:lnTo>
                    <a:pt x="762" y="236"/>
                  </a:lnTo>
                  <a:lnTo>
                    <a:pt x="764" y="253"/>
                  </a:lnTo>
                  <a:lnTo>
                    <a:pt x="764" y="271"/>
                  </a:lnTo>
                  <a:lnTo>
                    <a:pt x="760" y="289"/>
                  </a:lnTo>
                  <a:lnTo>
                    <a:pt x="754" y="303"/>
                  </a:lnTo>
                  <a:lnTo>
                    <a:pt x="743" y="311"/>
                  </a:lnTo>
                  <a:lnTo>
                    <a:pt x="725" y="316"/>
                  </a:lnTo>
                  <a:lnTo>
                    <a:pt x="709" y="316"/>
                  </a:lnTo>
                  <a:lnTo>
                    <a:pt x="695" y="316"/>
                  </a:lnTo>
                  <a:lnTo>
                    <a:pt x="685" y="318"/>
                  </a:lnTo>
                  <a:lnTo>
                    <a:pt x="682" y="326"/>
                  </a:lnTo>
                  <a:lnTo>
                    <a:pt x="682" y="338"/>
                  </a:lnTo>
                  <a:lnTo>
                    <a:pt x="682" y="356"/>
                  </a:lnTo>
                  <a:lnTo>
                    <a:pt x="682" y="374"/>
                  </a:lnTo>
                  <a:lnTo>
                    <a:pt x="680" y="391"/>
                  </a:lnTo>
                  <a:lnTo>
                    <a:pt x="674" y="405"/>
                  </a:lnTo>
                  <a:lnTo>
                    <a:pt x="668" y="415"/>
                  </a:lnTo>
                  <a:lnTo>
                    <a:pt x="654" y="425"/>
                  </a:lnTo>
                  <a:lnTo>
                    <a:pt x="640" y="433"/>
                  </a:lnTo>
                  <a:lnTo>
                    <a:pt x="630" y="444"/>
                  </a:lnTo>
                  <a:lnTo>
                    <a:pt x="626" y="458"/>
                  </a:lnTo>
                  <a:lnTo>
                    <a:pt x="622" y="474"/>
                  </a:lnTo>
                  <a:lnTo>
                    <a:pt x="617" y="486"/>
                  </a:lnTo>
                  <a:lnTo>
                    <a:pt x="609" y="494"/>
                  </a:lnTo>
                  <a:lnTo>
                    <a:pt x="605" y="496"/>
                  </a:lnTo>
                  <a:lnTo>
                    <a:pt x="558" y="511"/>
                  </a:lnTo>
                  <a:lnTo>
                    <a:pt x="546" y="572"/>
                  </a:lnTo>
                  <a:lnTo>
                    <a:pt x="518" y="572"/>
                  </a:lnTo>
                  <a:lnTo>
                    <a:pt x="461" y="598"/>
                  </a:lnTo>
                  <a:lnTo>
                    <a:pt x="424" y="594"/>
                  </a:lnTo>
                  <a:lnTo>
                    <a:pt x="412" y="620"/>
                  </a:lnTo>
                  <a:lnTo>
                    <a:pt x="357" y="627"/>
                  </a:lnTo>
                  <a:lnTo>
                    <a:pt x="327" y="643"/>
                  </a:lnTo>
                  <a:lnTo>
                    <a:pt x="266" y="578"/>
                  </a:lnTo>
                  <a:lnTo>
                    <a:pt x="229" y="596"/>
                  </a:lnTo>
                  <a:lnTo>
                    <a:pt x="209" y="643"/>
                  </a:lnTo>
                  <a:lnTo>
                    <a:pt x="105" y="663"/>
                  </a:lnTo>
                  <a:lnTo>
                    <a:pt x="54" y="610"/>
                  </a:lnTo>
                  <a:lnTo>
                    <a:pt x="4" y="612"/>
                  </a:lnTo>
                  <a:lnTo>
                    <a:pt x="0" y="562"/>
                  </a:lnTo>
                  <a:lnTo>
                    <a:pt x="69" y="482"/>
                  </a:lnTo>
                  <a:lnTo>
                    <a:pt x="59" y="395"/>
                  </a:lnTo>
                  <a:lnTo>
                    <a:pt x="28" y="350"/>
                  </a:lnTo>
                  <a:lnTo>
                    <a:pt x="32" y="313"/>
                  </a:lnTo>
                  <a:lnTo>
                    <a:pt x="87" y="265"/>
                  </a:lnTo>
                  <a:lnTo>
                    <a:pt x="107" y="181"/>
                  </a:lnTo>
                  <a:lnTo>
                    <a:pt x="168" y="143"/>
                  </a:lnTo>
                  <a:lnTo>
                    <a:pt x="201" y="88"/>
                  </a:lnTo>
                  <a:lnTo>
                    <a:pt x="266" y="84"/>
                  </a:lnTo>
                  <a:lnTo>
                    <a:pt x="323" y="0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11" name="Freeform 92"/>
            <p:cNvSpPr/>
            <p:nvPr/>
          </p:nvSpPr>
          <p:spPr bwMode="gray">
            <a:xfrm>
              <a:off x="3451" y="2207"/>
              <a:ext cx="493" cy="331"/>
            </a:xfrm>
            <a:custGeom>
              <a:avLst/>
              <a:gdLst>
                <a:gd name="T0" fmla="*/ 81 w 987"/>
                <a:gd name="T1" fmla="*/ 0 h 663"/>
                <a:gd name="T2" fmla="*/ 88 w 987"/>
                <a:gd name="T3" fmla="*/ 3 h 663"/>
                <a:gd name="T4" fmla="*/ 96 w 987"/>
                <a:gd name="T5" fmla="*/ 5 h 663"/>
                <a:gd name="T6" fmla="*/ 103 w 987"/>
                <a:gd name="T7" fmla="*/ 2 h 663"/>
                <a:gd name="T8" fmla="*/ 111 w 987"/>
                <a:gd name="T9" fmla="*/ 0 h 663"/>
                <a:gd name="T10" fmla="*/ 119 w 987"/>
                <a:gd name="T11" fmla="*/ 5 h 663"/>
                <a:gd name="T12" fmla="*/ 125 w 987"/>
                <a:gd name="T13" fmla="*/ 15 h 663"/>
                <a:gd name="T14" fmla="*/ 126 w 987"/>
                <a:gd name="T15" fmla="*/ 24 h 663"/>
                <a:gd name="T16" fmla="*/ 128 w 987"/>
                <a:gd name="T17" fmla="*/ 32 h 663"/>
                <a:gd name="T18" fmla="*/ 133 w 987"/>
                <a:gd name="T19" fmla="*/ 37 h 663"/>
                <a:gd name="T20" fmla="*/ 141 w 987"/>
                <a:gd name="T21" fmla="*/ 39 h 663"/>
                <a:gd name="T22" fmla="*/ 149 w 987"/>
                <a:gd name="T23" fmla="*/ 38 h 663"/>
                <a:gd name="T24" fmla="*/ 154 w 987"/>
                <a:gd name="T25" fmla="*/ 33 h 663"/>
                <a:gd name="T26" fmla="*/ 160 w 987"/>
                <a:gd name="T27" fmla="*/ 24 h 663"/>
                <a:gd name="T28" fmla="*/ 167 w 987"/>
                <a:gd name="T29" fmla="*/ 15 h 663"/>
                <a:gd name="T30" fmla="*/ 175 w 987"/>
                <a:gd name="T31" fmla="*/ 6 h 663"/>
                <a:gd name="T32" fmla="*/ 184 w 987"/>
                <a:gd name="T33" fmla="*/ 2 h 663"/>
                <a:gd name="T34" fmla="*/ 191 w 987"/>
                <a:gd name="T35" fmla="*/ 4 h 663"/>
                <a:gd name="T36" fmla="*/ 200 w 987"/>
                <a:gd name="T37" fmla="*/ 9 h 663"/>
                <a:gd name="T38" fmla="*/ 212 w 987"/>
                <a:gd name="T39" fmla="*/ 11 h 663"/>
                <a:gd name="T40" fmla="*/ 224 w 987"/>
                <a:gd name="T41" fmla="*/ 9 h 663"/>
                <a:gd name="T42" fmla="*/ 234 w 987"/>
                <a:gd name="T43" fmla="*/ 7 h 663"/>
                <a:gd name="T44" fmla="*/ 241 w 987"/>
                <a:gd name="T45" fmla="*/ 5 h 663"/>
                <a:gd name="T46" fmla="*/ 246 w 987"/>
                <a:gd name="T47" fmla="*/ 5 h 663"/>
                <a:gd name="T48" fmla="*/ 246 w 987"/>
                <a:gd name="T49" fmla="*/ 12 h 663"/>
                <a:gd name="T50" fmla="*/ 245 w 987"/>
                <a:gd name="T51" fmla="*/ 23 h 663"/>
                <a:gd name="T52" fmla="*/ 243 w 987"/>
                <a:gd name="T53" fmla="*/ 31 h 663"/>
                <a:gd name="T54" fmla="*/ 237 w 987"/>
                <a:gd name="T55" fmla="*/ 32 h 663"/>
                <a:gd name="T56" fmla="*/ 231 w 987"/>
                <a:gd name="T57" fmla="*/ 31 h 663"/>
                <a:gd name="T58" fmla="*/ 225 w 987"/>
                <a:gd name="T59" fmla="*/ 32 h 663"/>
                <a:gd name="T60" fmla="*/ 216 w 987"/>
                <a:gd name="T61" fmla="*/ 41 h 663"/>
                <a:gd name="T62" fmla="*/ 205 w 987"/>
                <a:gd name="T63" fmla="*/ 49 h 663"/>
                <a:gd name="T64" fmla="*/ 198 w 987"/>
                <a:gd name="T65" fmla="*/ 51 h 663"/>
                <a:gd name="T66" fmla="*/ 191 w 987"/>
                <a:gd name="T67" fmla="*/ 52 h 663"/>
                <a:gd name="T68" fmla="*/ 189 w 987"/>
                <a:gd name="T69" fmla="*/ 55 h 663"/>
                <a:gd name="T70" fmla="*/ 191 w 987"/>
                <a:gd name="T71" fmla="*/ 63 h 663"/>
                <a:gd name="T72" fmla="*/ 190 w 987"/>
                <a:gd name="T73" fmla="*/ 72 h 663"/>
                <a:gd name="T74" fmla="*/ 185 w 987"/>
                <a:gd name="T75" fmla="*/ 77 h 663"/>
                <a:gd name="T76" fmla="*/ 177 w 987"/>
                <a:gd name="T77" fmla="*/ 79 h 663"/>
                <a:gd name="T78" fmla="*/ 171 w 987"/>
                <a:gd name="T79" fmla="*/ 79 h 663"/>
                <a:gd name="T80" fmla="*/ 170 w 987"/>
                <a:gd name="T81" fmla="*/ 84 h 663"/>
                <a:gd name="T82" fmla="*/ 170 w 987"/>
                <a:gd name="T83" fmla="*/ 93 h 663"/>
                <a:gd name="T84" fmla="*/ 168 w 987"/>
                <a:gd name="T85" fmla="*/ 101 h 663"/>
                <a:gd name="T86" fmla="*/ 163 w 987"/>
                <a:gd name="T87" fmla="*/ 106 h 663"/>
                <a:gd name="T88" fmla="*/ 157 w 987"/>
                <a:gd name="T89" fmla="*/ 111 h 663"/>
                <a:gd name="T90" fmla="*/ 155 w 987"/>
                <a:gd name="T91" fmla="*/ 118 h 663"/>
                <a:gd name="T92" fmla="*/ 152 w 987"/>
                <a:gd name="T93" fmla="*/ 123 h 663"/>
                <a:gd name="T94" fmla="*/ 139 w 987"/>
                <a:gd name="T95" fmla="*/ 127 h 663"/>
                <a:gd name="T96" fmla="*/ 129 w 987"/>
                <a:gd name="T97" fmla="*/ 143 h 663"/>
                <a:gd name="T98" fmla="*/ 106 w 987"/>
                <a:gd name="T99" fmla="*/ 148 h 663"/>
                <a:gd name="T100" fmla="*/ 89 w 987"/>
                <a:gd name="T101" fmla="*/ 156 h 663"/>
                <a:gd name="T102" fmla="*/ 66 w 987"/>
                <a:gd name="T103" fmla="*/ 144 h 663"/>
                <a:gd name="T104" fmla="*/ 52 w 987"/>
                <a:gd name="T105" fmla="*/ 160 h 663"/>
                <a:gd name="T106" fmla="*/ 13 w 987"/>
                <a:gd name="T107" fmla="*/ 152 h 663"/>
                <a:gd name="T108" fmla="*/ 0 w 987"/>
                <a:gd name="T109" fmla="*/ 140 h 663"/>
                <a:gd name="T110" fmla="*/ 14 w 987"/>
                <a:gd name="T111" fmla="*/ 98 h 663"/>
                <a:gd name="T112" fmla="*/ 8 w 987"/>
                <a:gd name="T113" fmla="*/ 78 h 663"/>
                <a:gd name="T114" fmla="*/ 26 w 987"/>
                <a:gd name="T115" fmla="*/ 45 h 663"/>
                <a:gd name="T116" fmla="*/ 50 w 987"/>
                <a:gd name="T117" fmla="*/ 22 h 663"/>
                <a:gd name="T118" fmla="*/ 80 w 987"/>
                <a:gd name="T119" fmla="*/ 0 h 663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987"/>
                <a:gd name="T181" fmla="*/ 0 h 663"/>
                <a:gd name="T182" fmla="*/ 987 w 987"/>
                <a:gd name="T183" fmla="*/ 663 h 663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987" h="663">
                  <a:moveTo>
                    <a:pt x="323" y="0"/>
                  </a:moveTo>
                  <a:lnTo>
                    <a:pt x="327" y="2"/>
                  </a:lnTo>
                  <a:lnTo>
                    <a:pt x="339" y="7"/>
                  </a:lnTo>
                  <a:lnTo>
                    <a:pt x="353" y="13"/>
                  </a:lnTo>
                  <a:lnTo>
                    <a:pt x="369" y="19"/>
                  </a:lnTo>
                  <a:lnTo>
                    <a:pt x="384" y="21"/>
                  </a:lnTo>
                  <a:lnTo>
                    <a:pt x="398" y="19"/>
                  </a:lnTo>
                  <a:lnTo>
                    <a:pt x="414" y="9"/>
                  </a:lnTo>
                  <a:lnTo>
                    <a:pt x="432" y="2"/>
                  </a:lnTo>
                  <a:lnTo>
                    <a:pt x="447" y="2"/>
                  </a:lnTo>
                  <a:lnTo>
                    <a:pt x="463" y="7"/>
                  </a:lnTo>
                  <a:lnTo>
                    <a:pt x="479" y="23"/>
                  </a:lnTo>
                  <a:lnTo>
                    <a:pt x="493" y="43"/>
                  </a:lnTo>
                  <a:lnTo>
                    <a:pt x="500" y="63"/>
                  </a:lnTo>
                  <a:lnTo>
                    <a:pt x="504" y="82"/>
                  </a:lnTo>
                  <a:lnTo>
                    <a:pt x="504" y="98"/>
                  </a:lnTo>
                  <a:lnTo>
                    <a:pt x="508" y="114"/>
                  </a:lnTo>
                  <a:lnTo>
                    <a:pt x="512" y="129"/>
                  </a:lnTo>
                  <a:lnTo>
                    <a:pt x="522" y="143"/>
                  </a:lnTo>
                  <a:lnTo>
                    <a:pt x="534" y="151"/>
                  </a:lnTo>
                  <a:lnTo>
                    <a:pt x="550" y="155"/>
                  </a:lnTo>
                  <a:lnTo>
                    <a:pt x="567" y="157"/>
                  </a:lnTo>
                  <a:lnTo>
                    <a:pt x="585" y="157"/>
                  </a:lnTo>
                  <a:lnTo>
                    <a:pt x="599" y="153"/>
                  </a:lnTo>
                  <a:lnTo>
                    <a:pt x="609" y="147"/>
                  </a:lnTo>
                  <a:lnTo>
                    <a:pt x="617" y="133"/>
                  </a:lnTo>
                  <a:lnTo>
                    <a:pt x="628" y="116"/>
                  </a:lnTo>
                  <a:lnTo>
                    <a:pt x="642" y="96"/>
                  </a:lnTo>
                  <a:lnTo>
                    <a:pt x="656" y="76"/>
                  </a:lnTo>
                  <a:lnTo>
                    <a:pt x="668" y="61"/>
                  </a:lnTo>
                  <a:lnTo>
                    <a:pt x="683" y="43"/>
                  </a:lnTo>
                  <a:lnTo>
                    <a:pt x="703" y="27"/>
                  </a:lnTo>
                  <a:lnTo>
                    <a:pt x="723" y="15"/>
                  </a:lnTo>
                  <a:lnTo>
                    <a:pt x="737" y="9"/>
                  </a:lnTo>
                  <a:lnTo>
                    <a:pt x="748" y="11"/>
                  </a:lnTo>
                  <a:lnTo>
                    <a:pt x="764" y="19"/>
                  </a:lnTo>
                  <a:lnTo>
                    <a:pt x="782" y="27"/>
                  </a:lnTo>
                  <a:lnTo>
                    <a:pt x="802" y="37"/>
                  </a:lnTo>
                  <a:lnTo>
                    <a:pt x="823" y="45"/>
                  </a:lnTo>
                  <a:lnTo>
                    <a:pt x="851" y="47"/>
                  </a:lnTo>
                  <a:lnTo>
                    <a:pt x="874" y="43"/>
                  </a:lnTo>
                  <a:lnTo>
                    <a:pt x="896" y="37"/>
                  </a:lnTo>
                  <a:lnTo>
                    <a:pt x="920" y="33"/>
                  </a:lnTo>
                  <a:lnTo>
                    <a:pt x="937" y="29"/>
                  </a:lnTo>
                  <a:lnTo>
                    <a:pt x="953" y="25"/>
                  </a:lnTo>
                  <a:lnTo>
                    <a:pt x="967" y="21"/>
                  </a:lnTo>
                  <a:lnTo>
                    <a:pt x="979" y="19"/>
                  </a:lnTo>
                  <a:lnTo>
                    <a:pt x="985" y="21"/>
                  </a:lnTo>
                  <a:lnTo>
                    <a:pt x="987" y="31"/>
                  </a:lnTo>
                  <a:lnTo>
                    <a:pt x="987" y="51"/>
                  </a:lnTo>
                  <a:lnTo>
                    <a:pt x="985" y="70"/>
                  </a:lnTo>
                  <a:lnTo>
                    <a:pt x="983" y="92"/>
                  </a:lnTo>
                  <a:lnTo>
                    <a:pt x="979" y="112"/>
                  </a:lnTo>
                  <a:lnTo>
                    <a:pt x="973" y="124"/>
                  </a:lnTo>
                  <a:lnTo>
                    <a:pt x="963" y="128"/>
                  </a:lnTo>
                  <a:lnTo>
                    <a:pt x="951" y="128"/>
                  </a:lnTo>
                  <a:lnTo>
                    <a:pt x="937" y="126"/>
                  </a:lnTo>
                  <a:lnTo>
                    <a:pt x="926" y="124"/>
                  </a:lnTo>
                  <a:lnTo>
                    <a:pt x="912" y="126"/>
                  </a:lnTo>
                  <a:lnTo>
                    <a:pt x="902" y="131"/>
                  </a:lnTo>
                  <a:lnTo>
                    <a:pt x="886" y="147"/>
                  </a:lnTo>
                  <a:lnTo>
                    <a:pt x="865" y="167"/>
                  </a:lnTo>
                  <a:lnTo>
                    <a:pt x="843" y="185"/>
                  </a:lnTo>
                  <a:lnTo>
                    <a:pt x="821" y="198"/>
                  </a:lnTo>
                  <a:lnTo>
                    <a:pt x="807" y="204"/>
                  </a:lnTo>
                  <a:lnTo>
                    <a:pt x="792" y="206"/>
                  </a:lnTo>
                  <a:lnTo>
                    <a:pt x="778" y="206"/>
                  </a:lnTo>
                  <a:lnTo>
                    <a:pt x="766" y="208"/>
                  </a:lnTo>
                  <a:lnTo>
                    <a:pt x="760" y="212"/>
                  </a:lnTo>
                  <a:lnTo>
                    <a:pt x="758" y="222"/>
                  </a:lnTo>
                  <a:lnTo>
                    <a:pt x="762" y="236"/>
                  </a:lnTo>
                  <a:lnTo>
                    <a:pt x="764" y="253"/>
                  </a:lnTo>
                  <a:lnTo>
                    <a:pt x="764" y="271"/>
                  </a:lnTo>
                  <a:lnTo>
                    <a:pt x="760" y="289"/>
                  </a:lnTo>
                  <a:lnTo>
                    <a:pt x="754" y="303"/>
                  </a:lnTo>
                  <a:lnTo>
                    <a:pt x="743" y="311"/>
                  </a:lnTo>
                  <a:lnTo>
                    <a:pt x="725" y="316"/>
                  </a:lnTo>
                  <a:lnTo>
                    <a:pt x="709" y="316"/>
                  </a:lnTo>
                  <a:lnTo>
                    <a:pt x="695" y="316"/>
                  </a:lnTo>
                  <a:lnTo>
                    <a:pt x="685" y="318"/>
                  </a:lnTo>
                  <a:lnTo>
                    <a:pt x="682" y="326"/>
                  </a:lnTo>
                  <a:lnTo>
                    <a:pt x="682" y="338"/>
                  </a:lnTo>
                  <a:lnTo>
                    <a:pt x="682" y="356"/>
                  </a:lnTo>
                  <a:lnTo>
                    <a:pt x="682" y="374"/>
                  </a:lnTo>
                  <a:lnTo>
                    <a:pt x="680" y="391"/>
                  </a:lnTo>
                  <a:lnTo>
                    <a:pt x="674" y="405"/>
                  </a:lnTo>
                  <a:lnTo>
                    <a:pt x="668" y="415"/>
                  </a:lnTo>
                  <a:lnTo>
                    <a:pt x="654" y="425"/>
                  </a:lnTo>
                  <a:lnTo>
                    <a:pt x="640" y="433"/>
                  </a:lnTo>
                  <a:lnTo>
                    <a:pt x="630" y="444"/>
                  </a:lnTo>
                  <a:lnTo>
                    <a:pt x="626" y="458"/>
                  </a:lnTo>
                  <a:lnTo>
                    <a:pt x="622" y="474"/>
                  </a:lnTo>
                  <a:lnTo>
                    <a:pt x="617" y="486"/>
                  </a:lnTo>
                  <a:lnTo>
                    <a:pt x="609" y="494"/>
                  </a:lnTo>
                  <a:lnTo>
                    <a:pt x="605" y="496"/>
                  </a:lnTo>
                  <a:lnTo>
                    <a:pt x="558" y="511"/>
                  </a:lnTo>
                  <a:lnTo>
                    <a:pt x="546" y="572"/>
                  </a:lnTo>
                  <a:lnTo>
                    <a:pt x="518" y="572"/>
                  </a:lnTo>
                  <a:lnTo>
                    <a:pt x="461" y="598"/>
                  </a:lnTo>
                  <a:lnTo>
                    <a:pt x="424" y="594"/>
                  </a:lnTo>
                  <a:lnTo>
                    <a:pt x="412" y="620"/>
                  </a:lnTo>
                  <a:lnTo>
                    <a:pt x="357" y="627"/>
                  </a:lnTo>
                  <a:lnTo>
                    <a:pt x="327" y="643"/>
                  </a:lnTo>
                  <a:lnTo>
                    <a:pt x="266" y="578"/>
                  </a:lnTo>
                  <a:lnTo>
                    <a:pt x="229" y="596"/>
                  </a:lnTo>
                  <a:lnTo>
                    <a:pt x="209" y="643"/>
                  </a:lnTo>
                  <a:lnTo>
                    <a:pt x="105" y="663"/>
                  </a:lnTo>
                  <a:lnTo>
                    <a:pt x="54" y="610"/>
                  </a:lnTo>
                  <a:lnTo>
                    <a:pt x="4" y="612"/>
                  </a:lnTo>
                  <a:lnTo>
                    <a:pt x="0" y="562"/>
                  </a:lnTo>
                  <a:lnTo>
                    <a:pt x="69" y="482"/>
                  </a:lnTo>
                  <a:lnTo>
                    <a:pt x="59" y="395"/>
                  </a:lnTo>
                  <a:lnTo>
                    <a:pt x="28" y="350"/>
                  </a:lnTo>
                  <a:lnTo>
                    <a:pt x="32" y="313"/>
                  </a:lnTo>
                  <a:lnTo>
                    <a:pt x="87" y="265"/>
                  </a:lnTo>
                  <a:lnTo>
                    <a:pt x="107" y="181"/>
                  </a:lnTo>
                  <a:lnTo>
                    <a:pt x="168" y="143"/>
                  </a:lnTo>
                  <a:lnTo>
                    <a:pt x="201" y="88"/>
                  </a:lnTo>
                  <a:lnTo>
                    <a:pt x="266" y="84"/>
                  </a:lnTo>
                  <a:lnTo>
                    <a:pt x="323" y="0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12" name="Freeform 93"/>
            <p:cNvSpPr/>
            <p:nvPr/>
          </p:nvSpPr>
          <p:spPr bwMode="gray">
            <a:xfrm>
              <a:off x="3322" y="1838"/>
              <a:ext cx="400" cy="580"/>
            </a:xfrm>
            <a:custGeom>
              <a:avLst/>
              <a:gdLst>
                <a:gd name="T0" fmla="*/ 199 w 799"/>
                <a:gd name="T1" fmla="*/ 103 h 1161"/>
                <a:gd name="T2" fmla="*/ 194 w 799"/>
                <a:gd name="T3" fmla="*/ 108 h 1161"/>
                <a:gd name="T4" fmla="*/ 187 w 799"/>
                <a:gd name="T5" fmla="*/ 114 h 1161"/>
                <a:gd name="T6" fmla="*/ 185 w 799"/>
                <a:gd name="T7" fmla="*/ 121 h 1161"/>
                <a:gd name="T8" fmla="*/ 185 w 799"/>
                <a:gd name="T9" fmla="*/ 129 h 1161"/>
                <a:gd name="T10" fmla="*/ 182 w 799"/>
                <a:gd name="T11" fmla="*/ 137 h 1161"/>
                <a:gd name="T12" fmla="*/ 171 w 799"/>
                <a:gd name="T13" fmla="*/ 142 h 1161"/>
                <a:gd name="T14" fmla="*/ 162 w 799"/>
                <a:gd name="T15" fmla="*/ 146 h 1161"/>
                <a:gd name="T16" fmla="*/ 156 w 799"/>
                <a:gd name="T17" fmla="*/ 146 h 1161"/>
                <a:gd name="T18" fmla="*/ 149 w 799"/>
                <a:gd name="T19" fmla="*/ 145 h 1161"/>
                <a:gd name="T20" fmla="*/ 145 w 799"/>
                <a:gd name="T21" fmla="*/ 144 h 1161"/>
                <a:gd name="T22" fmla="*/ 140 w 799"/>
                <a:gd name="T23" fmla="*/ 169 h 1161"/>
                <a:gd name="T24" fmla="*/ 145 w 799"/>
                <a:gd name="T25" fmla="*/ 184 h 1161"/>
                <a:gd name="T26" fmla="*/ 115 w 799"/>
                <a:gd name="T27" fmla="*/ 206 h 1161"/>
                <a:gd name="T28" fmla="*/ 92 w 799"/>
                <a:gd name="T29" fmla="*/ 229 h 1161"/>
                <a:gd name="T30" fmla="*/ 73 w 799"/>
                <a:gd name="T31" fmla="*/ 262 h 1161"/>
                <a:gd name="T32" fmla="*/ 79 w 799"/>
                <a:gd name="T33" fmla="*/ 283 h 1161"/>
                <a:gd name="T34" fmla="*/ 61 w 799"/>
                <a:gd name="T35" fmla="*/ 290 h 1161"/>
                <a:gd name="T36" fmla="*/ 20 w 799"/>
                <a:gd name="T37" fmla="*/ 284 h 1161"/>
                <a:gd name="T38" fmla="*/ 12 w 799"/>
                <a:gd name="T39" fmla="*/ 265 h 1161"/>
                <a:gd name="T40" fmla="*/ 17 w 799"/>
                <a:gd name="T41" fmla="*/ 247 h 1161"/>
                <a:gd name="T42" fmla="*/ 21 w 799"/>
                <a:gd name="T43" fmla="*/ 214 h 1161"/>
                <a:gd name="T44" fmla="*/ 3 w 799"/>
                <a:gd name="T45" fmla="*/ 187 h 1161"/>
                <a:gd name="T46" fmla="*/ 12 w 799"/>
                <a:gd name="T47" fmla="*/ 169 h 1161"/>
                <a:gd name="T48" fmla="*/ 29 w 799"/>
                <a:gd name="T49" fmla="*/ 148 h 1161"/>
                <a:gd name="T50" fmla="*/ 13 w 799"/>
                <a:gd name="T51" fmla="*/ 132 h 1161"/>
                <a:gd name="T52" fmla="*/ 24 w 799"/>
                <a:gd name="T53" fmla="*/ 116 h 1161"/>
                <a:gd name="T54" fmla="*/ 0 w 799"/>
                <a:gd name="T55" fmla="*/ 84 h 1161"/>
                <a:gd name="T56" fmla="*/ 1 w 799"/>
                <a:gd name="T57" fmla="*/ 68 h 1161"/>
                <a:gd name="T58" fmla="*/ 11 w 799"/>
                <a:gd name="T59" fmla="*/ 45 h 1161"/>
                <a:gd name="T60" fmla="*/ 29 w 799"/>
                <a:gd name="T61" fmla="*/ 36 h 1161"/>
                <a:gd name="T62" fmla="*/ 45 w 799"/>
                <a:gd name="T63" fmla="*/ 55 h 1161"/>
                <a:gd name="T64" fmla="*/ 68 w 799"/>
                <a:gd name="T65" fmla="*/ 41 h 1161"/>
                <a:gd name="T66" fmla="*/ 81 w 799"/>
                <a:gd name="T67" fmla="*/ 35 h 1161"/>
                <a:gd name="T68" fmla="*/ 88 w 799"/>
                <a:gd name="T69" fmla="*/ 14 h 1161"/>
                <a:gd name="T70" fmla="*/ 105 w 799"/>
                <a:gd name="T71" fmla="*/ 8 h 1161"/>
                <a:gd name="T72" fmla="*/ 116 w 799"/>
                <a:gd name="T73" fmla="*/ 4 h 1161"/>
                <a:gd name="T74" fmla="*/ 124 w 799"/>
                <a:gd name="T75" fmla="*/ 16 h 1161"/>
                <a:gd name="T76" fmla="*/ 128 w 799"/>
                <a:gd name="T77" fmla="*/ 21 h 1161"/>
                <a:gd name="T78" fmla="*/ 131 w 799"/>
                <a:gd name="T79" fmla="*/ 26 h 1161"/>
                <a:gd name="T80" fmla="*/ 132 w 799"/>
                <a:gd name="T81" fmla="*/ 28 h 1161"/>
                <a:gd name="T82" fmla="*/ 133 w 799"/>
                <a:gd name="T83" fmla="*/ 34 h 1161"/>
                <a:gd name="T84" fmla="*/ 135 w 799"/>
                <a:gd name="T85" fmla="*/ 40 h 1161"/>
                <a:gd name="T86" fmla="*/ 147 w 799"/>
                <a:gd name="T87" fmla="*/ 52 h 1161"/>
                <a:gd name="T88" fmla="*/ 166 w 799"/>
                <a:gd name="T89" fmla="*/ 58 h 1161"/>
                <a:gd name="T90" fmla="*/ 174 w 799"/>
                <a:gd name="T91" fmla="*/ 77 h 1161"/>
                <a:gd name="T92" fmla="*/ 194 w 799"/>
                <a:gd name="T93" fmla="*/ 97 h 1161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799"/>
                <a:gd name="T142" fmla="*/ 0 h 1161"/>
                <a:gd name="T143" fmla="*/ 799 w 799"/>
                <a:gd name="T144" fmla="*/ 1161 h 1161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799" h="1161">
                  <a:moveTo>
                    <a:pt x="799" y="413"/>
                  </a:moveTo>
                  <a:lnTo>
                    <a:pt x="795" y="415"/>
                  </a:lnTo>
                  <a:lnTo>
                    <a:pt x="785" y="423"/>
                  </a:lnTo>
                  <a:lnTo>
                    <a:pt x="773" y="433"/>
                  </a:lnTo>
                  <a:lnTo>
                    <a:pt x="759" y="444"/>
                  </a:lnTo>
                  <a:lnTo>
                    <a:pt x="748" y="458"/>
                  </a:lnTo>
                  <a:lnTo>
                    <a:pt x="740" y="468"/>
                  </a:lnTo>
                  <a:lnTo>
                    <a:pt x="738" y="484"/>
                  </a:lnTo>
                  <a:lnTo>
                    <a:pt x="738" y="499"/>
                  </a:lnTo>
                  <a:lnTo>
                    <a:pt x="738" y="517"/>
                  </a:lnTo>
                  <a:lnTo>
                    <a:pt x="734" y="535"/>
                  </a:lnTo>
                  <a:lnTo>
                    <a:pt x="726" y="549"/>
                  </a:lnTo>
                  <a:lnTo>
                    <a:pt x="706" y="560"/>
                  </a:lnTo>
                  <a:lnTo>
                    <a:pt x="683" y="570"/>
                  </a:lnTo>
                  <a:lnTo>
                    <a:pt x="661" y="578"/>
                  </a:lnTo>
                  <a:lnTo>
                    <a:pt x="645" y="584"/>
                  </a:lnTo>
                  <a:lnTo>
                    <a:pt x="635" y="588"/>
                  </a:lnTo>
                  <a:lnTo>
                    <a:pt x="622" y="586"/>
                  </a:lnTo>
                  <a:lnTo>
                    <a:pt x="608" y="584"/>
                  </a:lnTo>
                  <a:lnTo>
                    <a:pt x="594" y="580"/>
                  </a:lnTo>
                  <a:lnTo>
                    <a:pt x="584" y="576"/>
                  </a:lnTo>
                  <a:lnTo>
                    <a:pt x="580" y="576"/>
                  </a:lnTo>
                  <a:lnTo>
                    <a:pt x="561" y="618"/>
                  </a:lnTo>
                  <a:lnTo>
                    <a:pt x="557" y="679"/>
                  </a:lnTo>
                  <a:lnTo>
                    <a:pt x="568" y="718"/>
                  </a:lnTo>
                  <a:lnTo>
                    <a:pt x="580" y="738"/>
                  </a:lnTo>
                  <a:lnTo>
                    <a:pt x="523" y="822"/>
                  </a:lnTo>
                  <a:lnTo>
                    <a:pt x="458" y="826"/>
                  </a:lnTo>
                  <a:lnTo>
                    <a:pt x="425" y="881"/>
                  </a:lnTo>
                  <a:lnTo>
                    <a:pt x="368" y="919"/>
                  </a:lnTo>
                  <a:lnTo>
                    <a:pt x="344" y="1003"/>
                  </a:lnTo>
                  <a:lnTo>
                    <a:pt x="289" y="1051"/>
                  </a:lnTo>
                  <a:lnTo>
                    <a:pt x="285" y="1088"/>
                  </a:lnTo>
                  <a:lnTo>
                    <a:pt x="316" y="1133"/>
                  </a:lnTo>
                  <a:lnTo>
                    <a:pt x="318" y="1147"/>
                  </a:lnTo>
                  <a:lnTo>
                    <a:pt x="244" y="1161"/>
                  </a:lnTo>
                  <a:lnTo>
                    <a:pt x="139" y="1145"/>
                  </a:lnTo>
                  <a:lnTo>
                    <a:pt x="80" y="1137"/>
                  </a:lnTo>
                  <a:lnTo>
                    <a:pt x="41" y="1100"/>
                  </a:lnTo>
                  <a:lnTo>
                    <a:pt x="45" y="1060"/>
                  </a:lnTo>
                  <a:lnTo>
                    <a:pt x="72" y="1025"/>
                  </a:lnTo>
                  <a:lnTo>
                    <a:pt x="66" y="990"/>
                  </a:lnTo>
                  <a:lnTo>
                    <a:pt x="96" y="929"/>
                  </a:lnTo>
                  <a:lnTo>
                    <a:pt x="82" y="858"/>
                  </a:lnTo>
                  <a:lnTo>
                    <a:pt x="7" y="820"/>
                  </a:lnTo>
                  <a:lnTo>
                    <a:pt x="9" y="749"/>
                  </a:lnTo>
                  <a:lnTo>
                    <a:pt x="41" y="718"/>
                  </a:lnTo>
                  <a:lnTo>
                    <a:pt x="47" y="677"/>
                  </a:lnTo>
                  <a:lnTo>
                    <a:pt x="88" y="665"/>
                  </a:lnTo>
                  <a:lnTo>
                    <a:pt x="114" y="594"/>
                  </a:lnTo>
                  <a:lnTo>
                    <a:pt x="88" y="547"/>
                  </a:lnTo>
                  <a:lnTo>
                    <a:pt x="49" y="529"/>
                  </a:lnTo>
                  <a:lnTo>
                    <a:pt x="53" y="486"/>
                  </a:lnTo>
                  <a:lnTo>
                    <a:pt x="96" y="466"/>
                  </a:lnTo>
                  <a:lnTo>
                    <a:pt x="63" y="419"/>
                  </a:lnTo>
                  <a:lnTo>
                    <a:pt x="0" y="338"/>
                  </a:lnTo>
                  <a:lnTo>
                    <a:pt x="15" y="314"/>
                  </a:lnTo>
                  <a:lnTo>
                    <a:pt x="3" y="273"/>
                  </a:lnTo>
                  <a:lnTo>
                    <a:pt x="35" y="234"/>
                  </a:lnTo>
                  <a:lnTo>
                    <a:pt x="41" y="181"/>
                  </a:lnTo>
                  <a:lnTo>
                    <a:pt x="66" y="143"/>
                  </a:lnTo>
                  <a:lnTo>
                    <a:pt x="114" y="147"/>
                  </a:lnTo>
                  <a:lnTo>
                    <a:pt x="131" y="224"/>
                  </a:lnTo>
                  <a:lnTo>
                    <a:pt x="179" y="220"/>
                  </a:lnTo>
                  <a:lnTo>
                    <a:pt x="230" y="165"/>
                  </a:lnTo>
                  <a:lnTo>
                    <a:pt x="269" y="167"/>
                  </a:lnTo>
                  <a:lnTo>
                    <a:pt x="297" y="131"/>
                  </a:lnTo>
                  <a:lnTo>
                    <a:pt x="324" y="141"/>
                  </a:lnTo>
                  <a:lnTo>
                    <a:pt x="362" y="127"/>
                  </a:lnTo>
                  <a:lnTo>
                    <a:pt x="352" y="59"/>
                  </a:lnTo>
                  <a:lnTo>
                    <a:pt x="387" y="33"/>
                  </a:lnTo>
                  <a:lnTo>
                    <a:pt x="419" y="33"/>
                  </a:lnTo>
                  <a:lnTo>
                    <a:pt x="439" y="0"/>
                  </a:lnTo>
                  <a:lnTo>
                    <a:pt x="464" y="17"/>
                  </a:lnTo>
                  <a:lnTo>
                    <a:pt x="492" y="64"/>
                  </a:lnTo>
                  <a:lnTo>
                    <a:pt x="496" y="66"/>
                  </a:lnTo>
                  <a:lnTo>
                    <a:pt x="502" y="74"/>
                  </a:lnTo>
                  <a:lnTo>
                    <a:pt x="509" y="84"/>
                  </a:lnTo>
                  <a:lnTo>
                    <a:pt x="517" y="94"/>
                  </a:lnTo>
                  <a:lnTo>
                    <a:pt x="523" y="104"/>
                  </a:lnTo>
                  <a:lnTo>
                    <a:pt x="525" y="108"/>
                  </a:lnTo>
                  <a:lnTo>
                    <a:pt x="525" y="114"/>
                  </a:lnTo>
                  <a:lnTo>
                    <a:pt x="527" y="124"/>
                  </a:lnTo>
                  <a:lnTo>
                    <a:pt x="531" y="137"/>
                  </a:lnTo>
                  <a:lnTo>
                    <a:pt x="535" y="151"/>
                  </a:lnTo>
                  <a:lnTo>
                    <a:pt x="539" y="161"/>
                  </a:lnTo>
                  <a:lnTo>
                    <a:pt x="539" y="165"/>
                  </a:lnTo>
                  <a:lnTo>
                    <a:pt x="586" y="208"/>
                  </a:lnTo>
                  <a:lnTo>
                    <a:pt x="653" y="206"/>
                  </a:lnTo>
                  <a:lnTo>
                    <a:pt x="661" y="232"/>
                  </a:lnTo>
                  <a:lnTo>
                    <a:pt x="641" y="291"/>
                  </a:lnTo>
                  <a:lnTo>
                    <a:pt x="696" y="309"/>
                  </a:lnTo>
                  <a:lnTo>
                    <a:pt x="744" y="342"/>
                  </a:lnTo>
                  <a:lnTo>
                    <a:pt x="775" y="389"/>
                  </a:lnTo>
                  <a:lnTo>
                    <a:pt x="799" y="413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13" name="Freeform 94"/>
            <p:cNvSpPr/>
            <p:nvPr/>
          </p:nvSpPr>
          <p:spPr bwMode="gray">
            <a:xfrm>
              <a:off x="3322" y="1838"/>
              <a:ext cx="400" cy="580"/>
            </a:xfrm>
            <a:custGeom>
              <a:avLst/>
              <a:gdLst>
                <a:gd name="T0" fmla="*/ 199 w 799"/>
                <a:gd name="T1" fmla="*/ 103 h 1161"/>
                <a:gd name="T2" fmla="*/ 194 w 799"/>
                <a:gd name="T3" fmla="*/ 108 h 1161"/>
                <a:gd name="T4" fmla="*/ 187 w 799"/>
                <a:gd name="T5" fmla="*/ 114 h 1161"/>
                <a:gd name="T6" fmla="*/ 185 w 799"/>
                <a:gd name="T7" fmla="*/ 121 h 1161"/>
                <a:gd name="T8" fmla="*/ 185 w 799"/>
                <a:gd name="T9" fmla="*/ 129 h 1161"/>
                <a:gd name="T10" fmla="*/ 182 w 799"/>
                <a:gd name="T11" fmla="*/ 137 h 1161"/>
                <a:gd name="T12" fmla="*/ 171 w 799"/>
                <a:gd name="T13" fmla="*/ 142 h 1161"/>
                <a:gd name="T14" fmla="*/ 162 w 799"/>
                <a:gd name="T15" fmla="*/ 146 h 1161"/>
                <a:gd name="T16" fmla="*/ 156 w 799"/>
                <a:gd name="T17" fmla="*/ 146 h 1161"/>
                <a:gd name="T18" fmla="*/ 149 w 799"/>
                <a:gd name="T19" fmla="*/ 145 h 1161"/>
                <a:gd name="T20" fmla="*/ 145 w 799"/>
                <a:gd name="T21" fmla="*/ 144 h 1161"/>
                <a:gd name="T22" fmla="*/ 140 w 799"/>
                <a:gd name="T23" fmla="*/ 169 h 1161"/>
                <a:gd name="T24" fmla="*/ 145 w 799"/>
                <a:gd name="T25" fmla="*/ 184 h 1161"/>
                <a:gd name="T26" fmla="*/ 115 w 799"/>
                <a:gd name="T27" fmla="*/ 206 h 1161"/>
                <a:gd name="T28" fmla="*/ 92 w 799"/>
                <a:gd name="T29" fmla="*/ 229 h 1161"/>
                <a:gd name="T30" fmla="*/ 73 w 799"/>
                <a:gd name="T31" fmla="*/ 262 h 1161"/>
                <a:gd name="T32" fmla="*/ 79 w 799"/>
                <a:gd name="T33" fmla="*/ 283 h 1161"/>
                <a:gd name="T34" fmla="*/ 61 w 799"/>
                <a:gd name="T35" fmla="*/ 290 h 1161"/>
                <a:gd name="T36" fmla="*/ 20 w 799"/>
                <a:gd name="T37" fmla="*/ 284 h 1161"/>
                <a:gd name="T38" fmla="*/ 12 w 799"/>
                <a:gd name="T39" fmla="*/ 265 h 1161"/>
                <a:gd name="T40" fmla="*/ 17 w 799"/>
                <a:gd name="T41" fmla="*/ 247 h 1161"/>
                <a:gd name="T42" fmla="*/ 21 w 799"/>
                <a:gd name="T43" fmla="*/ 214 h 1161"/>
                <a:gd name="T44" fmla="*/ 3 w 799"/>
                <a:gd name="T45" fmla="*/ 187 h 1161"/>
                <a:gd name="T46" fmla="*/ 12 w 799"/>
                <a:gd name="T47" fmla="*/ 169 h 1161"/>
                <a:gd name="T48" fmla="*/ 29 w 799"/>
                <a:gd name="T49" fmla="*/ 148 h 1161"/>
                <a:gd name="T50" fmla="*/ 13 w 799"/>
                <a:gd name="T51" fmla="*/ 132 h 1161"/>
                <a:gd name="T52" fmla="*/ 24 w 799"/>
                <a:gd name="T53" fmla="*/ 116 h 1161"/>
                <a:gd name="T54" fmla="*/ 0 w 799"/>
                <a:gd name="T55" fmla="*/ 84 h 1161"/>
                <a:gd name="T56" fmla="*/ 1 w 799"/>
                <a:gd name="T57" fmla="*/ 68 h 1161"/>
                <a:gd name="T58" fmla="*/ 11 w 799"/>
                <a:gd name="T59" fmla="*/ 45 h 1161"/>
                <a:gd name="T60" fmla="*/ 29 w 799"/>
                <a:gd name="T61" fmla="*/ 36 h 1161"/>
                <a:gd name="T62" fmla="*/ 45 w 799"/>
                <a:gd name="T63" fmla="*/ 55 h 1161"/>
                <a:gd name="T64" fmla="*/ 68 w 799"/>
                <a:gd name="T65" fmla="*/ 41 h 1161"/>
                <a:gd name="T66" fmla="*/ 81 w 799"/>
                <a:gd name="T67" fmla="*/ 35 h 1161"/>
                <a:gd name="T68" fmla="*/ 88 w 799"/>
                <a:gd name="T69" fmla="*/ 14 h 1161"/>
                <a:gd name="T70" fmla="*/ 105 w 799"/>
                <a:gd name="T71" fmla="*/ 8 h 1161"/>
                <a:gd name="T72" fmla="*/ 116 w 799"/>
                <a:gd name="T73" fmla="*/ 4 h 1161"/>
                <a:gd name="T74" fmla="*/ 124 w 799"/>
                <a:gd name="T75" fmla="*/ 16 h 1161"/>
                <a:gd name="T76" fmla="*/ 128 w 799"/>
                <a:gd name="T77" fmla="*/ 21 h 1161"/>
                <a:gd name="T78" fmla="*/ 131 w 799"/>
                <a:gd name="T79" fmla="*/ 26 h 1161"/>
                <a:gd name="T80" fmla="*/ 132 w 799"/>
                <a:gd name="T81" fmla="*/ 28 h 1161"/>
                <a:gd name="T82" fmla="*/ 133 w 799"/>
                <a:gd name="T83" fmla="*/ 34 h 1161"/>
                <a:gd name="T84" fmla="*/ 135 w 799"/>
                <a:gd name="T85" fmla="*/ 40 h 1161"/>
                <a:gd name="T86" fmla="*/ 147 w 799"/>
                <a:gd name="T87" fmla="*/ 52 h 1161"/>
                <a:gd name="T88" fmla="*/ 166 w 799"/>
                <a:gd name="T89" fmla="*/ 58 h 1161"/>
                <a:gd name="T90" fmla="*/ 174 w 799"/>
                <a:gd name="T91" fmla="*/ 77 h 1161"/>
                <a:gd name="T92" fmla="*/ 194 w 799"/>
                <a:gd name="T93" fmla="*/ 97 h 1161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799"/>
                <a:gd name="T142" fmla="*/ 0 h 1161"/>
                <a:gd name="T143" fmla="*/ 799 w 799"/>
                <a:gd name="T144" fmla="*/ 1161 h 1161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799" h="1161">
                  <a:moveTo>
                    <a:pt x="799" y="413"/>
                  </a:moveTo>
                  <a:lnTo>
                    <a:pt x="795" y="415"/>
                  </a:lnTo>
                  <a:lnTo>
                    <a:pt x="785" y="423"/>
                  </a:lnTo>
                  <a:lnTo>
                    <a:pt x="773" y="433"/>
                  </a:lnTo>
                  <a:lnTo>
                    <a:pt x="759" y="444"/>
                  </a:lnTo>
                  <a:lnTo>
                    <a:pt x="748" y="458"/>
                  </a:lnTo>
                  <a:lnTo>
                    <a:pt x="740" y="468"/>
                  </a:lnTo>
                  <a:lnTo>
                    <a:pt x="738" y="484"/>
                  </a:lnTo>
                  <a:lnTo>
                    <a:pt x="738" y="499"/>
                  </a:lnTo>
                  <a:lnTo>
                    <a:pt x="738" y="517"/>
                  </a:lnTo>
                  <a:lnTo>
                    <a:pt x="734" y="535"/>
                  </a:lnTo>
                  <a:lnTo>
                    <a:pt x="726" y="549"/>
                  </a:lnTo>
                  <a:lnTo>
                    <a:pt x="706" y="560"/>
                  </a:lnTo>
                  <a:lnTo>
                    <a:pt x="683" y="570"/>
                  </a:lnTo>
                  <a:lnTo>
                    <a:pt x="661" y="578"/>
                  </a:lnTo>
                  <a:lnTo>
                    <a:pt x="645" y="584"/>
                  </a:lnTo>
                  <a:lnTo>
                    <a:pt x="635" y="588"/>
                  </a:lnTo>
                  <a:lnTo>
                    <a:pt x="622" y="586"/>
                  </a:lnTo>
                  <a:lnTo>
                    <a:pt x="608" y="584"/>
                  </a:lnTo>
                  <a:lnTo>
                    <a:pt x="594" y="580"/>
                  </a:lnTo>
                  <a:lnTo>
                    <a:pt x="584" y="576"/>
                  </a:lnTo>
                  <a:lnTo>
                    <a:pt x="580" y="576"/>
                  </a:lnTo>
                  <a:lnTo>
                    <a:pt x="561" y="618"/>
                  </a:lnTo>
                  <a:lnTo>
                    <a:pt x="557" y="679"/>
                  </a:lnTo>
                  <a:lnTo>
                    <a:pt x="568" y="718"/>
                  </a:lnTo>
                  <a:lnTo>
                    <a:pt x="580" y="738"/>
                  </a:lnTo>
                  <a:lnTo>
                    <a:pt x="523" y="822"/>
                  </a:lnTo>
                  <a:lnTo>
                    <a:pt x="458" y="826"/>
                  </a:lnTo>
                  <a:lnTo>
                    <a:pt x="425" y="881"/>
                  </a:lnTo>
                  <a:lnTo>
                    <a:pt x="368" y="919"/>
                  </a:lnTo>
                  <a:lnTo>
                    <a:pt x="344" y="1003"/>
                  </a:lnTo>
                  <a:lnTo>
                    <a:pt x="289" y="1051"/>
                  </a:lnTo>
                  <a:lnTo>
                    <a:pt x="285" y="1088"/>
                  </a:lnTo>
                  <a:lnTo>
                    <a:pt x="316" y="1133"/>
                  </a:lnTo>
                  <a:lnTo>
                    <a:pt x="318" y="1147"/>
                  </a:lnTo>
                  <a:lnTo>
                    <a:pt x="244" y="1161"/>
                  </a:lnTo>
                  <a:lnTo>
                    <a:pt x="139" y="1145"/>
                  </a:lnTo>
                  <a:lnTo>
                    <a:pt x="80" y="1137"/>
                  </a:lnTo>
                  <a:lnTo>
                    <a:pt x="41" y="1100"/>
                  </a:lnTo>
                  <a:lnTo>
                    <a:pt x="45" y="1060"/>
                  </a:lnTo>
                  <a:lnTo>
                    <a:pt x="72" y="1025"/>
                  </a:lnTo>
                  <a:lnTo>
                    <a:pt x="66" y="990"/>
                  </a:lnTo>
                  <a:lnTo>
                    <a:pt x="96" y="929"/>
                  </a:lnTo>
                  <a:lnTo>
                    <a:pt x="82" y="858"/>
                  </a:lnTo>
                  <a:lnTo>
                    <a:pt x="7" y="820"/>
                  </a:lnTo>
                  <a:lnTo>
                    <a:pt x="9" y="749"/>
                  </a:lnTo>
                  <a:lnTo>
                    <a:pt x="41" y="718"/>
                  </a:lnTo>
                  <a:lnTo>
                    <a:pt x="47" y="677"/>
                  </a:lnTo>
                  <a:lnTo>
                    <a:pt x="88" y="665"/>
                  </a:lnTo>
                  <a:lnTo>
                    <a:pt x="114" y="594"/>
                  </a:lnTo>
                  <a:lnTo>
                    <a:pt x="88" y="547"/>
                  </a:lnTo>
                  <a:lnTo>
                    <a:pt x="49" y="529"/>
                  </a:lnTo>
                  <a:lnTo>
                    <a:pt x="53" y="486"/>
                  </a:lnTo>
                  <a:lnTo>
                    <a:pt x="96" y="466"/>
                  </a:lnTo>
                  <a:lnTo>
                    <a:pt x="63" y="419"/>
                  </a:lnTo>
                  <a:lnTo>
                    <a:pt x="0" y="338"/>
                  </a:lnTo>
                  <a:lnTo>
                    <a:pt x="15" y="314"/>
                  </a:lnTo>
                  <a:lnTo>
                    <a:pt x="3" y="273"/>
                  </a:lnTo>
                  <a:lnTo>
                    <a:pt x="35" y="234"/>
                  </a:lnTo>
                  <a:lnTo>
                    <a:pt x="41" y="181"/>
                  </a:lnTo>
                  <a:lnTo>
                    <a:pt x="66" y="143"/>
                  </a:lnTo>
                  <a:lnTo>
                    <a:pt x="114" y="147"/>
                  </a:lnTo>
                  <a:lnTo>
                    <a:pt x="131" y="224"/>
                  </a:lnTo>
                  <a:lnTo>
                    <a:pt x="179" y="220"/>
                  </a:lnTo>
                  <a:lnTo>
                    <a:pt x="230" y="165"/>
                  </a:lnTo>
                  <a:lnTo>
                    <a:pt x="269" y="167"/>
                  </a:lnTo>
                  <a:lnTo>
                    <a:pt x="297" y="131"/>
                  </a:lnTo>
                  <a:lnTo>
                    <a:pt x="324" y="141"/>
                  </a:lnTo>
                  <a:lnTo>
                    <a:pt x="362" y="127"/>
                  </a:lnTo>
                  <a:lnTo>
                    <a:pt x="352" y="59"/>
                  </a:lnTo>
                  <a:lnTo>
                    <a:pt x="387" y="33"/>
                  </a:lnTo>
                  <a:lnTo>
                    <a:pt x="419" y="33"/>
                  </a:lnTo>
                  <a:lnTo>
                    <a:pt x="439" y="0"/>
                  </a:lnTo>
                  <a:lnTo>
                    <a:pt x="464" y="17"/>
                  </a:lnTo>
                  <a:lnTo>
                    <a:pt x="492" y="64"/>
                  </a:lnTo>
                  <a:lnTo>
                    <a:pt x="496" y="66"/>
                  </a:lnTo>
                  <a:lnTo>
                    <a:pt x="502" y="74"/>
                  </a:lnTo>
                  <a:lnTo>
                    <a:pt x="509" y="84"/>
                  </a:lnTo>
                  <a:lnTo>
                    <a:pt x="517" y="94"/>
                  </a:lnTo>
                  <a:lnTo>
                    <a:pt x="523" y="104"/>
                  </a:lnTo>
                  <a:lnTo>
                    <a:pt x="525" y="108"/>
                  </a:lnTo>
                  <a:lnTo>
                    <a:pt x="525" y="114"/>
                  </a:lnTo>
                  <a:lnTo>
                    <a:pt x="527" y="124"/>
                  </a:lnTo>
                  <a:lnTo>
                    <a:pt x="531" y="137"/>
                  </a:lnTo>
                  <a:lnTo>
                    <a:pt x="535" y="151"/>
                  </a:lnTo>
                  <a:lnTo>
                    <a:pt x="539" y="161"/>
                  </a:lnTo>
                  <a:lnTo>
                    <a:pt x="539" y="165"/>
                  </a:lnTo>
                  <a:lnTo>
                    <a:pt x="586" y="208"/>
                  </a:lnTo>
                  <a:lnTo>
                    <a:pt x="653" y="206"/>
                  </a:lnTo>
                  <a:lnTo>
                    <a:pt x="661" y="232"/>
                  </a:lnTo>
                  <a:lnTo>
                    <a:pt x="641" y="291"/>
                  </a:lnTo>
                  <a:lnTo>
                    <a:pt x="696" y="309"/>
                  </a:lnTo>
                  <a:lnTo>
                    <a:pt x="744" y="342"/>
                  </a:lnTo>
                  <a:lnTo>
                    <a:pt x="775" y="389"/>
                  </a:lnTo>
                  <a:lnTo>
                    <a:pt x="799" y="413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14" name="Freeform 95"/>
            <p:cNvSpPr/>
            <p:nvPr/>
          </p:nvSpPr>
          <p:spPr bwMode="gray">
            <a:xfrm>
              <a:off x="3440" y="1985"/>
              <a:ext cx="121" cy="140"/>
            </a:xfrm>
            <a:custGeom>
              <a:avLst/>
              <a:gdLst>
                <a:gd name="T0" fmla="*/ 44 w 242"/>
                <a:gd name="T1" fmla="*/ 62 h 279"/>
                <a:gd name="T2" fmla="*/ 35 w 242"/>
                <a:gd name="T3" fmla="*/ 63 h 279"/>
                <a:gd name="T4" fmla="*/ 29 w 242"/>
                <a:gd name="T5" fmla="*/ 70 h 279"/>
                <a:gd name="T6" fmla="*/ 11 w 242"/>
                <a:gd name="T7" fmla="*/ 69 h 279"/>
                <a:gd name="T8" fmla="*/ 1 w 242"/>
                <a:gd name="T9" fmla="*/ 63 h 279"/>
                <a:gd name="T10" fmla="*/ 0 w 242"/>
                <a:gd name="T11" fmla="*/ 45 h 279"/>
                <a:gd name="T12" fmla="*/ 6 w 242"/>
                <a:gd name="T13" fmla="*/ 40 h 279"/>
                <a:gd name="T14" fmla="*/ 11 w 242"/>
                <a:gd name="T15" fmla="*/ 30 h 279"/>
                <a:gd name="T16" fmla="*/ 5 w 242"/>
                <a:gd name="T17" fmla="*/ 27 h 279"/>
                <a:gd name="T18" fmla="*/ 7 w 242"/>
                <a:gd name="T19" fmla="*/ 22 h 279"/>
                <a:gd name="T20" fmla="*/ 14 w 242"/>
                <a:gd name="T21" fmla="*/ 20 h 279"/>
                <a:gd name="T22" fmla="*/ 21 w 242"/>
                <a:gd name="T23" fmla="*/ 10 h 279"/>
                <a:gd name="T24" fmla="*/ 27 w 242"/>
                <a:gd name="T25" fmla="*/ 3 h 279"/>
                <a:gd name="T26" fmla="*/ 33 w 242"/>
                <a:gd name="T27" fmla="*/ 0 h 279"/>
                <a:gd name="T28" fmla="*/ 44 w 242"/>
                <a:gd name="T29" fmla="*/ 13 h 279"/>
                <a:gd name="T30" fmla="*/ 54 w 242"/>
                <a:gd name="T31" fmla="*/ 13 h 279"/>
                <a:gd name="T32" fmla="*/ 58 w 242"/>
                <a:gd name="T33" fmla="*/ 25 h 279"/>
                <a:gd name="T34" fmla="*/ 61 w 242"/>
                <a:gd name="T35" fmla="*/ 35 h 279"/>
                <a:gd name="T36" fmla="*/ 54 w 242"/>
                <a:gd name="T37" fmla="*/ 41 h 279"/>
                <a:gd name="T38" fmla="*/ 54 w 242"/>
                <a:gd name="T39" fmla="*/ 54 h 279"/>
                <a:gd name="T40" fmla="*/ 44 w 242"/>
                <a:gd name="T41" fmla="*/ 62 h 279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42"/>
                <a:gd name="T64" fmla="*/ 0 h 279"/>
                <a:gd name="T65" fmla="*/ 242 w 242"/>
                <a:gd name="T66" fmla="*/ 279 h 279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42" h="279">
                  <a:moveTo>
                    <a:pt x="173" y="248"/>
                  </a:moveTo>
                  <a:lnTo>
                    <a:pt x="140" y="250"/>
                  </a:lnTo>
                  <a:lnTo>
                    <a:pt x="116" y="279"/>
                  </a:lnTo>
                  <a:lnTo>
                    <a:pt x="41" y="273"/>
                  </a:lnTo>
                  <a:lnTo>
                    <a:pt x="2" y="250"/>
                  </a:lnTo>
                  <a:lnTo>
                    <a:pt x="0" y="179"/>
                  </a:lnTo>
                  <a:lnTo>
                    <a:pt x="21" y="159"/>
                  </a:lnTo>
                  <a:lnTo>
                    <a:pt x="41" y="118"/>
                  </a:lnTo>
                  <a:lnTo>
                    <a:pt x="17" y="106"/>
                  </a:lnTo>
                  <a:lnTo>
                    <a:pt x="25" y="86"/>
                  </a:lnTo>
                  <a:lnTo>
                    <a:pt x="53" y="80"/>
                  </a:lnTo>
                  <a:lnTo>
                    <a:pt x="82" y="39"/>
                  </a:lnTo>
                  <a:lnTo>
                    <a:pt x="106" y="12"/>
                  </a:lnTo>
                  <a:lnTo>
                    <a:pt x="132" y="0"/>
                  </a:lnTo>
                  <a:lnTo>
                    <a:pt x="175" y="49"/>
                  </a:lnTo>
                  <a:lnTo>
                    <a:pt x="216" y="49"/>
                  </a:lnTo>
                  <a:lnTo>
                    <a:pt x="230" y="100"/>
                  </a:lnTo>
                  <a:lnTo>
                    <a:pt x="242" y="139"/>
                  </a:lnTo>
                  <a:lnTo>
                    <a:pt x="216" y="163"/>
                  </a:lnTo>
                  <a:lnTo>
                    <a:pt x="214" y="214"/>
                  </a:lnTo>
                  <a:lnTo>
                    <a:pt x="173" y="248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15" name="Freeform 96"/>
            <p:cNvSpPr/>
            <p:nvPr/>
          </p:nvSpPr>
          <p:spPr bwMode="gray">
            <a:xfrm>
              <a:off x="3440" y="1985"/>
              <a:ext cx="121" cy="140"/>
            </a:xfrm>
            <a:custGeom>
              <a:avLst/>
              <a:gdLst>
                <a:gd name="T0" fmla="*/ 44 w 242"/>
                <a:gd name="T1" fmla="*/ 62 h 279"/>
                <a:gd name="T2" fmla="*/ 35 w 242"/>
                <a:gd name="T3" fmla="*/ 63 h 279"/>
                <a:gd name="T4" fmla="*/ 29 w 242"/>
                <a:gd name="T5" fmla="*/ 70 h 279"/>
                <a:gd name="T6" fmla="*/ 11 w 242"/>
                <a:gd name="T7" fmla="*/ 69 h 279"/>
                <a:gd name="T8" fmla="*/ 1 w 242"/>
                <a:gd name="T9" fmla="*/ 63 h 279"/>
                <a:gd name="T10" fmla="*/ 0 w 242"/>
                <a:gd name="T11" fmla="*/ 45 h 279"/>
                <a:gd name="T12" fmla="*/ 6 w 242"/>
                <a:gd name="T13" fmla="*/ 40 h 279"/>
                <a:gd name="T14" fmla="*/ 11 w 242"/>
                <a:gd name="T15" fmla="*/ 30 h 279"/>
                <a:gd name="T16" fmla="*/ 5 w 242"/>
                <a:gd name="T17" fmla="*/ 27 h 279"/>
                <a:gd name="T18" fmla="*/ 7 w 242"/>
                <a:gd name="T19" fmla="*/ 22 h 279"/>
                <a:gd name="T20" fmla="*/ 14 w 242"/>
                <a:gd name="T21" fmla="*/ 20 h 279"/>
                <a:gd name="T22" fmla="*/ 21 w 242"/>
                <a:gd name="T23" fmla="*/ 10 h 279"/>
                <a:gd name="T24" fmla="*/ 27 w 242"/>
                <a:gd name="T25" fmla="*/ 3 h 279"/>
                <a:gd name="T26" fmla="*/ 33 w 242"/>
                <a:gd name="T27" fmla="*/ 0 h 279"/>
                <a:gd name="T28" fmla="*/ 44 w 242"/>
                <a:gd name="T29" fmla="*/ 13 h 279"/>
                <a:gd name="T30" fmla="*/ 54 w 242"/>
                <a:gd name="T31" fmla="*/ 13 h 279"/>
                <a:gd name="T32" fmla="*/ 58 w 242"/>
                <a:gd name="T33" fmla="*/ 25 h 279"/>
                <a:gd name="T34" fmla="*/ 61 w 242"/>
                <a:gd name="T35" fmla="*/ 35 h 279"/>
                <a:gd name="T36" fmla="*/ 54 w 242"/>
                <a:gd name="T37" fmla="*/ 41 h 279"/>
                <a:gd name="T38" fmla="*/ 54 w 242"/>
                <a:gd name="T39" fmla="*/ 54 h 279"/>
                <a:gd name="T40" fmla="*/ 44 w 242"/>
                <a:gd name="T41" fmla="*/ 62 h 279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42"/>
                <a:gd name="T64" fmla="*/ 0 h 279"/>
                <a:gd name="T65" fmla="*/ 242 w 242"/>
                <a:gd name="T66" fmla="*/ 279 h 279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42" h="279">
                  <a:moveTo>
                    <a:pt x="173" y="248"/>
                  </a:moveTo>
                  <a:lnTo>
                    <a:pt x="140" y="250"/>
                  </a:lnTo>
                  <a:lnTo>
                    <a:pt x="116" y="279"/>
                  </a:lnTo>
                  <a:lnTo>
                    <a:pt x="41" y="273"/>
                  </a:lnTo>
                  <a:lnTo>
                    <a:pt x="2" y="250"/>
                  </a:lnTo>
                  <a:lnTo>
                    <a:pt x="0" y="179"/>
                  </a:lnTo>
                  <a:lnTo>
                    <a:pt x="21" y="159"/>
                  </a:lnTo>
                  <a:lnTo>
                    <a:pt x="41" y="118"/>
                  </a:lnTo>
                  <a:lnTo>
                    <a:pt x="17" y="106"/>
                  </a:lnTo>
                  <a:lnTo>
                    <a:pt x="25" y="86"/>
                  </a:lnTo>
                  <a:lnTo>
                    <a:pt x="53" y="80"/>
                  </a:lnTo>
                  <a:lnTo>
                    <a:pt x="82" y="39"/>
                  </a:lnTo>
                  <a:lnTo>
                    <a:pt x="106" y="12"/>
                  </a:lnTo>
                  <a:lnTo>
                    <a:pt x="132" y="0"/>
                  </a:lnTo>
                  <a:lnTo>
                    <a:pt x="175" y="49"/>
                  </a:lnTo>
                  <a:lnTo>
                    <a:pt x="216" y="49"/>
                  </a:lnTo>
                  <a:lnTo>
                    <a:pt x="230" y="100"/>
                  </a:lnTo>
                  <a:lnTo>
                    <a:pt x="242" y="139"/>
                  </a:lnTo>
                  <a:lnTo>
                    <a:pt x="216" y="163"/>
                  </a:lnTo>
                  <a:lnTo>
                    <a:pt x="214" y="214"/>
                  </a:lnTo>
                  <a:lnTo>
                    <a:pt x="173" y="248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16" name="Freeform 97"/>
            <p:cNvSpPr/>
            <p:nvPr/>
          </p:nvSpPr>
          <p:spPr bwMode="gray">
            <a:xfrm>
              <a:off x="3527" y="2070"/>
              <a:ext cx="86" cy="115"/>
            </a:xfrm>
            <a:custGeom>
              <a:avLst/>
              <a:gdLst>
                <a:gd name="T0" fmla="*/ 2 w 171"/>
                <a:gd name="T1" fmla="*/ 36 h 230"/>
                <a:gd name="T2" fmla="*/ 1 w 171"/>
                <a:gd name="T3" fmla="*/ 47 h 230"/>
                <a:gd name="T4" fmla="*/ 8 w 171"/>
                <a:gd name="T5" fmla="*/ 56 h 230"/>
                <a:gd name="T6" fmla="*/ 24 w 171"/>
                <a:gd name="T7" fmla="*/ 58 h 230"/>
                <a:gd name="T8" fmla="*/ 37 w 171"/>
                <a:gd name="T9" fmla="*/ 54 h 230"/>
                <a:gd name="T10" fmla="*/ 38 w 171"/>
                <a:gd name="T11" fmla="*/ 39 h 230"/>
                <a:gd name="T12" fmla="*/ 43 w 171"/>
                <a:gd name="T13" fmla="*/ 27 h 230"/>
                <a:gd name="T14" fmla="*/ 41 w 171"/>
                <a:gd name="T15" fmla="*/ 20 h 230"/>
                <a:gd name="T16" fmla="*/ 35 w 171"/>
                <a:gd name="T17" fmla="*/ 15 h 230"/>
                <a:gd name="T18" fmla="*/ 25 w 171"/>
                <a:gd name="T19" fmla="*/ 9 h 230"/>
                <a:gd name="T20" fmla="*/ 25 w 171"/>
                <a:gd name="T21" fmla="*/ 1 h 230"/>
                <a:gd name="T22" fmla="*/ 12 w 171"/>
                <a:gd name="T23" fmla="*/ 0 h 230"/>
                <a:gd name="T24" fmla="*/ 11 w 171"/>
                <a:gd name="T25" fmla="*/ 12 h 230"/>
                <a:gd name="T26" fmla="*/ 0 w 171"/>
                <a:gd name="T27" fmla="*/ 20 h 230"/>
                <a:gd name="T28" fmla="*/ 2 w 171"/>
                <a:gd name="T29" fmla="*/ 36 h 23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71"/>
                <a:gd name="T46" fmla="*/ 0 h 230"/>
                <a:gd name="T47" fmla="*/ 171 w 171"/>
                <a:gd name="T48" fmla="*/ 230 h 23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71" h="230">
                  <a:moveTo>
                    <a:pt x="8" y="144"/>
                  </a:moveTo>
                  <a:lnTo>
                    <a:pt x="4" y="185"/>
                  </a:lnTo>
                  <a:lnTo>
                    <a:pt x="31" y="224"/>
                  </a:lnTo>
                  <a:lnTo>
                    <a:pt x="96" y="230"/>
                  </a:lnTo>
                  <a:lnTo>
                    <a:pt x="148" y="215"/>
                  </a:lnTo>
                  <a:lnTo>
                    <a:pt x="152" y="154"/>
                  </a:lnTo>
                  <a:lnTo>
                    <a:pt x="171" y="108"/>
                  </a:lnTo>
                  <a:lnTo>
                    <a:pt x="163" y="79"/>
                  </a:lnTo>
                  <a:lnTo>
                    <a:pt x="138" y="59"/>
                  </a:lnTo>
                  <a:lnTo>
                    <a:pt x="98" y="35"/>
                  </a:lnTo>
                  <a:lnTo>
                    <a:pt x="98" y="4"/>
                  </a:lnTo>
                  <a:lnTo>
                    <a:pt x="45" y="0"/>
                  </a:lnTo>
                  <a:lnTo>
                    <a:pt x="41" y="45"/>
                  </a:lnTo>
                  <a:lnTo>
                    <a:pt x="0" y="79"/>
                  </a:lnTo>
                  <a:lnTo>
                    <a:pt x="8" y="144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17" name="Freeform 98"/>
            <p:cNvSpPr/>
            <p:nvPr/>
          </p:nvSpPr>
          <p:spPr bwMode="gray">
            <a:xfrm>
              <a:off x="3527" y="2070"/>
              <a:ext cx="86" cy="115"/>
            </a:xfrm>
            <a:custGeom>
              <a:avLst/>
              <a:gdLst>
                <a:gd name="T0" fmla="*/ 2 w 171"/>
                <a:gd name="T1" fmla="*/ 36 h 230"/>
                <a:gd name="T2" fmla="*/ 1 w 171"/>
                <a:gd name="T3" fmla="*/ 47 h 230"/>
                <a:gd name="T4" fmla="*/ 8 w 171"/>
                <a:gd name="T5" fmla="*/ 56 h 230"/>
                <a:gd name="T6" fmla="*/ 24 w 171"/>
                <a:gd name="T7" fmla="*/ 58 h 230"/>
                <a:gd name="T8" fmla="*/ 37 w 171"/>
                <a:gd name="T9" fmla="*/ 54 h 230"/>
                <a:gd name="T10" fmla="*/ 38 w 171"/>
                <a:gd name="T11" fmla="*/ 39 h 230"/>
                <a:gd name="T12" fmla="*/ 43 w 171"/>
                <a:gd name="T13" fmla="*/ 27 h 230"/>
                <a:gd name="T14" fmla="*/ 41 w 171"/>
                <a:gd name="T15" fmla="*/ 20 h 230"/>
                <a:gd name="T16" fmla="*/ 35 w 171"/>
                <a:gd name="T17" fmla="*/ 15 h 230"/>
                <a:gd name="T18" fmla="*/ 25 w 171"/>
                <a:gd name="T19" fmla="*/ 9 h 230"/>
                <a:gd name="T20" fmla="*/ 25 w 171"/>
                <a:gd name="T21" fmla="*/ 1 h 230"/>
                <a:gd name="T22" fmla="*/ 12 w 171"/>
                <a:gd name="T23" fmla="*/ 0 h 230"/>
                <a:gd name="T24" fmla="*/ 11 w 171"/>
                <a:gd name="T25" fmla="*/ 12 h 230"/>
                <a:gd name="T26" fmla="*/ 0 w 171"/>
                <a:gd name="T27" fmla="*/ 20 h 230"/>
                <a:gd name="T28" fmla="*/ 2 w 171"/>
                <a:gd name="T29" fmla="*/ 36 h 23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71"/>
                <a:gd name="T46" fmla="*/ 0 h 230"/>
                <a:gd name="T47" fmla="*/ 171 w 171"/>
                <a:gd name="T48" fmla="*/ 230 h 23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71" h="230">
                  <a:moveTo>
                    <a:pt x="8" y="144"/>
                  </a:moveTo>
                  <a:lnTo>
                    <a:pt x="4" y="185"/>
                  </a:lnTo>
                  <a:lnTo>
                    <a:pt x="31" y="224"/>
                  </a:lnTo>
                  <a:lnTo>
                    <a:pt x="96" y="230"/>
                  </a:lnTo>
                  <a:lnTo>
                    <a:pt x="148" y="215"/>
                  </a:lnTo>
                  <a:lnTo>
                    <a:pt x="152" y="154"/>
                  </a:lnTo>
                  <a:lnTo>
                    <a:pt x="171" y="108"/>
                  </a:lnTo>
                  <a:lnTo>
                    <a:pt x="163" y="79"/>
                  </a:lnTo>
                  <a:lnTo>
                    <a:pt x="138" y="59"/>
                  </a:lnTo>
                  <a:lnTo>
                    <a:pt x="98" y="35"/>
                  </a:lnTo>
                  <a:lnTo>
                    <a:pt x="98" y="4"/>
                  </a:lnTo>
                  <a:lnTo>
                    <a:pt x="45" y="0"/>
                  </a:lnTo>
                  <a:lnTo>
                    <a:pt x="41" y="45"/>
                  </a:lnTo>
                  <a:lnTo>
                    <a:pt x="0" y="79"/>
                  </a:lnTo>
                  <a:lnTo>
                    <a:pt x="8" y="144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18" name="Freeform 99"/>
            <p:cNvSpPr/>
            <p:nvPr/>
          </p:nvSpPr>
          <p:spPr bwMode="gray">
            <a:xfrm>
              <a:off x="3643" y="1699"/>
              <a:ext cx="430" cy="429"/>
            </a:xfrm>
            <a:custGeom>
              <a:avLst/>
              <a:gdLst>
                <a:gd name="T0" fmla="*/ 182 w 860"/>
                <a:gd name="T1" fmla="*/ 145 h 858"/>
                <a:gd name="T2" fmla="*/ 179 w 860"/>
                <a:gd name="T3" fmla="*/ 149 h 858"/>
                <a:gd name="T4" fmla="*/ 174 w 860"/>
                <a:gd name="T5" fmla="*/ 152 h 858"/>
                <a:gd name="T6" fmla="*/ 166 w 860"/>
                <a:gd name="T7" fmla="*/ 154 h 858"/>
                <a:gd name="T8" fmla="*/ 156 w 860"/>
                <a:gd name="T9" fmla="*/ 157 h 858"/>
                <a:gd name="T10" fmla="*/ 149 w 860"/>
                <a:gd name="T11" fmla="*/ 163 h 858"/>
                <a:gd name="T12" fmla="*/ 140 w 860"/>
                <a:gd name="T13" fmla="*/ 170 h 858"/>
                <a:gd name="T14" fmla="*/ 133 w 860"/>
                <a:gd name="T15" fmla="*/ 176 h 858"/>
                <a:gd name="T16" fmla="*/ 129 w 860"/>
                <a:gd name="T17" fmla="*/ 180 h 858"/>
                <a:gd name="T18" fmla="*/ 123 w 860"/>
                <a:gd name="T19" fmla="*/ 186 h 858"/>
                <a:gd name="T20" fmla="*/ 119 w 860"/>
                <a:gd name="T21" fmla="*/ 194 h 858"/>
                <a:gd name="T22" fmla="*/ 113 w 860"/>
                <a:gd name="T23" fmla="*/ 201 h 858"/>
                <a:gd name="T24" fmla="*/ 107 w 860"/>
                <a:gd name="T25" fmla="*/ 204 h 858"/>
                <a:gd name="T26" fmla="*/ 103 w 860"/>
                <a:gd name="T27" fmla="*/ 208 h 858"/>
                <a:gd name="T28" fmla="*/ 95 w 860"/>
                <a:gd name="T29" fmla="*/ 213 h 858"/>
                <a:gd name="T30" fmla="*/ 89 w 860"/>
                <a:gd name="T31" fmla="*/ 215 h 858"/>
                <a:gd name="T32" fmla="*/ 88 w 860"/>
                <a:gd name="T33" fmla="*/ 210 h 858"/>
                <a:gd name="T34" fmla="*/ 92 w 860"/>
                <a:gd name="T35" fmla="*/ 204 h 858"/>
                <a:gd name="T36" fmla="*/ 98 w 860"/>
                <a:gd name="T37" fmla="*/ 198 h 858"/>
                <a:gd name="T38" fmla="*/ 103 w 860"/>
                <a:gd name="T39" fmla="*/ 191 h 858"/>
                <a:gd name="T40" fmla="*/ 101 w 860"/>
                <a:gd name="T41" fmla="*/ 187 h 858"/>
                <a:gd name="T42" fmla="*/ 95 w 860"/>
                <a:gd name="T43" fmla="*/ 184 h 858"/>
                <a:gd name="T44" fmla="*/ 91 w 860"/>
                <a:gd name="T45" fmla="*/ 179 h 858"/>
                <a:gd name="T46" fmla="*/ 93 w 860"/>
                <a:gd name="T47" fmla="*/ 170 h 858"/>
                <a:gd name="T48" fmla="*/ 100 w 860"/>
                <a:gd name="T49" fmla="*/ 159 h 858"/>
                <a:gd name="T50" fmla="*/ 107 w 860"/>
                <a:gd name="T51" fmla="*/ 148 h 858"/>
                <a:gd name="T52" fmla="*/ 110 w 860"/>
                <a:gd name="T53" fmla="*/ 140 h 858"/>
                <a:gd name="T54" fmla="*/ 110 w 860"/>
                <a:gd name="T55" fmla="*/ 135 h 858"/>
                <a:gd name="T56" fmla="*/ 105 w 860"/>
                <a:gd name="T57" fmla="*/ 129 h 858"/>
                <a:gd name="T58" fmla="*/ 99 w 860"/>
                <a:gd name="T59" fmla="*/ 123 h 858"/>
                <a:gd name="T60" fmla="*/ 94 w 860"/>
                <a:gd name="T61" fmla="*/ 122 h 858"/>
                <a:gd name="T62" fmla="*/ 87 w 860"/>
                <a:gd name="T63" fmla="*/ 123 h 858"/>
                <a:gd name="T64" fmla="*/ 78 w 860"/>
                <a:gd name="T65" fmla="*/ 123 h 858"/>
                <a:gd name="T66" fmla="*/ 74 w 860"/>
                <a:gd name="T67" fmla="*/ 124 h 858"/>
                <a:gd name="T68" fmla="*/ 70 w 860"/>
                <a:gd name="T69" fmla="*/ 134 h 858"/>
                <a:gd name="T70" fmla="*/ 66 w 860"/>
                <a:gd name="T71" fmla="*/ 145 h 858"/>
                <a:gd name="T72" fmla="*/ 60 w 860"/>
                <a:gd name="T73" fmla="*/ 152 h 858"/>
                <a:gd name="T74" fmla="*/ 53 w 860"/>
                <a:gd name="T75" fmla="*/ 163 h 858"/>
                <a:gd name="T76" fmla="*/ 46 w 860"/>
                <a:gd name="T77" fmla="*/ 169 h 858"/>
                <a:gd name="T78" fmla="*/ 41 w 860"/>
                <a:gd name="T79" fmla="*/ 172 h 858"/>
                <a:gd name="T80" fmla="*/ 34 w 860"/>
                <a:gd name="T81" fmla="*/ 167 h 858"/>
                <a:gd name="T82" fmla="*/ 14 w 860"/>
                <a:gd name="T83" fmla="*/ 147 h 858"/>
                <a:gd name="T84" fmla="*/ 5 w 860"/>
                <a:gd name="T85" fmla="*/ 127 h 858"/>
                <a:gd name="T86" fmla="*/ 7 w 860"/>
                <a:gd name="T87" fmla="*/ 101 h 858"/>
                <a:gd name="T88" fmla="*/ 3 w 860"/>
                <a:gd name="T89" fmla="*/ 79 h 858"/>
                <a:gd name="T90" fmla="*/ 21 w 860"/>
                <a:gd name="T91" fmla="*/ 80 h 858"/>
                <a:gd name="T92" fmla="*/ 43 w 860"/>
                <a:gd name="T93" fmla="*/ 78 h 858"/>
                <a:gd name="T94" fmla="*/ 69 w 860"/>
                <a:gd name="T95" fmla="*/ 53 h 858"/>
                <a:gd name="T96" fmla="*/ 94 w 860"/>
                <a:gd name="T97" fmla="*/ 44 h 858"/>
                <a:gd name="T98" fmla="*/ 108 w 860"/>
                <a:gd name="T99" fmla="*/ 37 h 858"/>
                <a:gd name="T100" fmla="*/ 131 w 860"/>
                <a:gd name="T101" fmla="*/ 12 h 858"/>
                <a:gd name="T102" fmla="*/ 149 w 860"/>
                <a:gd name="T103" fmla="*/ 6 h 858"/>
                <a:gd name="T104" fmla="*/ 182 w 860"/>
                <a:gd name="T105" fmla="*/ 30 h 858"/>
                <a:gd name="T106" fmla="*/ 194 w 860"/>
                <a:gd name="T107" fmla="*/ 60 h 858"/>
                <a:gd name="T108" fmla="*/ 215 w 860"/>
                <a:gd name="T109" fmla="*/ 101 h 858"/>
                <a:gd name="T110" fmla="*/ 183 w 860"/>
                <a:gd name="T111" fmla="*/ 134 h 85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860"/>
                <a:gd name="T169" fmla="*/ 0 h 858"/>
                <a:gd name="T170" fmla="*/ 860 w 860"/>
                <a:gd name="T171" fmla="*/ 858 h 85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860" h="858">
                  <a:moveTo>
                    <a:pt x="725" y="575"/>
                  </a:moveTo>
                  <a:lnTo>
                    <a:pt x="725" y="579"/>
                  </a:lnTo>
                  <a:lnTo>
                    <a:pt x="719" y="585"/>
                  </a:lnTo>
                  <a:lnTo>
                    <a:pt x="713" y="594"/>
                  </a:lnTo>
                  <a:lnTo>
                    <a:pt x="705" y="604"/>
                  </a:lnTo>
                  <a:lnTo>
                    <a:pt x="695" y="608"/>
                  </a:lnTo>
                  <a:lnTo>
                    <a:pt x="681" y="610"/>
                  </a:lnTo>
                  <a:lnTo>
                    <a:pt x="664" y="614"/>
                  </a:lnTo>
                  <a:lnTo>
                    <a:pt x="642" y="618"/>
                  </a:lnTo>
                  <a:lnTo>
                    <a:pt x="622" y="626"/>
                  </a:lnTo>
                  <a:lnTo>
                    <a:pt x="607" y="638"/>
                  </a:lnTo>
                  <a:lnTo>
                    <a:pt x="593" y="651"/>
                  </a:lnTo>
                  <a:lnTo>
                    <a:pt x="577" y="665"/>
                  </a:lnTo>
                  <a:lnTo>
                    <a:pt x="559" y="679"/>
                  </a:lnTo>
                  <a:lnTo>
                    <a:pt x="544" y="693"/>
                  </a:lnTo>
                  <a:lnTo>
                    <a:pt x="530" y="703"/>
                  </a:lnTo>
                  <a:lnTo>
                    <a:pt x="522" y="711"/>
                  </a:lnTo>
                  <a:lnTo>
                    <a:pt x="514" y="718"/>
                  </a:lnTo>
                  <a:lnTo>
                    <a:pt x="502" y="730"/>
                  </a:lnTo>
                  <a:lnTo>
                    <a:pt x="492" y="744"/>
                  </a:lnTo>
                  <a:lnTo>
                    <a:pt x="481" y="760"/>
                  </a:lnTo>
                  <a:lnTo>
                    <a:pt x="475" y="774"/>
                  </a:lnTo>
                  <a:lnTo>
                    <a:pt x="465" y="789"/>
                  </a:lnTo>
                  <a:lnTo>
                    <a:pt x="451" y="801"/>
                  </a:lnTo>
                  <a:lnTo>
                    <a:pt x="437" y="809"/>
                  </a:lnTo>
                  <a:lnTo>
                    <a:pt x="427" y="815"/>
                  </a:lnTo>
                  <a:lnTo>
                    <a:pt x="422" y="823"/>
                  </a:lnTo>
                  <a:lnTo>
                    <a:pt x="410" y="831"/>
                  </a:lnTo>
                  <a:lnTo>
                    <a:pt x="394" y="840"/>
                  </a:lnTo>
                  <a:lnTo>
                    <a:pt x="380" y="850"/>
                  </a:lnTo>
                  <a:lnTo>
                    <a:pt x="364" y="856"/>
                  </a:lnTo>
                  <a:lnTo>
                    <a:pt x="355" y="858"/>
                  </a:lnTo>
                  <a:lnTo>
                    <a:pt x="349" y="854"/>
                  </a:lnTo>
                  <a:lnTo>
                    <a:pt x="349" y="838"/>
                  </a:lnTo>
                  <a:lnTo>
                    <a:pt x="355" y="827"/>
                  </a:lnTo>
                  <a:lnTo>
                    <a:pt x="366" y="815"/>
                  </a:lnTo>
                  <a:lnTo>
                    <a:pt x="380" y="801"/>
                  </a:lnTo>
                  <a:lnTo>
                    <a:pt x="392" y="789"/>
                  </a:lnTo>
                  <a:lnTo>
                    <a:pt x="404" y="775"/>
                  </a:lnTo>
                  <a:lnTo>
                    <a:pt x="410" y="764"/>
                  </a:lnTo>
                  <a:lnTo>
                    <a:pt x="410" y="754"/>
                  </a:lnTo>
                  <a:lnTo>
                    <a:pt x="404" y="748"/>
                  </a:lnTo>
                  <a:lnTo>
                    <a:pt x="392" y="742"/>
                  </a:lnTo>
                  <a:lnTo>
                    <a:pt x="380" y="734"/>
                  </a:lnTo>
                  <a:lnTo>
                    <a:pt x="370" y="726"/>
                  </a:lnTo>
                  <a:lnTo>
                    <a:pt x="364" y="716"/>
                  </a:lnTo>
                  <a:lnTo>
                    <a:pt x="364" y="699"/>
                  </a:lnTo>
                  <a:lnTo>
                    <a:pt x="372" y="679"/>
                  </a:lnTo>
                  <a:lnTo>
                    <a:pt x="382" y="661"/>
                  </a:lnTo>
                  <a:lnTo>
                    <a:pt x="400" y="636"/>
                  </a:lnTo>
                  <a:lnTo>
                    <a:pt x="418" y="608"/>
                  </a:lnTo>
                  <a:lnTo>
                    <a:pt x="425" y="592"/>
                  </a:lnTo>
                  <a:lnTo>
                    <a:pt x="433" y="575"/>
                  </a:lnTo>
                  <a:lnTo>
                    <a:pt x="441" y="559"/>
                  </a:lnTo>
                  <a:lnTo>
                    <a:pt x="443" y="547"/>
                  </a:lnTo>
                  <a:lnTo>
                    <a:pt x="439" y="537"/>
                  </a:lnTo>
                  <a:lnTo>
                    <a:pt x="429" y="526"/>
                  </a:lnTo>
                  <a:lnTo>
                    <a:pt x="418" y="514"/>
                  </a:lnTo>
                  <a:lnTo>
                    <a:pt x="404" y="502"/>
                  </a:lnTo>
                  <a:lnTo>
                    <a:pt x="394" y="494"/>
                  </a:lnTo>
                  <a:lnTo>
                    <a:pt x="384" y="490"/>
                  </a:lnTo>
                  <a:lnTo>
                    <a:pt x="374" y="490"/>
                  </a:lnTo>
                  <a:lnTo>
                    <a:pt x="362" y="492"/>
                  </a:lnTo>
                  <a:lnTo>
                    <a:pt x="345" y="494"/>
                  </a:lnTo>
                  <a:lnTo>
                    <a:pt x="325" y="494"/>
                  </a:lnTo>
                  <a:lnTo>
                    <a:pt x="311" y="492"/>
                  </a:lnTo>
                  <a:lnTo>
                    <a:pt x="301" y="492"/>
                  </a:lnTo>
                  <a:lnTo>
                    <a:pt x="294" y="498"/>
                  </a:lnTo>
                  <a:lnTo>
                    <a:pt x="286" y="512"/>
                  </a:lnTo>
                  <a:lnTo>
                    <a:pt x="280" y="533"/>
                  </a:lnTo>
                  <a:lnTo>
                    <a:pt x="272" y="557"/>
                  </a:lnTo>
                  <a:lnTo>
                    <a:pt x="264" y="577"/>
                  </a:lnTo>
                  <a:lnTo>
                    <a:pt x="254" y="592"/>
                  </a:lnTo>
                  <a:lnTo>
                    <a:pt x="242" y="608"/>
                  </a:lnTo>
                  <a:lnTo>
                    <a:pt x="227" y="630"/>
                  </a:lnTo>
                  <a:lnTo>
                    <a:pt x="211" y="650"/>
                  </a:lnTo>
                  <a:lnTo>
                    <a:pt x="197" y="663"/>
                  </a:lnTo>
                  <a:lnTo>
                    <a:pt x="183" y="673"/>
                  </a:lnTo>
                  <a:lnTo>
                    <a:pt x="172" y="681"/>
                  </a:lnTo>
                  <a:lnTo>
                    <a:pt x="162" y="687"/>
                  </a:lnTo>
                  <a:lnTo>
                    <a:pt x="158" y="691"/>
                  </a:lnTo>
                  <a:lnTo>
                    <a:pt x="134" y="667"/>
                  </a:lnTo>
                  <a:lnTo>
                    <a:pt x="103" y="620"/>
                  </a:lnTo>
                  <a:lnTo>
                    <a:pt x="55" y="587"/>
                  </a:lnTo>
                  <a:lnTo>
                    <a:pt x="0" y="569"/>
                  </a:lnTo>
                  <a:lnTo>
                    <a:pt x="20" y="510"/>
                  </a:lnTo>
                  <a:lnTo>
                    <a:pt x="53" y="457"/>
                  </a:lnTo>
                  <a:lnTo>
                    <a:pt x="30" y="402"/>
                  </a:lnTo>
                  <a:lnTo>
                    <a:pt x="30" y="337"/>
                  </a:lnTo>
                  <a:lnTo>
                    <a:pt x="10" y="315"/>
                  </a:lnTo>
                  <a:lnTo>
                    <a:pt x="40" y="285"/>
                  </a:lnTo>
                  <a:lnTo>
                    <a:pt x="81" y="317"/>
                  </a:lnTo>
                  <a:lnTo>
                    <a:pt x="126" y="382"/>
                  </a:lnTo>
                  <a:lnTo>
                    <a:pt x="170" y="311"/>
                  </a:lnTo>
                  <a:lnTo>
                    <a:pt x="215" y="274"/>
                  </a:lnTo>
                  <a:lnTo>
                    <a:pt x="274" y="209"/>
                  </a:lnTo>
                  <a:lnTo>
                    <a:pt x="349" y="189"/>
                  </a:lnTo>
                  <a:lnTo>
                    <a:pt x="376" y="173"/>
                  </a:lnTo>
                  <a:lnTo>
                    <a:pt x="380" y="134"/>
                  </a:lnTo>
                  <a:lnTo>
                    <a:pt x="431" y="146"/>
                  </a:lnTo>
                  <a:lnTo>
                    <a:pt x="475" y="108"/>
                  </a:lnTo>
                  <a:lnTo>
                    <a:pt x="524" y="47"/>
                  </a:lnTo>
                  <a:lnTo>
                    <a:pt x="524" y="0"/>
                  </a:lnTo>
                  <a:lnTo>
                    <a:pt x="595" y="22"/>
                  </a:lnTo>
                  <a:lnTo>
                    <a:pt x="679" y="45"/>
                  </a:lnTo>
                  <a:lnTo>
                    <a:pt x="725" y="120"/>
                  </a:lnTo>
                  <a:lnTo>
                    <a:pt x="784" y="187"/>
                  </a:lnTo>
                  <a:lnTo>
                    <a:pt x="774" y="240"/>
                  </a:lnTo>
                  <a:lnTo>
                    <a:pt x="860" y="317"/>
                  </a:lnTo>
                  <a:lnTo>
                    <a:pt x="860" y="402"/>
                  </a:lnTo>
                  <a:lnTo>
                    <a:pt x="815" y="425"/>
                  </a:lnTo>
                  <a:lnTo>
                    <a:pt x="731" y="533"/>
                  </a:lnTo>
                  <a:lnTo>
                    <a:pt x="725" y="575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19" name="Freeform 100"/>
            <p:cNvSpPr/>
            <p:nvPr/>
          </p:nvSpPr>
          <p:spPr bwMode="gray">
            <a:xfrm>
              <a:off x="3643" y="1699"/>
              <a:ext cx="430" cy="429"/>
            </a:xfrm>
            <a:custGeom>
              <a:avLst/>
              <a:gdLst>
                <a:gd name="T0" fmla="*/ 182 w 860"/>
                <a:gd name="T1" fmla="*/ 145 h 858"/>
                <a:gd name="T2" fmla="*/ 179 w 860"/>
                <a:gd name="T3" fmla="*/ 149 h 858"/>
                <a:gd name="T4" fmla="*/ 174 w 860"/>
                <a:gd name="T5" fmla="*/ 152 h 858"/>
                <a:gd name="T6" fmla="*/ 166 w 860"/>
                <a:gd name="T7" fmla="*/ 154 h 858"/>
                <a:gd name="T8" fmla="*/ 156 w 860"/>
                <a:gd name="T9" fmla="*/ 157 h 858"/>
                <a:gd name="T10" fmla="*/ 149 w 860"/>
                <a:gd name="T11" fmla="*/ 163 h 858"/>
                <a:gd name="T12" fmla="*/ 140 w 860"/>
                <a:gd name="T13" fmla="*/ 170 h 858"/>
                <a:gd name="T14" fmla="*/ 133 w 860"/>
                <a:gd name="T15" fmla="*/ 176 h 858"/>
                <a:gd name="T16" fmla="*/ 129 w 860"/>
                <a:gd name="T17" fmla="*/ 180 h 858"/>
                <a:gd name="T18" fmla="*/ 123 w 860"/>
                <a:gd name="T19" fmla="*/ 186 h 858"/>
                <a:gd name="T20" fmla="*/ 119 w 860"/>
                <a:gd name="T21" fmla="*/ 194 h 858"/>
                <a:gd name="T22" fmla="*/ 113 w 860"/>
                <a:gd name="T23" fmla="*/ 201 h 858"/>
                <a:gd name="T24" fmla="*/ 107 w 860"/>
                <a:gd name="T25" fmla="*/ 204 h 858"/>
                <a:gd name="T26" fmla="*/ 103 w 860"/>
                <a:gd name="T27" fmla="*/ 208 h 858"/>
                <a:gd name="T28" fmla="*/ 95 w 860"/>
                <a:gd name="T29" fmla="*/ 213 h 858"/>
                <a:gd name="T30" fmla="*/ 89 w 860"/>
                <a:gd name="T31" fmla="*/ 215 h 858"/>
                <a:gd name="T32" fmla="*/ 88 w 860"/>
                <a:gd name="T33" fmla="*/ 210 h 858"/>
                <a:gd name="T34" fmla="*/ 92 w 860"/>
                <a:gd name="T35" fmla="*/ 204 h 858"/>
                <a:gd name="T36" fmla="*/ 98 w 860"/>
                <a:gd name="T37" fmla="*/ 198 h 858"/>
                <a:gd name="T38" fmla="*/ 103 w 860"/>
                <a:gd name="T39" fmla="*/ 191 h 858"/>
                <a:gd name="T40" fmla="*/ 101 w 860"/>
                <a:gd name="T41" fmla="*/ 187 h 858"/>
                <a:gd name="T42" fmla="*/ 95 w 860"/>
                <a:gd name="T43" fmla="*/ 184 h 858"/>
                <a:gd name="T44" fmla="*/ 91 w 860"/>
                <a:gd name="T45" fmla="*/ 179 h 858"/>
                <a:gd name="T46" fmla="*/ 93 w 860"/>
                <a:gd name="T47" fmla="*/ 170 h 858"/>
                <a:gd name="T48" fmla="*/ 100 w 860"/>
                <a:gd name="T49" fmla="*/ 159 h 858"/>
                <a:gd name="T50" fmla="*/ 107 w 860"/>
                <a:gd name="T51" fmla="*/ 148 h 858"/>
                <a:gd name="T52" fmla="*/ 110 w 860"/>
                <a:gd name="T53" fmla="*/ 140 h 858"/>
                <a:gd name="T54" fmla="*/ 110 w 860"/>
                <a:gd name="T55" fmla="*/ 135 h 858"/>
                <a:gd name="T56" fmla="*/ 105 w 860"/>
                <a:gd name="T57" fmla="*/ 129 h 858"/>
                <a:gd name="T58" fmla="*/ 99 w 860"/>
                <a:gd name="T59" fmla="*/ 123 h 858"/>
                <a:gd name="T60" fmla="*/ 94 w 860"/>
                <a:gd name="T61" fmla="*/ 122 h 858"/>
                <a:gd name="T62" fmla="*/ 87 w 860"/>
                <a:gd name="T63" fmla="*/ 123 h 858"/>
                <a:gd name="T64" fmla="*/ 78 w 860"/>
                <a:gd name="T65" fmla="*/ 123 h 858"/>
                <a:gd name="T66" fmla="*/ 74 w 860"/>
                <a:gd name="T67" fmla="*/ 124 h 858"/>
                <a:gd name="T68" fmla="*/ 70 w 860"/>
                <a:gd name="T69" fmla="*/ 134 h 858"/>
                <a:gd name="T70" fmla="*/ 66 w 860"/>
                <a:gd name="T71" fmla="*/ 145 h 858"/>
                <a:gd name="T72" fmla="*/ 60 w 860"/>
                <a:gd name="T73" fmla="*/ 152 h 858"/>
                <a:gd name="T74" fmla="*/ 53 w 860"/>
                <a:gd name="T75" fmla="*/ 163 h 858"/>
                <a:gd name="T76" fmla="*/ 46 w 860"/>
                <a:gd name="T77" fmla="*/ 169 h 858"/>
                <a:gd name="T78" fmla="*/ 41 w 860"/>
                <a:gd name="T79" fmla="*/ 172 h 858"/>
                <a:gd name="T80" fmla="*/ 34 w 860"/>
                <a:gd name="T81" fmla="*/ 167 h 858"/>
                <a:gd name="T82" fmla="*/ 14 w 860"/>
                <a:gd name="T83" fmla="*/ 147 h 858"/>
                <a:gd name="T84" fmla="*/ 5 w 860"/>
                <a:gd name="T85" fmla="*/ 127 h 858"/>
                <a:gd name="T86" fmla="*/ 7 w 860"/>
                <a:gd name="T87" fmla="*/ 101 h 858"/>
                <a:gd name="T88" fmla="*/ 3 w 860"/>
                <a:gd name="T89" fmla="*/ 79 h 858"/>
                <a:gd name="T90" fmla="*/ 21 w 860"/>
                <a:gd name="T91" fmla="*/ 80 h 858"/>
                <a:gd name="T92" fmla="*/ 43 w 860"/>
                <a:gd name="T93" fmla="*/ 78 h 858"/>
                <a:gd name="T94" fmla="*/ 69 w 860"/>
                <a:gd name="T95" fmla="*/ 53 h 858"/>
                <a:gd name="T96" fmla="*/ 94 w 860"/>
                <a:gd name="T97" fmla="*/ 44 h 858"/>
                <a:gd name="T98" fmla="*/ 108 w 860"/>
                <a:gd name="T99" fmla="*/ 37 h 858"/>
                <a:gd name="T100" fmla="*/ 131 w 860"/>
                <a:gd name="T101" fmla="*/ 12 h 858"/>
                <a:gd name="T102" fmla="*/ 149 w 860"/>
                <a:gd name="T103" fmla="*/ 6 h 858"/>
                <a:gd name="T104" fmla="*/ 182 w 860"/>
                <a:gd name="T105" fmla="*/ 30 h 858"/>
                <a:gd name="T106" fmla="*/ 194 w 860"/>
                <a:gd name="T107" fmla="*/ 60 h 858"/>
                <a:gd name="T108" fmla="*/ 215 w 860"/>
                <a:gd name="T109" fmla="*/ 101 h 858"/>
                <a:gd name="T110" fmla="*/ 183 w 860"/>
                <a:gd name="T111" fmla="*/ 134 h 85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860"/>
                <a:gd name="T169" fmla="*/ 0 h 858"/>
                <a:gd name="T170" fmla="*/ 860 w 860"/>
                <a:gd name="T171" fmla="*/ 858 h 85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860" h="858">
                  <a:moveTo>
                    <a:pt x="725" y="575"/>
                  </a:moveTo>
                  <a:lnTo>
                    <a:pt x="725" y="579"/>
                  </a:lnTo>
                  <a:lnTo>
                    <a:pt x="719" y="585"/>
                  </a:lnTo>
                  <a:lnTo>
                    <a:pt x="713" y="594"/>
                  </a:lnTo>
                  <a:lnTo>
                    <a:pt x="705" y="604"/>
                  </a:lnTo>
                  <a:lnTo>
                    <a:pt x="695" y="608"/>
                  </a:lnTo>
                  <a:lnTo>
                    <a:pt x="681" y="610"/>
                  </a:lnTo>
                  <a:lnTo>
                    <a:pt x="664" y="614"/>
                  </a:lnTo>
                  <a:lnTo>
                    <a:pt x="642" y="618"/>
                  </a:lnTo>
                  <a:lnTo>
                    <a:pt x="622" y="626"/>
                  </a:lnTo>
                  <a:lnTo>
                    <a:pt x="607" y="638"/>
                  </a:lnTo>
                  <a:lnTo>
                    <a:pt x="593" y="651"/>
                  </a:lnTo>
                  <a:lnTo>
                    <a:pt x="577" y="665"/>
                  </a:lnTo>
                  <a:lnTo>
                    <a:pt x="559" y="679"/>
                  </a:lnTo>
                  <a:lnTo>
                    <a:pt x="544" y="693"/>
                  </a:lnTo>
                  <a:lnTo>
                    <a:pt x="530" y="703"/>
                  </a:lnTo>
                  <a:lnTo>
                    <a:pt x="522" y="711"/>
                  </a:lnTo>
                  <a:lnTo>
                    <a:pt x="514" y="718"/>
                  </a:lnTo>
                  <a:lnTo>
                    <a:pt x="502" y="730"/>
                  </a:lnTo>
                  <a:lnTo>
                    <a:pt x="492" y="744"/>
                  </a:lnTo>
                  <a:lnTo>
                    <a:pt x="481" y="760"/>
                  </a:lnTo>
                  <a:lnTo>
                    <a:pt x="475" y="774"/>
                  </a:lnTo>
                  <a:lnTo>
                    <a:pt x="465" y="789"/>
                  </a:lnTo>
                  <a:lnTo>
                    <a:pt x="451" y="801"/>
                  </a:lnTo>
                  <a:lnTo>
                    <a:pt x="437" y="809"/>
                  </a:lnTo>
                  <a:lnTo>
                    <a:pt x="427" y="815"/>
                  </a:lnTo>
                  <a:lnTo>
                    <a:pt x="422" y="823"/>
                  </a:lnTo>
                  <a:lnTo>
                    <a:pt x="410" y="831"/>
                  </a:lnTo>
                  <a:lnTo>
                    <a:pt x="394" y="840"/>
                  </a:lnTo>
                  <a:lnTo>
                    <a:pt x="380" y="850"/>
                  </a:lnTo>
                  <a:lnTo>
                    <a:pt x="364" y="856"/>
                  </a:lnTo>
                  <a:lnTo>
                    <a:pt x="355" y="858"/>
                  </a:lnTo>
                  <a:lnTo>
                    <a:pt x="349" y="854"/>
                  </a:lnTo>
                  <a:lnTo>
                    <a:pt x="349" y="838"/>
                  </a:lnTo>
                  <a:lnTo>
                    <a:pt x="355" y="827"/>
                  </a:lnTo>
                  <a:lnTo>
                    <a:pt x="366" y="815"/>
                  </a:lnTo>
                  <a:lnTo>
                    <a:pt x="380" y="801"/>
                  </a:lnTo>
                  <a:lnTo>
                    <a:pt x="392" y="789"/>
                  </a:lnTo>
                  <a:lnTo>
                    <a:pt x="404" y="775"/>
                  </a:lnTo>
                  <a:lnTo>
                    <a:pt x="410" y="764"/>
                  </a:lnTo>
                  <a:lnTo>
                    <a:pt x="410" y="754"/>
                  </a:lnTo>
                  <a:lnTo>
                    <a:pt x="404" y="748"/>
                  </a:lnTo>
                  <a:lnTo>
                    <a:pt x="392" y="742"/>
                  </a:lnTo>
                  <a:lnTo>
                    <a:pt x="380" y="734"/>
                  </a:lnTo>
                  <a:lnTo>
                    <a:pt x="370" y="726"/>
                  </a:lnTo>
                  <a:lnTo>
                    <a:pt x="364" y="716"/>
                  </a:lnTo>
                  <a:lnTo>
                    <a:pt x="364" y="699"/>
                  </a:lnTo>
                  <a:lnTo>
                    <a:pt x="372" y="679"/>
                  </a:lnTo>
                  <a:lnTo>
                    <a:pt x="382" y="661"/>
                  </a:lnTo>
                  <a:lnTo>
                    <a:pt x="400" y="636"/>
                  </a:lnTo>
                  <a:lnTo>
                    <a:pt x="418" y="608"/>
                  </a:lnTo>
                  <a:lnTo>
                    <a:pt x="425" y="592"/>
                  </a:lnTo>
                  <a:lnTo>
                    <a:pt x="433" y="575"/>
                  </a:lnTo>
                  <a:lnTo>
                    <a:pt x="441" y="559"/>
                  </a:lnTo>
                  <a:lnTo>
                    <a:pt x="443" y="547"/>
                  </a:lnTo>
                  <a:lnTo>
                    <a:pt x="439" y="537"/>
                  </a:lnTo>
                  <a:lnTo>
                    <a:pt x="429" y="526"/>
                  </a:lnTo>
                  <a:lnTo>
                    <a:pt x="418" y="514"/>
                  </a:lnTo>
                  <a:lnTo>
                    <a:pt x="404" y="502"/>
                  </a:lnTo>
                  <a:lnTo>
                    <a:pt x="394" y="494"/>
                  </a:lnTo>
                  <a:lnTo>
                    <a:pt x="384" y="490"/>
                  </a:lnTo>
                  <a:lnTo>
                    <a:pt x="374" y="490"/>
                  </a:lnTo>
                  <a:lnTo>
                    <a:pt x="362" y="492"/>
                  </a:lnTo>
                  <a:lnTo>
                    <a:pt x="345" y="494"/>
                  </a:lnTo>
                  <a:lnTo>
                    <a:pt x="325" y="494"/>
                  </a:lnTo>
                  <a:lnTo>
                    <a:pt x="311" y="492"/>
                  </a:lnTo>
                  <a:lnTo>
                    <a:pt x="301" y="492"/>
                  </a:lnTo>
                  <a:lnTo>
                    <a:pt x="294" y="498"/>
                  </a:lnTo>
                  <a:lnTo>
                    <a:pt x="286" y="512"/>
                  </a:lnTo>
                  <a:lnTo>
                    <a:pt x="280" y="533"/>
                  </a:lnTo>
                  <a:lnTo>
                    <a:pt x="272" y="557"/>
                  </a:lnTo>
                  <a:lnTo>
                    <a:pt x="264" y="577"/>
                  </a:lnTo>
                  <a:lnTo>
                    <a:pt x="254" y="592"/>
                  </a:lnTo>
                  <a:lnTo>
                    <a:pt x="242" y="608"/>
                  </a:lnTo>
                  <a:lnTo>
                    <a:pt x="227" y="630"/>
                  </a:lnTo>
                  <a:lnTo>
                    <a:pt x="211" y="650"/>
                  </a:lnTo>
                  <a:lnTo>
                    <a:pt x="197" y="663"/>
                  </a:lnTo>
                  <a:lnTo>
                    <a:pt x="183" y="673"/>
                  </a:lnTo>
                  <a:lnTo>
                    <a:pt x="172" y="681"/>
                  </a:lnTo>
                  <a:lnTo>
                    <a:pt x="162" y="687"/>
                  </a:lnTo>
                  <a:lnTo>
                    <a:pt x="158" y="691"/>
                  </a:lnTo>
                  <a:lnTo>
                    <a:pt x="134" y="667"/>
                  </a:lnTo>
                  <a:lnTo>
                    <a:pt x="103" y="620"/>
                  </a:lnTo>
                  <a:lnTo>
                    <a:pt x="55" y="587"/>
                  </a:lnTo>
                  <a:lnTo>
                    <a:pt x="0" y="569"/>
                  </a:lnTo>
                  <a:lnTo>
                    <a:pt x="20" y="510"/>
                  </a:lnTo>
                  <a:lnTo>
                    <a:pt x="53" y="457"/>
                  </a:lnTo>
                  <a:lnTo>
                    <a:pt x="30" y="402"/>
                  </a:lnTo>
                  <a:lnTo>
                    <a:pt x="30" y="337"/>
                  </a:lnTo>
                  <a:lnTo>
                    <a:pt x="10" y="315"/>
                  </a:lnTo>
                  <a:lnTo>
                    <a:pt x="40" y="285"/>
                  </a:lnTo>
                  <a:lnTo>
                    <a:pt x="81" y="317"/>
                  </a:lnTo>
                  <a:lnTo>
                    <a:pt x="126" y="382"/>
                  </a:lnTo>
                  <a:lnTo>
                    <a:pt x="170" y="311"/>
                  </a:lnTo>
                  <a:lnTo>
                    <a:pt x="215" y="274"/>
                  </a:lnTo>
                  <a:lnTo>
                    <a:pt x="274" y="209"/>
                  </a:lnTo>
                  <a:lnTo>
                    <a:pt x="349" y="189"/>
                  </a:lnTo>
                  <a:lnTo>
                    <a:pt x="376" y="173"/>
                  </a:lnTo>
                  <a:lnTo>
                    <a:pt x="380" y="134"/>
                  </a:lnTo>
                  <a:lnTo>
                    <a:pt x="431" y="146"/>
                  </a:lnTo>
                  <a:lnTo>
                    <a:pt x="475" y="108"/>
                  </a:lnTo>
                  <a:lnTo>
                    <a:pt x="524" y="47"/>
                  </a:lnTo>
                  <a:lnTo>
                    <a:pt x="524" y="0"/>
                  </a:lnTo>
                  <a:lnTo>
                    <a:pt x="595" y="22"/>
                  </a:lnTo>
                  <a:lnTo>
                    <a:pt x="679" y="45"/>
                  </a:lnTo>
                  <a:lnTo>
                    <a:pt x="725" y="120"/>
                  </a:lnTo>
                  <a:lnTo>
                    <a:pt x="784" y="187"/>
                  </a:lnTo>
                  <a:lnTo>
                    <a:pt x="774" y="240"/>
                  </a:lnTo>
                  <a:lnTo>
                    <a:pt x="860" y="317"/>
                  </a:lnTo>
                  <a:lnTo>
                    <a:pt x="860" y="402"/>
                  </a:lnTo>
                  <a:lnTo>
                    <a:pt x="815" y="425"/>
                  </a:lnTo>
                  <a:lnTo>
                    <a:pt x="731" y="533"/>
                  </a:lnTo>
                  <a:lnTo>
                    <a:pt x="725" y="575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20" name="Freeform 101"/>
            <p:cNvSpPr/>
            <p:nvPr/>
          </p:nvSpPr>
          <p:spPr bwMode="gray">
            <a:xfrm>
              <a:off x="3738" y="1458"/>
              <a:ext cx="630" cy="431"/>
            </a:xfrm>
            <a:custGeom>
              <a:avLst/>
              <a:gdLst>
                <a:gd name="T0" fmla="*/ 315 w 1260"/>
                <a:gd name="T1" fmla="*/ 87 h 862"/>
                <a:gd name="T2" fmla="*/ 309 w 1260"/>
                <a:gd name="T3" fmla="*/ 91 h 862"/>
                <a:gd name="T4" fmla="*/ 299 w 1260"/>
                <a:gd name="T5" fmla="*/ 98 h 862"/>
                <a:gd name="T6" fmla="*/ 293 w 1260"/>
                <a:gd name="T7" fmla="*/ 101 h 862"/>
                <a:gd name="T8" fmla="*/ 287 w 1260"/>
                <a:gd name="T9" fmla="*/ 98 h 862"/>
                <a:gd name="T10" fmla="*/ 279 w 1260"/>
                <a:gd name="T11" fmla="*/ 94 h 862"/>
                <a:gd name="T12" fmla="*/ 277 w 1260"/>
                <a:gd name="T13" fmla="*/ 106 h 862"/>
                <a:gd name="T14" fmla="*/ 274 w 1260"/>
                <a:gd name="T15" fmla="*/ 119 h 862"/>
                <a:gd name="T16" fmla="*/ 265 w 1260"/>
                <a:gd name="T17" fmla="*/ 127 h 862"/>
                <a:gd name="T18" fmla="*/ 263 w 1260"/>
                <a:gd name="T19" fmla="*/ 136 h 862"/>
                <a:gd name="T20" fmla="*/ 254 w 1260"/>
                <a:gd name="T21" fmla="*/ 143 h 862"/>
                <a:gd name="T22" fmla="*/ 241 w 1260"/>
                <a:gd name="T23" fmla="*/ 147 h 862"/>
                <a:gd name="T24" fmla="*/ 233 w 1260"/>
                <a:gd name="T25" fmla="*/ 149 h 862"/>
                <a:gd name="T26" fmla="*/ 236 w 1260"/>
                <a:gd name="T27" fmla="*/ 157 h 862"/>
                <a:gd name="T28" fmla="*/ 244 w 1260"/>
                <a:gd name="T29" fmla="*/ 167 h 862"/>
                <a:gd name="T30" fmla="*/ 241 w 1260"/>
                <a:gd name="T31" fmla="*/ 175 h 862"/>
                <a:gd name="T32" fmla="*/ 226 w 1260"/>
                <a:gd name="T33" fmla="*/ 177 h 862"/>
                <a:gd name="T34" fmla="*/ 216 w 1260"/>
                <a:gd name="T35" fmla="*/ 177 h 862"/>
                <a:gd name="T36" fmla="*/ 207 w 1260"/>
                <a:gd name="T37" fmla="*/ 177 h 862"/>
                <a:gd name="T38" fmla="*/ 202 w 1260"/>
                <a:gd name="T39" fmla="*/ 172 h 862"/>
                <a:gd name="T40" fmla="*/ 196 w 1260"/>
                <a:gd name="T41" fmla="*/ 170 h 862"/>
                <a:gd name="T42" fmla="*/ 191 w 1260"/>
                <a:gd name="T43" fmla="*/ 183 h 862"/>
                <a:gd name="T44" fmla="*/ 185 w 1260"/>
                <a:gd name="T45" fmla="*/ 199 h 862"/>
                <a:gd name="T46" fmla="*/ 178 w 1260"/>
                <a:gd name="T47" fmla="*/ 213 h 862"/>
                <a:gd name="T48" fmla="*/ 169 w 1260"/>
                <a:gd name="T49" fmla="*/ 216 h 862"/>
                <a:gd name="T50" fmla="*/ 147 w 1260"/>
                <a:gd name="T51" fmla="*/ 181 h 862"/>
                <a:gd name="T52" fmla="*/ 122 w 1260"/>
                <a:gd name="T53" fmla="*/ 132 h 862"/>
                <a:gd name="T54" fmla="*/ 66 w 1260"/>
                <a:gd name="T55" fmla="*/ 99 h 862"/>
                <a:gd name="T56" fmla="*/ 28 w 1260"/>
                <a:gd name="T57" fmla="*/ 96 h 862"/>
                <a:gd name="T58" fmla="*/ 21 w 1260"/>
                <a:gd name="T59" fmla="*/ 55 h 862"/>
                <a:gd name="T60" fmla="*/ 6 w 1260"/>
                <a:gd name="T61" fmla="*/ 26 h 862"/>
                <a:gd name="T62" fmla="*/ 33 w 1260"/>
                <a:gd name="T63" fmla="*/ 29 h 862"/>
                <a:gd name="T64" fmla="*/ 64 w 1260"/>
                <a:gd name="T65" fmla="*/ 0 h 862"/>
                <a:gd name="T66" fmla="*/ 101 w 1260"/>
                <a:gd name="T67" fmla="*/ 27 h 862"/>
                <a:gd name="T68" fmla="*/ 133 w 1260"/>
                <a:gd name="T69" fmla="*/ 34 h 862"/>
                <a:gd name="T70" fmla="*/ 172 w 1260"/>
                <a:gd name="T71" fmla="*/ 48 h 862"/>
                <a:gd name="T72" fmla="*/ 206 w 1260"/>
                <a:gd name="T73" fmla="*/ 62 h 862"/>
                <a:gd name="T74" fmla="*/ 214 w 1260"/>
                <a:gd name="T75" fmla="*/ 42 h 862"/>
                <a:gd name="T76" fmla="*/ 217 w 1260"/>
                <a:gd name="T77" fmla="*/ 53 h 862"/>
                <a:gd name="T78" fmla="*/ 219 w 1260"/>
                <a:gd name="T79" fmla="*/ 58 h 862"/>
                <a:gd name="T80" fmla="*/ 227 w 1260"/>
                <a:gd name="T81" fmla="*/ 65 h 862"/>
                <a:gd name="T82" fmla="*/ 243 w 1260"/>
                <a:gd name="T83" fmla="*/ 80 h 862"/>
                <a:gd name="T84" fmla="*/ 265 w 1260"/>
                <a:gd name="T85" fmla="*/ 51 h 862"/>
                <a:gd name="T86" fmla="*/ 312 w 1260"/>
                <a:gd name="T87" fmla="*/ 62 h 86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260"/>
                <a:gd name="T133" fmla="*/ 0 h 862"/>
                <a:gd name="T134" fmla="*/ 1260 w 1260"/>
                <a:gd name="T135" fmla="*/ 862 h 862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260" h="862">
                  <a:moveTo>
                    <a:pt x="1246" y="248"/>
                  </a:moveTo>
                  <a:lnTo>
                    <a:pt x="1260" y="267"/>
                  </a:lnTo>
                  <a:lnTo>
                    <a:pt x="1258" y="348"/>
                  </a:lnTo>
                  <a:lnTo>
                    <a:pt x="1254" y="350"/>
                  </a:lnTo>
                  <a:lnTo>
                    <a:pt x="1246" y="356"/>
                  </a:lnTo>
                  <a:lnTo>
                    <a:pt x="1233" y="364"/>
                  </a:lnTo>
                  <a:lnTo>
                    <a:pt x="1219" y="374"/>
                  </a:lnTo>
                  <a:lnTo>
                    <a:pt x="1205" y="382"/>
                  </a:lnTo>
                  <a:lnTo>
                    <a:pt x="1195" y="390"/>
                  </a:lnTo>
                  <a:lnTo>
                    <a:pt x="1187" y="395"/>
                  </a:lnTo>
                  <a:lnTo>
                    <a:pt x="1179" y="399"/>
                  </a:lnTo>
                  <a:lnTo>
                    <a:pt x="1170" y="401"/>
                  </a:lnTo>
                  <a:lnTo>
                    <a:pt x="1160" y="401"/>
                  </a:lnTo>
                  <a:lnTo>
                    <a:pt x="1154" y="395"/>
                  </a:lnTo>
                  <a:lnTo>
                    <a:pt x="1146" y="390"/>
                  </a:lnTo>
                  <a:lnTo>
                    <a:pt x="1136" y="380"/>
                  </a:lnTo>
                  <a:lnTo>
                    <a:pt x="1124" y="376"/>
                  </a:lnTo>
                  <a:lnTo>
                    <a:pt x="1114" y="376"/>
                  </a:lnTo>
                  <a:lnTo>
                    <a:pt x="1110" y="384"/>
                  </a:lnTo>
                  <a:lnTo>
                    <a:pt x="1107" y="401"/>
                  </a:lnTo>
                  <a:lnTo>
                    <a:pt x="1105" y="423"/>
                  </a:lnTo>
                  <a:lnTo>
                    <a:pt x="1103" y="443"/>
                  </a:lnTo>
                  <a:lnTo>
                    <a:pt x="1101" y="460"/>
                  </a:lnTo>
                  <a:lnTo>
                    <a:pt x="1095" y="476"/>
                  </a:lnTo>
                  <a:lnTo>
                    <a:pt x="1085" y="490"/>
                  </a:lnTo>
                  <a:lnTo>
                    <a:pt x="1069" y="500"/>
                  </a:lnTo>
                  <a:lnTo>
                    <a:pt x="1059" y="508"/>
                  </a:lnTo>
                  <a:lnTo>
                    <a:pt x="1055" y="519"/>
                  </a:lnTo>
                  <a:lnTo>
                    <a:pt x="1053" y="531"/>
                  </a:lnTo>
                  <a:lnTo>
                    <a:pt x="1051" y="541"/>
                  </a:lnTo>
                  <a:lnTo>
                    <a:pt x="1045" y="551"/>
                  </a:lnTo>
                  <a:lnTo>
                    <a:pt x="1032" y="559"/>
                  </a:lnTo>
                  <a:lnTo>
                    <a:pt x="1016" y="569"/>
                  </a:lnTo>
                  <a:lnTo>
                    <a:pt x="996" y="576"/>
                  </a:lnTo>
                  <a:lnTo>
                    <a:pt x="979" y="584"/>
                  </a:lnTo>
                  <a:lnTo>
                    <a:pt x="965" y="588"/>
                  </a:lnTo>
                  <a:lnTo>
                    <a:pt x="951" y="590"/>
                  </a:lnTo>
                  <a:lnTo>
                    <a:pt x="941" y="592"/>
                  </a:lnTo>
                  <a:lnTo>
                    <a:pt x="933" y="596"/>
                  </a:lnTo>
                  <a:lnTo>
                    <a:pt x="929" y="604"/>
                  </a:lnTo>
                  <a:lnTo>
                    <a:pt x="933" y="614"/>
                  </a:lnTo>
                  <a:lnTo>
                    <a:pt x="943" y="628"/>
                  </a:lnTo>
                  <a:lnTo>
                    <a:pt x="955" y="641"/>
                  </a:lnTo>
                  <a:lnTo>
                    <a:pt x="967" y="651"/>
                  </a:lnTo>
                  <a:lnTo>
                    <a:pt x="977" y="665"/>
                  </a:lnTo>
                  <a:lnTo>
                    <a:pt x="981" y="677"/>
                  </a:lnTo>
                  <a:lnTo>
                    <a:pt x="975" y="691"/>
                  </a:lnTo>
                  <a:lnTo>
                    <a:pt x="963" y="699"/>
                  </a:lnTo>
                  <a:lnTo>
                    <a:pt x="943" y="702"/>
                  </a:lnTo>
                  <a:lnTo>
                    <a:pt x="923" y="704"/>
                  </a:lnTo>
                  <a:lnTo>
                    <a:pt x="906" y="706"/>
                  </a:lnTo>
                  <a:lnTo>
                    <a:pt x="892" y="708"/>
                  </a:lnTo>
                  <a:lnTo>
                    <a:pt x="880" y="708"/>
                  </a:lnTo>
                  <a:lnTo>
                    <a:pt x="864" y="708"/>
                  </a:lnTo>
                  <a:lnTo>
                    <a:pt x="847" y="706"/>
                  </a:lnTo>
                  <a:lnTo>
                    <a:pt x="833" y="706"/>
                  </a:lnTo>
                  <a:lnTo>
                    <a:pt x="827" y="706"/>
                  </a:lnTo>
                  <a:lnTo>
                    <a:pt x="825" y="702"/>
                  </a:lnTo>
                  <a:lnTo>
                    <a:pt x="819" y="697"/>
                  </a:lnTo>
                  <a:lnTo>
                    <a:pt x="809" y="687"/>
                  </a:lnTo>
                  <a:lnTo>
                    <a:pt x="799" y="679"/>
                  </a:lnTo>
                  <a:lnTo>
                    <a:pt x="792" y="675"/>
                  </a:lnTo>
                  <a:lnTo>
                    <a:pt x="786" y="679"/>
                  </a:lnTo>
                  <a:lnTo>
                    <a:pt x="780" y="691"/>
                  </a:lnTo>
                  <a:lnTo>
                    <a:pt x="774" y="708"/>
                  </a:lnTo>
                  <a:lnTo>
                    <a:pt x="766" y="732"/>
                  </a:lnTo>
                  <a:lnTo>
                    <a:pt x="756" y="756"/>
                  </a:lnTo>
                  <a:lnTo>
                    <a:pt x="748" y="777"/>
                  </a:lnTo>
                  <a:lnTo>
                    <a:pt x="742" y="795"/>
                  </a:lnTo>
                  <a:lnTo>
                    <a:pt x="733" y="821"/>
                  </a:lnTo>
                  <a:lnTo>
                    <a:pt x="723" y="838"/>
                  </a:lnTo>
                  <a:lnTo>
                    <a:pt x="711" y="850"/>
                  </a:lnTo>
                  <a:lnTo>
                    <a:pt x="699" y="854"/>
                  </a:lnTo>
                  <a:lnTo>
                    <a:pt x="687" y="858"/>
                  </a:lnTo>
                  <a:lnTo>
                    <a:pt x="677" y="862"/>
                  </a:lnTo>
                  <a:lnTo>
                    <a:pt x="671" y="862"/>
                  </a:lnTo>
                  <a:lnTo>
                    <a:pt x="671" y="799"/>
                  </a:lnTo>
                  <a:lnTo>
                    <a:pt x="585" y="722"/>
                  </a:lnTo>
                  <a:lnTo>
                    <a:pt x="595" y="669"/>
                  </a:lnTo>
                  <a:lnTo>
                    <a:pt x="536" y="602"/>
                  </a:lnTo>
                  <a:lnTo>
                    <a:pt x="490" y="527"/>
                  </a:lnTo>
                  <a:lnTo>
                    <a:pt x="335" y="482"/>
                  </a:lnTo>
                  <a:lnTo>
                    <a:pt x="297" y="460"/>
                  </a:lnTo>
                  <a:lnTo>
                    <a:pt x="262" y="393"/>
                  </a:lnTo>
                  <a:lnTo>
                    <a:pt x="223" y="327"/>
                  </a:lnTo>
                  <a:lnTo>
                    <a:pt x="144" y="388"/>
                  </a:lnTo>
                  <a:lnTo>
                    <a:pt x="114" y="382"/>
                  </a:lnTo>
                  <a:lnTo>
                    <a:pt x="112" y="352"/>
                  </a:lnTo>
                  <a:lnTo>
                    <a:pt x="77" y="303"/>
                  </a:lnTo>
                  <a:lnTo>
                    <a:pt x="83" y="220"/>
                  </a:lnTo>
                  <a:lnTo>
                    <a:pt x="42" y="165"/>
                  </a:lnTo>
                  <a:lnTo>
                    <a:pt x="0" y="157"/>
                  </a:lnTo>
                  <a:lnTo>
                    <a:pt x="24" y="102"/>
                  </a:lnTo>
                  <a:lnTo>
                    <a:pt x="67" y="116"/>
                  </a:lnTo>
                  <a:lnTo>
                    <a:pt x="83" y="96"/>
                  </a:lnTo>
                  <a:lnTo>
                    <a:pt x="132" y="118"/>
                  </a:lnTo>
                  <a:lnTo>
                    <a:pt x="124" y="53"/>
                  </a:lnTo>
                  <a:lnTo>
                    <a:pt x="160" y="23"/>
                  </a:lnTo>
                  <a:lnTo>
                    <a:pt x="256" y="0"/>
                  </a:lnTo>
                  <a:lnTo>
                    <a:pt x="280" y="63"/>
                  </a:lnTo>
                  <a:lnTo>
                    <a:pt x="343" y="132"/>
                  </a:lnTo>
                  <a:lnTo>
                    <a:pt x="406" y="110"/>
                  </a:lnTo>
                  <a:lnTo>
                    <a:pt x="453" y="114"/>
                  </a:lnTo>
                  <a:lnTo>
                    <a:pt x="488" y="81"/>
                  </a:lnTo>
                  <a:lnTo>
                    <a:pt x="530" y="134"/>
                  </a:lnTo>
                  <a:lnTo>
                    <a:pt x="650" y="110"/>
                  </a:lnTo>
                  <a:lnTo>
                    <a:pt x="673" y="142"/>
                  </a:lnTo>
                  <a:lnTo>
                    <a:pt x="689" y="191"/>
                  </a:lnTo>
                  <a:lnTo>
                    <a:pt x="742" y="177"/>
                  </a:lnTo>
                  <a:lnTo>
                    <a:pt x="790" y="250"/>
                  </a:lnTo>
                  <a:lnTo>
                    <a:pt x="823" y="248"/>
                  </a:lnTo>
                  <a:lnTo>
                    <a:pt x="813" y="167"/>
                  </a:lnTo>
                  <a:lnTo>
                    <a:pt x="853" y="161"/>
                  </a:lnTo>
                  <a:lnTo>
                    <a:pt x="855" y="167"/>
                  </a:lnTo>
                  <a:lnTo>
                    <a:pt x="858" y="179"/>
                  </a:lnTo>
                  <a:lnTo>
                    <a:pt x="864" y="195"/>
                  </a:lnTo>
                  <a:lnTo>
                    <a:pt x="868" y="212"/>
                  </a:lnTo>
                  <a:lnTo>
                    <a:pt x="872" y="224"/>
                  </a:lnTo>
                  <a:lnTo>
                    <a:pt x="874" y="232"/>
                  </a:lnTo>
                  <a:lnTo>
                    <a:pt x="878" y="234"/>
                  </a:lnTo>
                  <a:lnTo>
                    <a:pt x="886" y="242"/>
                  </a:lnTo>
                  <a:lnTo>
                    <a:pt x="896" y="250"/>
                  </a:lnTo>
                  <a:lnTo>
                    <a:pt x="908" y="258"/>
                  </a:lnTo>
                  <a:lnTo>
                    <a:pt x="916" y="262"/>
                  </a:lnTo>
                  <a:lnTo>
                    <a:pt x="920" y="266"/>
                  </a:lnTo>
                  <a:lnTo>
                    <a:pt x="971" y="319"/>
                  </a:lnTo>
                  <a:lnTo>
                    <a:pt x="994" y="293"/>
                  </a:lnTo>
                  <a:lnTo>
                    <a:pt x="1010" y="238"/>
                  </a:lnTo>
                  <a:lnTo>
                    <a:pt x="1059" y="201"/>
                  </a:lnTo>
                  <a:lnTo>
                    <a:pt x="1126" y="226"/>
                  </a:lnTo>
                  <a:lnTo>
                    <a:pt x="1203" y="252"/>
                  </a:lnTo>
                  <a:lnTo>
                    <a:pt x="1246" y="248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21" name="Freeform 102"/>
            <p:cNvSpPr/>
            <p:nvPr/>
          </p:nvSpPr>
          <p:spPr bwMode="gray">
            <a:xfrm>
              <a:off x="3738" y="1458"/>
              <a:ext cx="630" cy="431"/>
            </a:xfrm>
            <a:custGeom>
              <a:avLst/>
              <a:gdLst>
                <a:gd name="T0" fmla="*/ 315 w 1260"/>
                <a:gd name="T1" fmla="*/ 87 h 862"/>
                <a:gd name="T2" fmla="*/ 309 w 1260"/>
                <a:gd name="T3" fmla="*/ 91 h 862"/>
                <a:gd name="T4" fmla="*/ 299 w 1260"/>
                <a:gd name="T5" fmla="*/ 98 h 862"/>
                <a:gd name="T6" fmla="*/ 293 w 1260"/>
                <a:gd name="T7" fmla="*/ 101 h 862"/>
                <a:gd name="T8" fmla="*/ 287 w 1260"/>
                <a:gd name="T9" fmla="*/ 98 h 862"/>
                <a:gd name="T10" fmla="*/ 279 w 1260"/>
                <a:gd name="T11" fmla="*/ 94 h 862"/>
                <a:gd name="T12" fmla="*/ 277 w 1260"/>
                <a:gd name="T13" fmla="*/ 106 h 862"/>
                <a:gd name="T14" fmla="*/ 274 w 1260"/>
                <a:gd name="T15" fmla="*/ 119 h 862"/>
                <a:gd name="T16" fmla="*/ 265 w 1260"/>
                <a:gd name="T17" fmla="*/ 127 h 862"/>
                <a:gd name="T18" fmla="*/ 263 w 1260"/>
                <a:gd name="T19" fmla="*/ 136 h 862"/>
                <a:gd name="T20" fmla="*/ 254 w 1260"/>
                <a:gd name="T21" fmla="*/ 143 h 862"/>
                <a:gd name="T22" fmla="*/ 241 w 1260"/>
                <a:gd name="T23" fmla="*/ 147 h 862"/>
                <a:gd name="T24" fmla="*/ 233 w 1260"/>
                <a:gd name="T25" fmla="*/ 149 h 862"/>
                <a:gd name="T26" fmla="*/ 236 w 1260"/>
                <a:gd name="T27" fmla="*/ 157 h 862"/>
                <a:gd name="T28" fmla="*/ 244 w 1260"/>
                <a:gd name="T29" fmla="*/ 167 h 862"/>
                <a:gd name="T30" fmla="*/ 241 w 1260"/>
                <a:gd name="T31" fmla="*/ 175 h 862"/>
                <a:gd name="T32" fmla="*/ 226 w 1260"/>
                <a:gd name="T33" fmla="*/ 177 h 862"/>
                <a:gd name="T34" fmla="*/ 216 w 1260"/>
                <a:gd name="T35" fmla="*/ 177 h 862"/>
                <a:gd name="T36" fmla="*/ 207 w 1260"/>
                <a:gd name="T37" fmla="*/ 177 h 862"/>
                <a:gd name="T38" fmla="*/ 202 w 1260"/>
                <a:gd name="T39" fmla="*/ 172 h 862"/>
                <a:gd name="T40" fmla="*/ 196 w 1260"/>
                <a:gd name="T41" fmla="*/ 170 h 862"/>
                <a:gd name="T42" fmla="*/ 191 w 1260"/>
                <a:gd name="T43" fmla="*/ 183 h 862"/>
                <a:gd name="T44" fmla="*/ 185 w 1260"/>
                <a:gd name="T45" fmla="*/ 199 h 862"/>
                <a:gd name="T46" fmla="*/ 178 w 1260"/>
                <a:gd name="T47" fmla="*/ 213 h 862"/>
                <a:gd name="T48" fmla="*/ 169 w 1260"/>
                <a:gd name="T49" fmla="*/ 216 h 862"/>
                <a:gd name="T50" fmla="*/ 147 w 1260"/>
                <a:gd name="T51" fmla="*/ 181 h 862"/>
                <a:gd name="T52" fmla="*/ 122 w 1260"/>
                <a:gd name="T53" fmla="*/ 132 h 862"/>
                <a:gd name="T54" fmla="*/ 66 w 1260"/>
                <a:gd name="T55" fmla="*/ 99 h 862"/>
                <a:gd name="T56" fmla="*/ 28 w 1260"/>
                <a:gd name="T57" fmla="*/ 96 h 862"/>
                <a:gd name="T58" fmla="*/ 21 w 1260"/>
                <a:gd name="T59" fmla="*/ 55 h 862"/>
                <a:gd name="T60" fmla="*/ 6 w 1260"/>
                <a:gd name="T61" fmla="*/ 26 h 862"/>
                <a:gd name="T62" fmla="*/ 33 w 1260"/>
                <a:gd name="T63" fmla="*/ 29 h 862"/>
                <a:gd name="T64" fmla="*/ 64 w 1260"/>
                <a:gd name="T65" fmla="*/ 0 h 862"/>
                <a:gd name="T66" fmla="*/ 101 w 1260"/>
                <a:gd name="T67" fmla="*/ 27 h 862"/>
                <a:gd name="T68" fmla="*/ 133 w 1260"/>
                <a:gd name="T69" fmla="*/ 34 h 862"/>
                <a:gd name="T70" fmla="*/ 172 w 1260"/>
                <a:gd name="T71" fmla="*/ 48 h 862"/>
                <a:gd name="T72" fmla="*/ 206 w 1260"/>
                <a:gd name="T73" fmla="*/ 62 h 862"/>
                <a:gd name="T74" fmla="*/ 214 w 1260"/>
                <a:gd name="T75" fmla="*/ 42 h 862"/>
                <a:gd name="T76" fmla="*/ 217 w 1260"/>
                <a:gd name="T77" fmla="*/ 53 h 862"/>
                <a:gd name="T78" fmla="*/ 219 w 1260"/>
                <a:gd name="T79" fmla="*/ 58 h 862"/>
                <a:gd name="T80" fmla="*/ 227 w 1260"/>
                <a:gd name="T81" fmla="*/ 65 h 862"/>
                <a:gd name="T82" fmla="*/ 243 w 1260"/>
                <a:gd name="T83" fmla="*/ 80 h 862"/>
                <a:gd name="T84" fmla="*/ 265 w 1260"/>
                <a:gd name="T85" fmla="*/ 51 h 862"/>
                <a:gd name="T86" fmla="*/ 312 w 1260"/>
                <a:gd name="T87" fmla="*/ 62 h 86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260"/>
                <a:gd name="T133" fmla="*/ 0 h 862"/>
                <a:gd name="T134" fmla="*/ 1260 w 1260"/>
                <a:gd name="T135" fmla="*/ 862 h 862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260" h="862">
                  <a:moveTo>
                    <a:pt x="1246" y="248"/>
                  </a:moveTo>
                  <a:lnTo>
                    <a:pt x="1260" y="267"/>
                  </a:lnTo>
                  <a:lnTo>
                    <a:pt x="1258" y="348"/>
                  </a:lnTo>
                  <a:lnTo>
                    <a:pt x="1254" y="350"/>
                  </a:lnTo>
                  <a:lnTo>
                    <a:pt x="1246" y="356"/>
                  </a:lnTo>
                  <a:lnTo>
                    <a:pt x="1233" y="364"/>
                  </a:lnTo>
                  <a:lnTo>
                    <a:pt x="1219" y="374"/>
                  </a:lnTo>
                  <a:lnTo>
                    <a:pt x="1205" y="382"/>
                  </a:lnTo>
                  <a:lnTo>
                    <a:pt x="1195" y="390"/>
                  </a:lnTo>
                  <a:lnTo>
                    <a:pt x="1187" y="395"/>
                  </a:lnTo>
                  <a:lnTo>
                    <a:pt x="1179" y="399"/>
                  </a:lnTo>
                  <a:lnTo>
                    <a:pt x="1170" y="401"/>
                  </a:lnTo>
                  <a:lnTo>
                    <a:pt x="1160" y="401"/>
                  </a:lnTo>
                  <a:lnTo>
                    <a:pt x="1154" y="395"/>
                  </a:lnTo>
                  <a:lnTo>
                    <a:pt x="1146" y="390"/>
                  </a:lnTo>
                  <a:lnTo>
                    <a:pt x="1136" y="380"/>
                  </a:lnTo>
                  <a:lnTo>
                    <a:pt x="1124" y="376"/>
                  </a:lnTo>
                  <a:lnTo>
                    <a:pt x="1114" y="376"/>
                  </a:lnTo>
                  <a:lnTo>
                    <a:pt x="1110" y="384"/>
                  </a:lnTo>
                  <a:lnTo>
                    <a:pt x="1107" y="401"/>
                  </a:lnTo>
                  <a:lnTo>
                    <a:pt x="1105" y="423"/>
                  </a:lnTo>
                  <a:lnTo>
                    <a:pt x="1103" y="443"/>
                  </a:lnTo>
                  <a:lnTo>
                    <a:pt x="1101" y="460"/>
                  </a:lnTo>
                  <a:lnTo>
                    <a:pt x="1095" y="476"/>
                  </a:lnTo>
                  <a:lnTo>
                    <a:pt x="1085" y="490"/>
                  </a:lnTo>
                  <a:lnTo>
                    <a:pt x="1069" y="500"/>
                  </a:lnTo>
                  <a:lnTo>
                    <a:pt x="1059" y="508"/>
                  </a:lnTo>
                  <a:lnTo>
                    <a:pt x="1055" y="519"/>
                  </a:lnTo>
                  <a:lnTo>
                    <a:pt x="1053" y="531"/>
                  </a:lnTo>
                  <a:lnTo>
                    <a:pt x="1051" y="541"/>
                  </a:lnTo>
                  <a:lnTo>
                    <a:pt x="1045" y="551"/>
                  </a:lnTo>
                  <a:lnTo>
                    <a:pt x="1032" y="559"/>
                  </a:lnTo>
                  <a:lnTo>
                    <a:pt x="1016" y="569"/>
                  </a:lnTo>
                  <a:lnTo>
                    <a:pt x="996" y="576"/>
                  </a:lnTo>
                  <a:lnTo>
                    <a:pt x="979" y="584"/>
                  </a:lnTo>
                  <a:lnTo>
                    <a:pt x="965" y="588"/>
                  </a:lnTo>
                  <a:lnTo>
                    <a:pt x="951" y="590"/>
                  </a:lnTo>
                  <a:lnTo>
                    <a:pt x="941" y="592"/>
                  </a:lnTo>
                  <a:lnTo>
                    <a:pt x="933" y="596"/>
                  </a:lnTo>
                  <a:lnTo>
                    <a:pt x="929" y="604"/>
                  </a:lnTo>
                  <a:lnTo>
                    <a:pt x="933" y="614"/>
                  </a:lnTo>
                  <a:lnTo>
                    <a:pt x="943" y="628"/>
                  </a:lnTo>
                  <a:lnTo>
                    <a:pt x="955" y="641"/>
                  </a:lnTo>
                  <a:lnTo>
                    <a:pt x="967" y="651"/>
                  </a:lnTo>
                  <a:lnTo>
                    <a:pt x="977" y="665"/>
                  </a:lnTo>
                  <a:lnTo>
                    <a:pt x="981" y="677"/>
                  </a:lnTo>
                  <a:lnTo>
                    <a:pt x="975" y="691"/>
                  </a:lnTo>
                  <a:lnTo>
                    <a:pt x="963" y="699"/>
                  </a:lnTo>
                  <a:lnTo>
                    <a:pt x="943" y="702"/>
                  </a:lnTo>
                  <a:lnTo>
                    <a:pt x="923" y="704"/>
                  </a:lnTo>
                  <a:lnTo>
                    <a:pt x="906" y="706"/>
                  </a:lnTo>
                  <a:lnTo>
                    <a:pt x="892" y="708"/>
                  </a:lnTo>
                  <a:lnTo>
                    <a:pt x="880" y="708"/>
                  </a:lnTo>
                  <a:lnTo>
                    <a:pt x="864" y="708"/>
                  </a:lnTo>
                  <a:lnTo>
                    <a:pt x="847" y="706"/>
                  </a:lnTo>
                  <a:lnTo>
                    <a:pt x="833" y="706"/>
                  </a:lnTo>
                  <a:lnTo>
                    <a:pt x="827" y="706"/>
                  </a:lnTo>
                  <a:lnTo>
                    <a:pt x="825" y="702"/>
                  </a:lnTo>
                  <a:lnTo>
                    <a:pt x="819" y="697"/>
                  </a:lnTo>
                  <a:lnTo>
                    <a:pt x="809" y="687"/>
                  </a:lnTo>
                  <a:lnTo>
                    <a:pt x="799" y="679"/>
                  </a:lnTo>
                  <a:lnTo>
                    <a:pt x="792" y="675"/>
                  </a:lnTo>
                  <a:lnTo>
                    <a:pt x="786" y="679"/>
                  </a:lnTo>
                  <a:lnTo>
                    <a:pt x="780" y="691"/>
                  </a:lnTo>
                  <a:lnTo>
                    <a:pt x="774" y="708"/>
                  </a:lnTo>
                  <a:lnTo>
                    <a:pt x="766" y="732"/>
                  </a:lnTo>
                  <a:lnTo>
                    <a:pt x="756" y="756"/>
                  </a:lnTo>
                  <a:lnTo>
                    <a:pt x="748" y="777"/>
                  </a:lnTo>
                  <a:lnTo>
                    <a:pt x="742" y="795"/>
                  </a:lnTo>
                  <a:lnTo>
                    <a:pt x="733" y="821"/>
                  </a:lnTo>
                  <a:lnTo>
                    <a:pt x="723" y="838"/>
                  </a:lnTo>
                  <a:lnTo>
                    <a:pt x="711" y="850"/>
                  </a:lnTo>
                  <a:lnTo>
                    <a:pt x="699" y="854"/>
                  </a:lnTo>
                  <a:lnTo>
                    <a:pt x="687" y="858"/>
                  </a:lnTo>
                  <a:lnTo>
                    <a:pt x="677" y="862"/>
                  </a:lnTo>
                  <a:lnTo>
                    <a:pt x="671" y="862"/>
                  </a:lnTo>
                  <a:lnTo>
                    <a:pt x="671" y="799"/>
                  </a:lnTo>
                  <a:lnTo>
                    <a:pt x="585" y="722"/>
                  </a:lnTo>
                  <a:lnTo>
                    <a:pt x="595" y="669"/>
                  </a:lnTo>
                  <a:lnTo>
                    <a:pt x="536" y="602"/>
                  </a:lnTo>
                  <a:lnTo>
                    <a:pt x="490" y="527"/>
                  </a:lnTo>
                  <a:lnTo>
                    <a:pt x="335" y="482"/>
                  </a:lnTo>
                  <a:lnTo>
                    <a:pt x="297" y="460"/>
                  </a:lnTo>
                  <a:lnTo>
                    <a:pt x="262" y="393"/>
                  </a:lnTo>
                  <a:lnTo>
                    <a:pt x="223" y="327"/>
                  </a:lnTo>
                  <a:lnTo>
                    <a:pt x="144" y="388"/>
                  </a:lnTo>
                  <a:lnTo>
                    <a:pt x="114" y="382"/>
                  </a:lnTo>
                  <a:lnTo>
                    <a:pt x="112" y="352"/>
                  </a:lnTo>
                  <a:lnTo>
                    <a:pt x="77" y="303"/>
                  </a:lnTo>
                  <a:lnTo>
                    <a:pt x="83" y="220"/>
                  </a:lnTo>
                  <a:lnTo>
                    <a:pt x="42" y="165"/>
                  </a:lnTo>
                  <a:lnTo>
                    <a:pt x="0" y="157"/>
                  </a:lnTo>
                  <a:lnTo>
                    <a:pt x="24" y="102"/>
                  </a:lnTo>
                  <a:lnTo>
                    <a:pt x="67" y="116"/>
                  </a:lnTo>
                  <a:lnTo>
                    <a:pt x="83" y="96"/>
                  </a:lnTo>
                  <a:lnTo>
                    <a:pt x="132" y="118"/>
                  </a:lnTo>
                  <a:lnTo>
                    <a:pt x="124" y="53"/>
                  </a:lnTo>
                  <a:lnTo>
                    <a:pt x="160" y="23"/>
                  </a:lnTo>
                  <a:lnTo>
                    <a:pt x="256" y="0"/>
                  </a:lnTo>
                  <a:lnTo>
                    <a:pt x="280" y="63"/>
                  </a:lnTo>
                  <a:lnTo>
                    <a:pt x="343" y="132"/>
                  </a:lnTo>
                  <a:lnTo>
                    <a:pt x="406" y="110"/>
                  </a:lnTo>
                  <a:lnTo>
                    <a:pt x="453" y="114"/>
                  </a:lnTo>
                  <a:lnTo>
                    <a:pt x="488" y="81"/>
                  </a:lnTo>
                  <a:lnTo>
                    <a:pt x="530" y="134"/>
                  </a:lnTo>
                  <a:lnTo>
                    <a:pt x="650" y="110"/>
                  </a:lnTo>
                  <a:lnTo>
                    <a:pt x="673" y="142"/>
                  </a:lnTo>
                  <a:lnTo>
                    <a:pt x="689" y="191"/>
                  </a:lnTo>
                  <a:lnTo>
                    <a:pt x="742" y="177"/>
                  </a:lnTo>
                  <a:lnTo>
                    <a:pt x="790" y="250"/>
                  </a:lnTo>
                  <a:lnTo>
                    <a:pt x="823" y="248"/>
                  </a:lnTo>
                  <a:lnTo>
                    <a:pt x="813" y="167"/>
                  </a:lnTo>
                  <a:lnTo>
                    <a:pt x="853" y="161"/>
                  </a:lnTo>
                  <a:lnTo>
                    <a:pt x="855" y="167"/>
                  </a:lnTo>
                  <a:lnTo>
                    <a:pt x="858" y="179"/>
                  </a:lnTo>
                  <a:lnTo>
                    <a:pt x="864" y="195"/>
                  </a:lnTo>
                  <a:lnTo>
                    <a:pt x="868" y="212"/>
                  </a:lnTo>
                  <a:lnTo>
                    <a:pt x="872" y="224"/>
                  </a:lnTo>
                  <a:lnTo>
                    <a:pt x="874" y="232"/>
                  </a:lnTo>
                  <a:lnTo>
                    <a:pt x="878" y="234"/>
                  </a:lnTo>
                  <a:lnTo>
                    <a:pt x="886" y="242"/>
                  </a:lnTo>
                  <a:lnTo>
                    <a:pt x="896" y="250"/>
                  </a:lnTo>
                  <a:lnTo>
                    <a:pt x="908" y="258"/>
                  </a:lnTo>
                  <a:lnTo>
                    <a:pt x="916" y="262"/>
                  </a:lnTo>
                  <a:lnTo>
                    <a:pt x="920" y="266"/>
                  </a:lnTo>
                  <a:lnTo>
                    <a:pt x="971" y="319"/>
                  </a:lnTo>
                  <a:lnTo>
                    <a:pt x="994" y="293"/>
                  </a:lnTo>
                  <a:lnTo>
                    <a:pt x="1010" y="238"/>
                  </a:lnTo>
                  <a:lnTo>
                    <a:pt x="1059" y="201"/>
                  </a:lnTo>
                  <a:lnTo>
                    <a:pt x="1126" y="226"/>
                  </a:lnTo>
                  <a:lnTo>
                    <a:pt x="1203" y="252"/>
                  </a:lnTo>
                  <a:lnTo>
                    <a:pt x="1246" y="248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22" name="Freeform 103"/>
            <p:cNvSpPr/>
            <p:nvPr/>
          </p:nvSpPr>
          <p:spPr bwMode="gray">
            <a:xfrm>
              <a:off x="3599" y="839"/>
              <a:ext cx="861" cy="778"/>
            </a:xfrm>
            <a:custGeom>
              <a:avLst/>
              <a:gdLst>
                <a:gd name="T0" fmla="*/ 419 w 1722"/>
                <a:gd name="T1" fmla="*/ 147 h 1557"/>
                <a:gd name="T2" fmla="*/ 423 w 1722"/>
                <a:gd name="T3" fmla="*/ 159 h 1557"/>
                <a:gd name="T4" fmla="*/ 428 w 1722"/>
                <a:gd name="T5" fmla="*/ 173 h 1557"/>
                <a:gd name="T6" fmla="*/ 419 w 1722"/>
                <a:gd name="T7" fmla="*/ 185 h 1557"/>
                <a:gd name="T8" fmla="*/ 421 w 1722"/>
                <a:gd name="T9" fmla="*/ 196 h 1557"/>
                <a:gd name="T10" fmla="*/ 431 w 1722"/>
                <a:gd name="T11" fmla="*/ 209 h 1557"/>
                <a:gd name="T12" fmla="*/ 429 w 1722"/>
                <a:gd name="T13" fmla="*/ 233 h 1557"/>
                <a:gd name="T14" fmla="*/ 425 w 1722"/>
                <a:gd name="T15" fmla="*/ 256 h 1557"/>
                <a:gd name="T16" fmla="*/ 417 w 1722"/>
                <a:gd name="T17" fmla="*/ 278 h 1557"/>
                <a:gd name="T18" fmla="*/ 418 w 1722"/>
                <a:gd name="T19" fmla="*/ 290 h 1557"/>
                <a:gd name="T20" fmla="*/ 404 w 1722"/>
                <a:gd name="T21" fmla="*/ 293 h 1557"/>
                <a:gd name="T22" fmla="*/ 383 w 1722"/>
                <a:gd name="T23" fmla="*/ 292 h 1557"/>
                <a:gd name="T24" fmla="*/ 374 w 1722"/>
                <a:gd name="T25" fmla="*/ 295 h 1557"/>
                <a:gd name="T26" fmla="*/ 367 w 1722"/>
                <a:gd name="T27" fmla="*/ 309 h 1557"/>
                <a:gd name="T28" fmla="*/ 358 w 1722"/>
                <a:gd name="T29" fmla="*/ 318 h 1557"/>
                <a:gd name="T30" fmla="*/ 368 w 1722"/>
                <a:gd name="T31" fmla="*/ 333 h 1557"/>
                <a:gd name="T32" fmla="*/ 375 w 1722"/>
                <a:gd name="T33" fmla="*/ 350 h 1557"/>
                <a:gd name="T34" fmla="*/ 380 w 1722"/>
                <a:gd name="T35" fmla="*/ 367 h 1557"/>
                <a:gd name="T36" fmla="*/ 334 w 1722"/>
                <a:gd name="T37" fmla="*/ 359 h 1557"/>
                <a:gd name="T38" fmla="*/ 299 w 1722"/>
                <a:gd name="T39" fmla="*/ 376 h 1557"/>
                <a:gd name="T40" fmla="*/ 275 w 1722"/>
                <a:gd name="T41" fmla="*/ 371 h 1557"/>
                <a:gd name="T42" fmla="*/ 237 w 1722"/>
                <a:gd name="T43" fmla="*/ 345 h 1557"/>
                <a:gd name="T44" fmla="*/ 183 w 1722"/>
                <a:gd name="T45" fmla="*/ 338 h 1557"/>
                <a:gd name="T46" fmla="*/ 134 w 1722"/>
                <a:gd name="T47" fmla="*/ 309 h 1557"/>
                <a:gd name="T48" fmla="*/ 93 w 1722"/>
                <a:gd name="T49" fmla="*/ 288 h 1557"/>
                <a:gd name="T50" fmla="*/ 118 w 1722"/>
                <a:gd name="T51" fmla="*/ 211 h 1557"/>
                <a:gd name="T52" fmla="*/ 133 w 1722"/>
                <a:gd name="T53" fmla="*/ 147 h 1557"/>
                <a:gd name="T54" fmla="*/ 106 w 1722"/>
                <a:gd name="T55" fmla="*/ 89 h 1557"/>
                <a:gd name="T56" fmla="*/ 45 w 1722"/>
                <a:gd name="T57" fmla="*/ 63 h 1557"/>
                <a:gd name="T58" fmla="*/ 12 w 1722"/>
                <a:gd name="T59" fmla="*/ 35 h 1557"/>
                <a:gd name="T60" fmla="*/ 9 w 1722"/>
                <a:gd name="T61" fmla="*/ 18 h 1557"/>
                <a:gd name="T62" fmla="*/ 25 w 1722"/>
                <a:gd name="T63" fmla="*/ 11 h 1557"/>
                <a:gd name="T64" fmla="*/ 45 w 1722"/>
                <a:gd name="T65" fmla="*/ 4 h 1557"/>
                <a:gd name="T66" fmla="*/ 61 w 1722"/>
                <a:gd name="T67" fmla="*/ 1 h 1557"/>
                <a:gd name="T68" fmla="*/ 82 w 1722"/>
                <a:gd name="T69" fmla="*/ 11 h 1557"/>
                <a:gd name="T70" fmla="*/ 94 w 1722"/>
                <a:gd name="T71" fmla="*/ 8 h 1557"/>
                <a:gd name="T72" fmla="*/ 104 w 1722"/>
                <a:gd name="T73" fmla="*/ 6 h 1557"/>
                <a:gd name="T74" fmla="*/ 127 w 1722"/>
                <a:gd name="T75" fmla="*/ 24 h 1557"/>
                <a:gd name="T76" fmla="*/ 146 w 1722"/>
                <a:gd name="T77" fmla="*/ 46 h 1557"/>
                <a:gd name="T78" fmla="*/ 160 w 1722"/>
                <a:gd name="T79" fmla="*/ 69 h 1557"/>
                <a:gd name="T80" fmla="*/ 175 w 1722"/>
                <a:gd name="T81" fmla="*/ 92 h 1557"/>
                <a:gd name="T82" fmla="*/ 184 w 1722"/>
                <a:gd name="T83" fmla="*/ 101 h 1557"/>
                <a:gd name="T84" fmla="*/ 194 w 1722"/>
                <a:gd name="T85" fmla="*/ 123 h 1557"/>
                <a:gd name="T86" fmla="*/ 206 w 1722"/>
                <a:gd name="T87" fmla="*/ 138 h 1557"/>
                <a:gd name="T88" fmla="*/ 225 w 1722"/>
                <a:gd name="T89" fmla="*/ 141 h 1557"/>
                <a:gd name="T90" fmla="*/ 245 w 1722"/>
                <a:gd name="T91" fmla="*/ 137 h 1557"/>
                <a:gd name="T92" fmla="*/ 267 w 1722"/>
                <a:gd name="T93" fmla="*/ 143 h 1557"/>
                <a:gd name="T94" fmla="*/ 281 w 1722"/>
                <a:gd name="T95" fmla="*/ 152 h 1557"/>
                <a:gd name="T96" fmla="*/ 293 w 1722"/>
                <a:gd name="T97" fmla="*/ 154 h 1557"/>
                <a:gd name="T98" fmla="*/ 298 w 1722"/>
                <a:gd name="T99" fmla="*/ 154 h 1557"/>
                <a:gd name="T100" fmla="*/ 300 w 1722"/>
                <a:gd name="T101" fmla="*/ 160 h 1557"/>
                <a:gd name="T102" fmla="*/ 308 w 1722"/>
                <a:gd name="T103" fmla="*/ 175 h 1557"/>
                <a:gd name="T104" fmla="*/ 317 w 1722"/>
                <a:gd name="T105" fmla="*/ 191 h 1557"/>
                <a:gd name="T106" fmla="*/ 329 w 1722"/>
                <a:gd name="T107" fmla="*/ 197 h 1557"/>
                <a:gd name="T108" fmla="*/ 350 w 1722"/>
                <a:gd name="T109" fmla="*/ 191 h 1557"/>
                <a:gd name="T110" fmla="*/ 368 w 1722"/>
                <a:gd name="T111" fmla="*/ 175 h 1557"/>
                <a:gd name="T112" fmla="*/ 382 w 1722"/>
                <a:gd name="T113" fmla="*/ 160 h 1557"/>
                <a:gd name="T114" fmla="*/ 396 w 1722"/>
                <a:gd name="T115" fmla="*/ 148 h 1557"/>
                <a:gd name="T116" fmla="*/ 414 w 1722"/>
                <a:gd name="T117" fmla="*/ 140 h 1557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722"/>
                <a:gd name="T178" fmla="*/ 0 h 1557"/>
                <a:gd name="T179" fmla="*/ 1722 w 1722"/>
                <a:gd name="T180" fmla="*/ 1557 h 1557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722" h="1557">
                  <a:moveTo>
                    <a:pt x="1673" y="557"/>
                  </a:moveTo>
                  <a:lnTo>
                    <a:pt x="1673" y="561"/>
                  </a:lnTo>
                  <a:lnTo>
                    <a:pt x="1673" y="575"/>
                  </a:lnTo>
                  <a:lnTo>
                    <a:pt x="1675" y="590"/>
                  </a:lnTo>
                  <a:lnTo>
                    <a:pt x="1675" y="606"/>
                  </a:lnTo>
                  <a:lnTo>
                    <a:pt x="1675" y="618"/>
                  </a:lnTo>
                  <a:lnTo>
                    <a:pt x="1681" y="628"/>
                  </a:lnTo>
                  <a:lnTo>
                    <a:pt x="1691" y="639"/>
                  </a:lnTo>
                  <a:lnTo>
                    <a:pt x="1702" y="649"/>
                  </a:lnTo>
                  <a:lnTo>
                    <a:pt x="1712" y="661"/>
                  </a:lnTo>
                  <a:lnTo>
                    <a:pt x="1714" y="673"/>
                  </a:lnTo>
                  <a:lnTo>
                    <a:pt x="1710" y="693"/>
                  </a:lnTo>
                  <a:lnTo>
                    <a:pt x="1698" y="712"/>
                  </a:lnTo>
                  <a:lnTo>
                    <a:pt x="1687" y="728"/>
                  </a:lnTo>
                  <a:lnTo>
                    <a:pt x="1681" y="736"/>
                  </a:lnTo>
                  <a:lnTo>
                    <a:pt x="1673" y="742"/>
                  </a:lnTo>
                  <a:lnTo>
                    <a:pt x="1669" y="752"/>
                  </a:lnTo>
                  <a:lnTo>
                    <a:pt x="1667" y="762"/>
                  </a:lnTo>
                  <a:lnTo>
                    <a:pt x="1673" y="773"/>
                  </a:lnTo>
                  <a:lnTo>
                    <a:pt x="1683" y="787"/>
                  </a:lnTo>
                  <a:lnTo>
                    <a:pt x="1697" y="799"/>
                  </a:lnTo>
                  <a:lnTo>
                    <a:pt x="1708" y="811"/>
                  </a:lnTo>
                  <a:lnTo>
                    <a:pt x="1718" y="823"/>
                  </a:lnTo>
                  <a:lnTo>
                    <a:pt x="1722" y="836"/>
                  </a:lnTo>
                  <a:lnTo>
                    <a:pt x="1720" y="852"/>
                  </a:lnTo>
                  <a:lnTo>
                    <a:pt x="1720" y="876"/>
                  </a:lnTo>
                  <a:lnTo>
                    <a:pt x="1718" y="905"/>
                  </a:lnTo>
                  <a:lnTo>
                    <a:pt x="1716" y="935"/>
                  </a:lnTo>
                  <a:lnTo>
                    <a:pt x="1714" y="964"/>
                  </a:lnTo>
                  <a:lnTo>
                    <a:pt x="1712" y="988"/>
                  </a:lnTo>
                  <a:lnTo>
                    <a:pt x="1708" y="1002"/>
                  </a:lnTo>
                  <a:lnTo>
                    <a:pt x="1697" y="1025"/>
                  </a:lnTo>
                  <a:lnTo>
                    <a:pt x="1687" y="1051"/>
                  </a:lnTo>
                  <a:lnTo>
                    <a:pt x="1675" y="1074"/>
                  </a:lnTo>
                  <a:lnTo>
                    <a:pt x="1667" y="1096"/>
                  </a:lnTo>
                  <a:lnTo>
                    <a:pt x="1667" y="1114"/>
                  </a:lnTo>
                  <a:lnTo>
                    <a:pt x="1667" y="1130"/>
                  </a:lnTo>
                  <a:lnTo>
                    <a:pt x="1669" y="1139"/>
                  </a:lnTo>
                  <a:lnTo>
                    <a:pt x="1671" y="1151"/>
                  </a:lnTo>
                  <a:lnTo>
                    <a:pt x="1671" y="1163"/>
                  </a:lnTo>
                  <a:lnTo>
                    <a:pt x="1667" y="1171"/>
                  </a:lnTo>
                  <a:lnTo>
                    <a:pt x="1655" y="1175"/>
                  </a:lnTo>
                  <a:lnTo>
                    <a:pt x="1639" y="1175"/>
                  </a:lnTo>
                  <a:lnTo>
                    <a:pt x="1614" y="1175"/>
                  </a:lnTo>
                  <a:lnTo>
                    <a:pt x="1586" y="1175"/>
                  </a:lnTo>
                  <a:lnTo>
                    <a:pt x="1561" y="1173"/>
                  </a:lnTo>
                  <a:lnTo>
                    <a:pt x="1539" y="1171"/>
                  </a:lnTo>
                  <a:lnTo>
                    <a:pt x="1529" y="1169"/>
                  </a:lnTo>
                  <a:lnTo>
                    <a:pt x="1521" y="1169"/>
                  </a:lnTo>
                  <a:lnTo>
                    <a:pt x="1511" y="1171"/>
                  </a:lnTo>
                  <a:lnTo>
                    <a:pt x="1502" y="1177"/>
                  </a:lnTo>
                  <a:lnTo>
                    <a:pt x="1496" y="1183"/>
                  </a:lnTo>
                  <a:lnTo>
                    <a:pt x="1492" y="1193"/>
                  </a:lnTo>
                  <a:lnTo>
                    <a:pt x="1486" y="1206"/>
                  </a:lnTo>
                  <a:lnTo>
                    <a:pt x="1478" y="1222"/>
                  </a:lnTo>
                  <a:lnTo>
                    <a:pt x="1468" y="1238"/>
                  </a:lnTo>
                  <a:lnTo>
                    <a:pt x="1458" y="1246"/>
                  </a:lnTo>
                  <a:lnTo>
                    <a:pt x="1445" y="1254"/>
                  </a:lnTo>
                  <a:lnTo>
                    <a:pt x="1435" y="1261"/>
                  </a:lnTo>
                  <a:lnTo>
                    <a:pt x="1429" y="1273"/>
                  </a:lnTo>
                  <a:lnTo>
                    <a:pt x="1433" y="1285"/>
                  </a:lnTo>
                  <a:lnTo>
                    <a:pt x="1443" y="1297"/>
                  </a:lnTo>
                  <a:lnTo>
                    <a:pt x="1456" y="1313"/>
                  </a:lnTo>
                  <a:lnTo>
                    <a:pt x="1470" y="1332"/>
                  </a:lnTo>
                  <a:lnTo>
                    <a:pt x="1480" y="1350"/>
                  </a:lnTo>
                  <a:lnTo>
                    <a:pt x="1486" y="1364"/>
                  </a:lnTo>
                  <a:lnTo>
                    <a:pt x="1492" y="1381"/>
                  </a:lnTo>
                  <a:lnTo>
                    <a:pt x="1498" y="1401"/>
                  </a:lnTo>
                  <a:lnTo>
                    <a:pt x="1504" y="1423"/>
                  </a:lnTo>
                  <a:lnTo>
                    <a:pt x="1510" y="1441"/>
                  </a:lnTo>
                  <a:lnTo>
                    <a:pt x="1513" y="1454"/>
                  </a:lnTo>
                  <a:lnTo>
                    <a:pt x="1517" y="1470"/>
                  </a:lnTo>
                  <a:lnTo>
                    <a:pt x="1521" y="1482"/>
                  </a:lnTo>
                  <a:lnTo>
                    <a:pt x="1523" y="1486"/>
                  </a:lnTo>
                  <a:lnTo>
                    <a:pt x="1480" y="1490"/>
                  </a:lnTo>
                  <a:lnTo>
                    <a:pt x="1336" y="1439"/>
                  </a:lnTo>
                  <a:lnTo>
                    <a:pt x="1287" y="1476"/>
                  </a:lnTo>
                  <a:lnTo>
                    <a:pt x="1271" y="1531"/>
                  </a:lnTo>
                  <a:lnTo>
                    <a:pt x="1248" y="1557"/>
                  </a:lnTo>
                  <a:lnTo>
                    <a:pt x="1195" y="1504"/>
                  </a:lnTo>
                  <a:lnTo>
                    <a:pt x="1151" y="1472"/>
                  </a:lnTo>
                  <a:lnTo>
                    <a:pt x="1130" y="1399"/>
                  </a:lnTo>
                  <a:lnTo>
                    <a:pt x="1090" y="1405"/>
                  </a:lnTo>
                  <a:lnTo>
                    <a:pt x="1100" y="1486"/>
                  </a:lnTo>
                  <a:lnTo>
                    <a:pt x="1067" y="1488"/>
                  </a:lnTo>
                  <a:lnTo>
                    <a:pt x="1019" y="1415"/>
                  </a:lnTo>
                  <a:lnTo>
                    <a:pt x="966" y="1429"/>
                  </a:lnTo>
                  <a:lnTo>
                    <a:pt x="950" y="1380"/>
                  </a:lnTo>
                  <a:lnTo>
                    <a:pt x="927" y="1348"/>
                  </a:lnTo>
                  <a:lnTo>
                    <a:pt x="807" y="1372"/>
                  </a:lnTo>
                  <a:lnTo>
                    <a:pt x="765" y="1322"/>
                  </a:lnTo>
                  <a:lnTo>
                    <a:pt x="730" y="1352"/>
                  </a:lnTo>
                  <a:lnTo>
                    <a:pt x="683" y="1348"/>
                  </a:lnTo>
                  <a:lnTo>
                    <a:pt x="620" y="1370"/>
                  </a:lnTo>
                  <a:lnTo>
                    <a:pt x="557" y="1301"/>
                  </a:lnTo>
                  <a:lnTo>
                    <a:pt x="533" y="1238"/>
                  </a:lnTo>
                  <a:lnTo>
                    <a:pt x="437" y="1261"/>
                  </a:lnTo>
                  <a:lnTo>
                    <a:pt x="401" y="1291"/>
                  </a:lnTo>
                  <a:lnTo>
                    <a:pt x="413" y="1208"/>
                  </a:lnTo>
                  <a:lnTo>
                    <a:pt x="372" y="1153"/>
                  </a:lnTo>
                  <a:lnTo>
                    <a:pt x="317" y="1094"/>
                  </a:lnTo>
                  <a:lnTo>
                    <a:pt x="332" y="1047"/>
                  </a:lnTo>
                  <a:lnTo>
                    <a:pt x="415" y="956"/>
                  </a:lnTo>
                  <a:lnTo>
                    <a:pt x="472" y="844"/>
                  </a:lnTo>
                  <a:lnTo>
                    <a:pt x="521" y="791"/>
                  </a:lnTo>
                  <a:lnTo>
                    <a:pt x="529" y="722"/>
                  </a:lnTo>
                  <a:lnTo>
                    <a:pt x="563" y="708"/>
                  </a:lnTo>
                  <a:lnTo>
                    <a:pt x="531" y="590"/>
                  </a:lnTo>
                  <a:lnTo>
                    <a:pt x="561" y="480"/>
                  </a:lnTo>
                  <a:lnTo>
                    <a:pt x="580" y="376"/>
                  </a:lnTo>
                  <a:lnTo>
                    <a:pt x="468" y="297"/>
                  </a:lnTo>
                  <a:lnTo>
                    <a:pt x="421" y="358"/>
                  </a:lnTo>
                  <a:lnTo>
                    <a:pt x="313" y="393"/>
                  </a:lnTo>
                  <a:lnTo>
                    <a:pt x="210" y="393"/>
                  </a:lnTo>
                  <a:lnTo>
                    <a:pt x="183" y="321"/>
                  </a:lnTo>
                  <a:lnTo>
                    <a:pt x="179" y="254"/>
                  </a:lnTo>
                  <a:lnTo>
                    <a:pt x="112" y="226"/>
                  </a:lnTo>
                  <a:lnTo>
                    <a:pt x="88" y="273"/>
                  </a:lnTo>
                  <a:lnTo>
                    <a:pt x="0" y="222"/>
                  </a:lnTo>
                  <a:lnTo>
                    <a:pt x="45" y="140"/>
                  </a:lnTo>
                  <a:lnTo>
                    <a:pt x="6" y="90"/>
                  </a:lnTo>
                  <a:lnTo>
                    <a:pt x="10" y="88"/>
                  </a:lnTo>
                  <a:lnTo>
                    <a:pt x="19" y="83"/>
                  </a:lnTo>
                  <a:lnTo>
                    <a:pt x="33" y="75"/>
                  </a:lnTo>
                  <a:lnTo>
                    <a:pt x="51" y="65"/>
                  </a:lnTo>
                  <a:lnTo>
                    <a:pt x="69" y="57"/>
                  </a:lnTo>
                  <a:lnTo>
                    <a:pt x="84" y="49"/>
                  </a:lnTo>
                  <a:lnTo>
                    <a:pt x="98" y="45"/>
                  </a:lnTo>
                  <a:lnTo>
                    <a:pt x="112" y="41"/>
                  </a:lnTo>
                  <a:lnTo>
                    <a:pt x="134" y="35"/>
                  </a:lnTo>
                  <a:lnTo>
                    <a:pt x="155" y="25"/>
                  </a:lnTo>
                  <a:lnTo>
                    <a:pt x="179" y="18"/>
                  </a:lnTo>
                  <a:lnTo>
                    <a:pt x="197" y="8"/>
                  </a:lnTo>
                  <a:lnTo>
                    <a:pt x="208" y="4"/>
                  </a:lnTo>
                  <a:lnTo>
                    <a:pt x="224" y="0"/>
                  </a:lnTo>
                  <a:lnTo>
                    <a:pt x="244" y="4"/>
                  </a:lnTo>
                  <a:lnTo>
                    <a:pt x="267" y="14"/>
                  </a:lnTo>
                  <a:lnTo>
                    <a:pt x="293" y="25"/>
                  </a:lnTo>
                  <a:lnTo>
                    <a:pt x="313" y="39"/>
                  </a:lnTo>
                  <a:lnTo>
                    <a:pt x="328" y="47"/>
                  </a:lnTo>
                  <a:lnTo>
                    <a:pt x="344" y="51"/>
                  </a:lnTo>
                  <a:lnTo>
                    <a:pt x="358" y="49"/>
                  </a:lnTo>
                  <a:lnTo>
                    <a:pt x="366" y="43"/>
                  </a:lnTo>
                  <a:lnTo>
                    <a:pt x="374" y="35"/>
                  </a:lnTo>
                  <a:lnTo>
                    <a:pt x="380" y="27"/>
                  </a:lnTo>
                  <a:lnTo>
                    <a:pt x="387" y="21"/>
                  </a:lnTo>
                  <a:lnTo>
                    <a:pt x="397" y="21"/>
                  </a:lnTo>
                  <a:lnTo>
                    <a:pt x="413" y="25"/>
                  </a:lnTo>
                  <a:lnTo>
                    <a:pt x="447" y="39"/>
                  </a:lnTo>
                  <a:lnTo>
                    <a:pt x="472" y="53"/>
                  </a:lnTo>
                  <a:lnTo>
                    <a:pt x="492" y="73"/>
                  </a:lnTo>
                  <a:lnTo>
                    <a:pt x="510" y="96"/>
                  </a:lnTo>
                  <a:lnTo>
                    <a:pt x="531" y="118"/>
                  </a:lnTo>
                  <a:lnTo>
                    <a:pt x="551" y="142"/>
                  </a:lnTo>
                  <a:lnTo>
                    <a:pt x="567" y="163"/>
                  </a:lnTo>
                  <a:lnTo>
                    <a:pt x="582" y="187"/>
                  </a:lnTo>
                  <a:lnTo>
                    <a:pt x="598" y="212"/>
                  </a:lnTo>
                  <a:lnTo>
                    <a:pt x="610" y="232"/>
                  </a:lnTo>
                  <a:lnTo>
                    <a:pt x="622" y="256"/>
                  </a:lnTo>
                  <a:lnTo>
                    <a:pt x="637" y="279"/>
                  </a:lnTo>
                  <a:lnTo>
                    <a:pt x="655" y="303"/>
                  </a:lnTo>
                  <a:lnTo>
                    <a:pt x="673" y="325"/>
                  </a:lnTo>
                  <a:lnTo>
                    <a:pt x="689" y="348"/>
                  </a:lnTo>
                  <a:lnTo>
                    <a:pt x="698" y="368"/>
                  </a:lnTo>
                  <a:lnTo>
                    <a:pt x="704" y="378"/>
                  </a:lnTo>
                  <a:lnTo>
                    <a:pt x="714" y="386"/>
                  </a:lnTo>
                  <a:lnTo>
                    <a:pt x="726" y="393"/>
                  </a:lnTo>
                  <a:lnTo>
                    <a:pt x="736" y="405"/>
                  </a:lnTo>
                  <a:lnTo>
                    <a:pt x="742" y="417"/>
                  </a:lnTo>
                  <a:lnTo>
                    <a:pt x="750" y="445"/>
                  </a:lnTo>
                  <a:lnTo>
                    <a:pt x="761" y="470"/>
                  </a:lnTo>
                  <a:lnTo>
                    <a:pt x="773" y="492"/>
                  </a:lnTo>
                  <a:lnTo>
                    <a:pt x="783" y="508"/>
                  </a:lnTo>
                  <a:lnTo>
                    <a:pt x="795" y="527"/>
                  </a:lnTo>
                  <a:lnTo>
                    <a:pt x="809" y="543"/>
                  </a:lnTo>
                  <a:lnTo>
                    <a:pt x="824" y="555"/>
                  </a:lnTo>
                  <a:lnTo>
                    <a:pt x="840" y="561"/>
                  </a:lnTo>
                  <a:lnTo>
                    <a:pt x="862" y="567"/>
                  </a:lnTo>
                  <a:lnTo>
                    <a:pt x="882" y="569"/>
                  </a:lnTo>
                  <a:lnTo>
                    <a:pt x="901" y="565"/>
                  </a:lnTo>
                  <a:lnTo>
                    <a:pt x="919" y="559"/>
                  </a:lnTo>
                  <a:lnTo>
                    <a:pt x="941" y="553"/>
                  </a:lnTo>
                  <a:lnTo>
                    <a:pt x="960" y="549"/>
                  </a:lnTo>
                  <a:lnTo>
                    <a:pt x="982" y="551"/>
                  </a:lnTo>
                  <a:lnTo>
                    <a:pt x="1004" y="559"/>
                  </a:lnTo>
                  <a:lnTo>
                    <a:pt x="1029" y="563"/>
                  </a:lnTo>
                  <a:lnTo>
                    <a:pt x="1051" y="569"/>
                  </a:lnTo>
                  <a:lnTo>
                    <a:pt x="1065" y="575"/>
                  </a:lnTo>
                  <a:lnTo>
                    <a:pt x="1073" y="580"/>
                  </a:lnTo>
                  <a:lnTo>
                    <a:pt x="1086" y="588"/>
                  </a:lnTo>
                  <a:lnTo>
                    <a:pt x="1104" y="598"/>
                  </a:lnTo>
                  <a:lnTo>
                    <a:pt x="1122" y="608"/>
                  </a:lnTo>
                  <a:lnTo>
                    <a:pt x="1139" y="616"/>
                  </a:lnTo>
                  <a:lnTo>
                    <a:pt x="1155" y="620"/>
                  </a:lnTo>
                  <a:lnTo>
                    <a:pt x="1167" y="620"/>
                  </a:lnTo>
                  <a:lnTo>
                    <a:pt x="1171" y="618"/>
                  </a:lnTo>
                  <a:lnTo>
                    <a:pt x="1177" y="614"/>
                  </a:lnTo>
                  <a:lnTo>
                    <a:pt x="1181" y="614"/>
                  </a:lnTo>
                  <a:lnTo>
                    <a:pt x="1185" y="614"/>
                  </a:lnTo>
                  <a:lnTo>
                    <a:pt x="1189" y="616"/>
                  </a:lnTo>
                  <a:lnTo>
                    <a:pt x="1191" y="618"/>
                  </a:lnTo>
                  <a:lnTo>
                    <a:pt x="1193" y="624"/>
                  </a:lnTo>
                  <a:lnTo>
                    <a:pt x="1195" y="632"/>
                  </a:lnTo>
                  <a:lnTo>
                    <a:pt x="1197" y="641"/>
                  </a:lnTo>
                  <a:lnTo>
                    <a:pt x="1202" y="659"/>
                  </a:lnTo>
                  <a:lnTo>
                    <a:pt x="1212" y="675"/>
                  </a:lnTo>
                  <a:lnTo>
                    <a:pt x="1224" y="687"/>
                  </a:lnTo>
                  <a:lnTo>
                    <a:pt x="1232" y="701"/>
                  </a:lnTo>
                  <a:lnTo>
                    <a:pt x="1238" y="714"/>
                  </a:lnTo>
                  <a:lnTo>
                    <a:pt x="1244" y="734"/>
                  </a:lnTo>
                  <a:lnTo>
                    <a:pt x="1254" y="754"/>
                  </a:lnTo>
                  <a:lnTo>
                    <a:pt x="1265" y="767"/>
                  </a:lnTo>
                  <a:lnTo>
                    <a:pt x="1277" y="775"/>
                  </a:lnTo>
                  <a:lnTo>
                    <a:pt x="1289" y="779"/>
                  </a:lnTo>
                  <a:lnTo>
                    <a:pt x="1299" y="785"/>
                  </a:lnTo>
                  <a:lnTo>
                    <a:pt x="1313" y="789"/>
                  </a:lnTo>
                  <a:lnTo>
                    <a:pt x="1328" y="785"/>
                  </a:lnTo>
                  <a:lnTo>
                    <a:pt x="1348" y="777"/>
                  </a:lnTo>
                  <a:lnTo>
                    <a:pt x="1374" y="773"/>
                  </a:lnTo>
                  <a:lnTo>
                    <a:pt x="1399" y="767"/>
                  </a:lnTo>
                  <a:lnTo>
                    <a:pt x="1423" y="760"/>
                  </a:lnTo>
                  <a:lnTo>
                    <a:pt x="1447" y="742"/>
                  </a:lnTo>
                  <a:lnTo>
                    <a:pt x="1462" y="722"/>
                  </a:lnTo>
                  <a:lnTo>
                    <a:pt x="1472" y="701"/>
                  </a:lnTo>
                  <a:lnTo>
                    <a:pt x="1480" y="689"/>
                  </a:lnTo>
                  <a:lnTo>
                    <a:pt x="1494" y="675"/>
                  </a:lnTo>
                  <a:lnTo>
                    <a:pt x="1510" y="659"/>
                  </a:lnTo>
                  <a:lnTo>
                    <a:pt x="1527" y="643"/>
                  </a:lnTo>
                  <a:lnTo>
                    <a:pt x="1543" y="628"/>
                  </a:lnTo>
                  <a:lnTo>
                    <a:pt x="1557" y="616"/>
                  </a:lnTo>
                  <a:lnTo>
                    <a:pt x="1572" y="604"/>
                  </a:lnTo>
                  <a:lnTo>
                    <a:pt x="1584" y="594"/>
                  </a:lnTo>
                  <a:lnTo>
                    <a:pt x="1598" y="586"/>
                  </a:lnTo>
                  <a:lnTo>
                    <a:pt x="1614" y="577"/>
                  </a:lnTo>
                  <a:lnTo>
                    <a:pt x="1634" y="567"/>
                  </a:lnTo>
                  <a:lnTo>
                    <a:pt x="1653" y="561"/>
                  </a:lnTo>
                  <a:lnTo>
                    <a:pt x="1667" y="557"/>
                  </a:lnTo>
                  <a:lnTo>
                    <a:pt x="1673" y="557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23" name="Freeform 104"/>
            <p:cNvSpPr/>
            <p:nvPr/>
          </p:nvSpPr>
          <p:spPr bwMode="gray">
            <a:xfrm>
              <a:off x="3599" y="839"/>
              <a:ext cx="861" cy="778"/>
            </a:xfrm>
            <a:custGeom>
              <a:avLst/>
              <a:gdLst>
                <a:gd name="T0" fmla="*/ 419 w 1722"/>
                <a:gd name="T1" fmla="*/ 147 h 1557"/>
                <a:gd name="T2" fmla="*/ 423 w 1722"/>
                <a:gd name="T3" fmla="*/ 159 h 1557"/>
                <a:gd name="T4" fmla="*/ 428 w 1722"/>
                <a:gd name="T5" fmla="*/ 173 h 1557"/>
                <a:gd name="T6" fmla="*/ 419 w 1722"/>
                <a:gd name="T7" fmla="*/ 185 h 1557"/>
                <a:gd name="T8" fmla="*/ 421 w 1722"/>
                <a:gd name="T9" fmla="*/ 196 h 1557"/>
                <a:gd name="T10" fmla="*/ 431 w 1722"/>
                <a:gd name="T11" fmla="*/ 209 h 1557"/>
                <a:gd name="T12" fmla="*/ 429 w 1722"/>
                <a:gd name="T13" fmla="*/ 233 h 1557"/>
                <a:gd name="T14" fmla="*/ 425 w 1722"/>
                <a:gd name="T15" fmla="*/ 256 h 1557"/>
                <a:gd name="T16" fmla="*/ 417 w 1722"/>
                <a:gd name="T17" fmla="*/ 278 h 1557"/>
                <a:gd name="T18" fmla="*/ 418 w 1722"/>
                <a:gd name="T19" fmla="*/ 290 h 1557"/>
                <a:gd name="T20" fmla="*/ 404 w 1722"/>
                <a:gd name="T21" fmla="*/ 293 h 1557"/>
                <a:gd name="T22" fmla="*/ 383 w 1722"/>
                <a:gd name="T23" fmla="*/ 292 h 1557"/>
                <a:gd name="T24" fmla="*/ 374 w 1722"/>
                <a:gd name="T25" fmla="*/ 295 h 1557"/>
                <a:gd name="T26" fmla="*/ 367 w 1722"/>
                <a:gd name="T27" fmla="*/ 309 h 1557"/>
                <a:gd name="T28" fmla="*/ 358 w 1722"/>
                <a:gd name="T29" fmla="*/ 318 h 1557"/>
                <a:gd name="T30" fmla="*/ 368 w 1722"/>
                <a:gd name="T31" fmla="*/ 333 h 1557"/>
                <a:gd name="T32" fmla="*/ 375 w 1722"/>
                <a:gd name="T33" fmla="*/ 350 h 1557"/>
                <a:gd name="T34" fmla="*/ 380 w 1722"/>
                <a:gd name="T35" fmla="*/ 367 h 1557"/>
                <a:gd name="T36" fmla="*/ 334 w 1722"/>
                <a:gd name="T37" fmla="*/ 359 h 1557"/>
                <a:gd name="T38" fmla="*/ 299 w 1722"/>
                <a:gd name="T39" fmla="*/ 376 h 1557"/>
                <a:gd name="T40" fmla="*/ 275 w 1722"/>
                <a:gd name="T41" fmla="*/ 371 h 1557"/>
                <a:gd name="T42" fmla="*/ 237 w 1722"/>
                <a:gd name="T43" fmla="*/ 345 h 1557"/>
                <a:gd name="T44" fmla="*/ 183 w 1722"/>
                <a:gd name="T45" fmla="*/ 338 h 1557"/>
                <a:gd name="T46" fmla="*/ 134 w 1722"/>
                <a:gd name="T47" fmla="*/ 309 h 1557"/>
                <a:gd name="T48" fmla="*/ 93 w 1722"/>
                <a:gd name="T49" fmla="*/ 288 h 1557"/>
                <a:gd name="T50" fmla="*/ 118 w 1722"/>
                <a:gd name="T51" fmla="*/ 211 h 1557"/>
                <a:gd name="T52" fmla="*/ 133 w 1722"/>
                <a:gd name="T53" fmla="*/ 147 h 1557"/>
                <a:gd name="T54" fmla="*/ 106 w 1722"/>
                <a:gd name="T55" fmla="*/ 89 h 1557"/>
                <a:gd name="T56" fmla="*/ 45 w 1722"/>
                <a:gd name="T57" fmla="*/ 63 h 1557"/>
                <a:gd name="T58" fmla="*/ 12 w 1722"/>
                <a:gd name="T59" fmla="*/ 35 h 1557"/>
                <a:gd name="T60" fmla="*/ 9 w 1722"/>
                <a:gd name="T61" fmla="*/ 18 h 1557"/>
                <a:gd name="T62" fmla="*/ 25 w 1722"/>
                <a:gd name="T63" fmla="*/ 11 h 1557"/>
                <a:gd name="T64" fmla="*/ 45 w 1722"/>
                <a:gd name="T65" fmla="*/ 4 h 1557"/>
                <a:gd name="T66" fmla="*/ 61 w 1722"/>
                <a:gd name="T67" fmla="*/ 1 h 1557"/>
                <a:gd name="T68" fmla="*/ 82 w 1722"/>
                <a:gd name="T69" fmla="*/ 11 h 1557"/>
                <a:gd name="T70" fmla="*/ 94 w 1722"/>
                <a:gd name="T71" fmla="*/ 8 h 1557"/>
                <a:gd name="T72" fmla="*/ 104 w 1722"/>
                <a:gd name="T73" fmla="*/ 6 h 1557"/>
                <a:gd name="T74" fmla="*/ 127 w 1722"/>
                <a:gd name="T75" fmla="*/ 24 h 1557"/>
                <a:gd name="T76" fmla="*/ 146 w 1722"/>
                <a:gd name="T77" fmla="*/ 46 h 1557"/>
                <a:gd name="T78" fmla="*/ 160 w 1722"/>
                <a:gd name="T79" fmla="*/ 69 h 1557"/>
                <a:gd name="T80" fmla="*/ 175 w 1722"/>
                <a:gd name="T81" fmla="*/ 92 h 1557"/>
                <a:gd name="T82" fmla="*/ 184 w 1722"/>
                <a:gd name="T83" fmla="*/ 101 h 1557"/>
                <a:gd name="T84" fmla="*/ 194 w 1722"/>
                <a:gd name="T85" fmla="*/ 123 h 1557"/>
                <a:gd name="T86" fmla="*/ 206 w 1722"/>
                <a:gd name="T87" fmla="*/ 138 h 1557"/>
                <a:gd name="T88" fmla="*/ 225 w 1722"/>
                <a:gd name="T89" fmla="*/ 141 h 1557"/>
                <a:gd name="T90" fmla="*/ 245 w 1722"/>
                <a:gd name="T91" fmla="*/ 137 h 1557"/>
                <a:gd name="T92" fmla="*/ 267 w 1722"/>
                <a:gd name="T93" fmla="*/ 143 h 1557"/>
                <a:gd name="T94" fmla="*/ 281 w 1722"/>
                <a:gd name="T95" fmla="*/ 152 h 1557"/>
                <a:gd name="T96" fmla="*/ 293 w 1722"/>
                <a:gd name="T97" fmla="*/ 154 h 1557"/>
                <a:gd name="T98" fmla="*/ 298 w 1722"/>
                <a:gd name="T99" fmla="*/ 154 h 1557"/>
                <a:gd name="T100" fmla="*/ 300 w 1722"/>
                <a:gd name="T101" fmla="*/ 160 h 1557"/>
                <a:gd name="T102" fmla="*/ 308 w 1722"/>
                <a:gd name="T103" fmla="*/ 175 h 1557"/>
                <a:gd name="T104" fmla="*/ 317 w 1722"/>
                <a:gd name="T105" fmla="*/ 191 h 1557"/>
                <a:gd name="T106" fmla="*/ 329 w 1722"/>
                <a:gd name="T107" fmla="*/ 197 h 1557"/>
                <a:gd name="T108" fmla="*/ 350 w 1722"/>
                <a:gd name="T109" fmla="*/ 191 h 1557"/>
                <a:gd name="T110" fmla="*/ 368 w 1722"/>
                <a:gd name="T111" fmla="*/ 175 h 1557"/>
                <a:gd name="T112" fmla="*/ 382 w 1722"/>
                <a:gd name="T113" fmla="*/ 160 h 1557"/>
                <a:gd name="T114" fmla="*/ 396 w 1722"/>
                <a:gd name="T115" fmla="*/ 148 h 1557"/>
                <a:gd name="T116" fmla="*/ 414 w 1722"/>
                <a:gd name="T117" fmla="*/ 140 h 1557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722"/>
                <a:gd name="T178" fmla="*/ 0 h 1557"/>
                <a:gd name="T179" fmla="*/ 1722 w 1722"/>
                <a:gd name="T180" fmla="*/ 1557 h 1557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722" h="1557">
                  <a:moveTo>
                    <a:pt x="1673" y="557"/>
                  </a:moveTo>
                  <a:lnTo>
                    <a:pt x="1673" y="561"/>
                  </a:lnTo>
                  <a:lnTo>
                    <a:pt x="1673" y="575"/>
                  </a:lnTo>
                  <a:lnTo>
                    <a:pt x="1675" y="590"/>
                  </a:lnTo>
                  <a:lnTo>
                    <a:pt x="1675" y="606"/>
                  </a:lnTo>
                  <a:lnTo>
                    <a:pt x="1675" y="618"/>
                  </a:lnTo>
                  <a:lnTo>
                    <a:pt x="1681" y="628"/>
                  </a:lnTo>
                  <a:lnTo>
                    <a:pt x="1691" y="639"/>
                  </a:lnTo>
                  <a:lnTo>
                    <a:pt x="1702" y="649"/>
                  </a:lnTo>
                  <a:lnTo>
                    <a:pt x="1712" y="661"/>
                  </a:lnTo>
                  <a:lnTo>
                    <a:pt x="1714" y="673"/>
                  </a:lnTo>
                  <a:lnTo>
                    <a:pt x="1710" y="693"/>
                  </a:lnTo>
                  <a:lnTo>
                    <a:pt x="1698" y="712"/>
                  </a:lnTo>
                  <a:lnTo>
                    <a:pt x="1687" y="728"/>
                  </a:lnTo>
                  <a:lnTo>
                    <a:pt x="1681" y="736"/>
                  </a:lnTo>
                  <a:lnTo>
                    <a:pt x="1673" y="742"/>
                  </a:lnTo>
                  <a:lnTo>
                    <a:pt x="1669" y="752"/>
                  </a:lnTo>
                  <a:lnTo>
                    <a:pt x="1667" y="762"/>
                  </a:lnTo>
                  <a:lnTo>
                    <a:pt x="1673" y="773"/>
                  </a:lnTo>
                  <a:lnTo>
                    <a:pt x="1683" y="787"/>
                  </a:lnTo>
                  <a:lnTo>
                    <a:pt x="1697" y="799"/>
                  </a:lnTo>
                  <a:lnTo>
                    <a:pt x="1708" y="811"/>
                  </a:lnTo>
                  <a:lnTo>
                    <a:pt x="1718" y="823"/>
                  </a:lnTo>
                  <a:lnTo>
                    <a:pt x="1722" y="836"/>
                  </a:lnTo>
                  <a:lnTo>
                    <a:pt x="1720" y="852"/>
                  </a:lnTo>
                  <a:lnTo>
                    <a:pt x="1720" y="876"/>
                  </a:lnTo>
                  <a:lnTo>
                    <a:pt x="1718" y="905"/>
                  </a:lnTo>
                  <a:lnTo>
                    <a:pt x="1716" y="935"/>
                  </a:lnTo>
                  <a:lnTo>
                    <a:pt x="1714" y="964"/>
                  </a:lnTo>
                  <a:lnTo>
                    <a:pt x="1712" y="988"/>
                  </a:lnTo>
                  <a:lnTo>
                    <a:pt x="1708" y="1002"/>
                  </a:lnTo>
                  <a:lnTo>
                    <a:pt x="1697" y="1025"/>
                  </a:lnTo>
                  <a:lnTo>
                    <a:pt x="1687" y="1051"/>
                  </a:lnTo>
                  <a:lnTo>
                    <a:pt x="1675" y="1074"/>
                  </a:lnTo>
                  <a:lnTo>
                    <a:pt x="1667" y="1096"/>
                  </a:lnTo>
                  <a:lnTo>
                    <a:pt x="1667" y="1114"/>
                  </a:lnTo>
                  <a:lnTo>
                    <a:pt x="1667" y="1130"/>
                  </a:lnTo>
                  <a:lnTo>
                    <a:pt x="1669" y="1139"/>
                  </a:lnTo>
                  <a:lnTo>
                    <a:pt x="1671" y="1151"/>
                  </a:lnTo>
                  <a:lnTo>
                    <a:pt x="1671" y="1163"/>
                  </a:lnTo>
                  <a:lnTo>
                    <a:pt x="1667" y="1171"/>
                  </a:lnTo>
                  <a:lnTo>
                    <a:pt x="1655" y="1175"/>
                  </a:lnTo>
                  <a:lnTo>
                    <a:pt x="1639" y="1175"/>
                  </a:lnTo>
                  <a:lnTo>
                    <a:pt x="1614" y="1175"/>
                  </a:lnTo>
                  <a:lnTo>
                    <a:pt x="1586" y="1175"/>
                  </a:lnTo>
                  <a:lnTo>
                    <a:pt x="1561" y="1173"/>
                  </a:lnTo>
                  <a:lnTo>
                    <a:pt x="1539" y="1171"/>
                  </a:lnTo>
                  <a:lnTo>
                    <a:pt x="1529" y="1169"/>
                  </a:lnTo>
                  <a:lnTo>
                    <a:pt x="1521" y="1169"/>
                  </a:lnTo>
                  <a:lnTo>
                    <a:pt x="1511" y="1171"/>
                  </a:lnTo>
                  <a:lnTo>
                    <a:pt x="1502" y="1177"/>
                  </a:lnTo>
                  <a:lnTo>
                    <a:pt x="1496" y="1183"/>
                  </a:lnTo>
                  <a:lnTo>
                    <a:pt x="1492" y="1193"/>
                  </a:lnTo>
                  <a:lnTo>
                    <a:pt x="1486" y="1206"/>
                  </a:lnTo>
                  <a:lnTo>
                    <a:pt x="1478" y="1222"/>
                  </a:lnTo>
                  <a:lnTo>
                    <a:pt x="1468" y="1238"/>
                  </a:lnTo>
                  <a:lnTo>
                    <a:pt x="1458" y="1246"/>
                  </a:lnTo>
                  <a:lnTo>
                    <a:pt x="1445" y="1254"/>
                  </a:lnTo>
                  <a:lnTo>
                    <a:pt x="1435" y="1261"/>
                  </a:lnTo>
                  <a:lnTo>
                    <a:pt x="1429" y="1273"/>
                  </a:lnTo>
                  <a:lnTo>
                    <a:pt x="1433" y="1285"/>
                  </a:lnTo>
                  <a:lnTo>
                    <a:pt x="1443" y="1297"/>
                  </a:lnTo>
                  <a:lnTo>
                    <a:pt x="1456" y="1313"/>
                  </a:lnTo>
                  <a:lnTo>
                    <a:pt x="1470" y="1332"/>
                  </a:lnTo>
                  <a:lnTo>
                    <a:pt x="1480" y="1350"/>
                  </a:lnTo>
                  <a:lnTo>
                    <a:pt x="1486" y="1364"/>
                  </a:lnTo>
                  <a:lnTo>
                    <a:pt x="1492" y="1381"/>
                  </a:lnTo>
                  <a:lnTo>
                    <a:pt x="1498" y="1401"/>
                  </a:lnTo>
                  <a:lnTo>
                    <a:pt x="1504" y="1423"/>
                  </a:lnTo>
                  <a:lnTo>
                    <a:pt x="1510" y="1441"/>
                  </a:lnTo>
                  <a:lnTo>
                    <a:pt x="1513" y="1454"/>
                  </a:lnTo>
                  <a:lnTo>
                    <a:pt x="1517" y="1470"/>
                  </a:lnTo>
                  <a:lnTo>
                    <a:pt x="1521" y="1482"/>
                  </a:lnTo>
                  <a:lnTo>
                    <a:pt x="1523" y="1486"/>
                  </a:lnTo>
                  <a:lnTo>
                    <a:pt x="1480" y="1490"/>
                  </a:lnTo>
                  <a:lnTo>
                    <a:pt x="1336" y="1439"/>
                  </a:lnTo>
                  <a:lnTo>
                    <a:pt x="1287" y="1476"/>
                  </a:lnTo>
                  <a:lnTo>
                    <a:pt x="1271" y="1531"/>
                  </a:lnTo>
                  <a:lnTo>
                    <a:pt x="1248" y="1557"/>
                  </a:lnTo>
                  <a:lnTo>
                    <a:pt x="1195" y="1504"/>
                  </a:lnTo>
                  <a:lnTo>
                    <a:pt x="1151" y="1472"/>
                  </a:lnTo>
                  <a:lnTo>
                    <a:pt x="1130" y="1399"/>
                  </a:lnTo>
                  <a:lnTo>
                    <a:pt x="1090" y="1405"/>
                  </a:lnTo>
                  <a:lnTo>
                    <a:pt x="1100" y="1486"/>
                  </a:lnTo>
                  <a:lnTo>
                    <a:pt x="1067" y="1488"/>
                  </a:lnTo>
                  <a:lnTo>
                    <a:pt x="1019" y="1415"/>
                  </a:lnTo>
                  <a:lnTo>
                    <a:pt x="966" y="1429"/>
                  </a:lnTo>
                  <a:lnTo>
                    <a:pt x="950" y="1380"/>
                  </a:lnTo>
                  <a:lnTo>
                    <a:pt x="927" y="1348"/>
                  </a:lnTo>
                  <a:lnTo>
                    <a:pt x="807" y="1372"/>
                  </a:lnTo>
                  <a:lnTo>
                    <a:pt x="765" y="1322"/>
                  </a:lnTo>
                  <a:lnTo>
                    <a:pt x="730" y="1352"/>
                  </a:lnTo>
                  <a:lnTo>
                    <a:pt x="683" y="1348"/>
                  </a:lnTo>
                  <a:lnTo>
                    <a:pt x="620" y="1370"/>
                  </a:lnTo>
                  <a:lnTo>
                    <a:pt x="557" y="1301"/>
                  </a:lnTo>
                  <a:lnTo>
                    <a:pt x="533" y="1238"/>
                  </a:lnTo>
                  <a:lnTo>
                    <a:pt x="437" y="1261"/>
                  </a:lnTo>
                  <a:lnTo>
                    <a:pt x="401" y="1291"/>
                  </a:lnTo>
                  <a:lnTo>
                    <a:pt x="413" y="1208"/>
                  </a:lnTo>
                  <a:lnTo>
                    <a:pt x="372" y="1153"/>
                  </a:lnTo>
                  <a:lnTo>
                    <a:pt x="317" y="1094"/>
                  </a:lnTo>
                  <a:lnTo>
                    <a:pt x="332" y="1047"/>
                  </a:lnTo>
                  <a:lnTo>
                    <a:pt x="415" y="956"/>
                  </a:lnTo>
                  <a:lnTo>
                    <a:pt x="472" y="844"/>
                  </a:lnTo>
                  <a:lnTo>
                    <a:pt x="521" y="791"/>
                  </a:lnTo>
                  <a:lnTo>
                    <a:pt x="529" y="722"/>
                  </a:lnTo>
                  <a:lnTo>
                    <a:pt x="563" y="708"/>
                  </a:lnTo>
                  <a:lnTo>
                    <a:pt x="531" y="590"/>
                  </a:lnTo>
                  <a:lnTo>
                    <a:pt x="561" y="480"/>
                  </a:lnTo>
                  <a:lnTo>
                    <a:pt x="580" y="376"/>
                  </a:lnTo>
                  <a:lnTo>
                    <a:pt x="468" y="297"/>
                  </a:lnTo>
                  <a:lnTo>
                    <a:pt x="421" y="358"/>
                  </a:lnTo>
                  <a:lnTo>
                    <a:pt x="313" y="393"/>
                  </a:lnTo>
                  <a:lnTo>
                    <a:pt x="210" y="393"/>
                  </a:lnTo>
                  <a:lnTo>
                    <a:pt x="183" y="321"/>
                  </a:lnTo>
                  <a:lnTo>
                    <a:pt x="179" y="254"/>
                  </a:lnTo>
                  <a:lnTo>
                    <a:pt x="112" y="226"/>
                  </a:lnTo>
                  <a:lnTo>
                    <a:pt x="88" y="273"/>
                  </a:lnTo>
                  <a:lnTo>
                    <a:pt x="0" y="222"/>
                  </a:lnTo>
                  <a:lnTo>
                    <a:pt x="45" y="140"/>
                  </a:lnTo>
                  <a:lnTo>
                    <a:pt x="6" y="90"/>
                  </a:lnTo>
                  <a:lnTo>
                    <a:pt x="10" y="88"/>
                  </a:lnTo>
                  <a:lnTo>
                    <a:pt x="19" y="83"/>
                  </a:lnTo>
                  <a:lnTo>
                    <a:pt x="33" y="75"/>
                  </a:lnTo>
                  <a:lnTo>
                    <a:pt x="51" y="65"/>
                  </a:lnTo>
                  <a:lnTo>
                    <a:pt x="69" y="57"/>
                  </a:lnTo>
                  <a:lnTo>
                    <a:pt x="84" y="49"/>
                  </a:lnTo>
                  <a:lnTo>
                    <a:pt x="98" y="45"/>
                  </a:lnTo>
                  <a:lnTo>
                    <a:pt x="112" y="41"/>
                  </a:lnTo>
                  <a:lnTo>
                    <a:pt x="134" y="35"/>
                  </a:lnTo>
                  <a:lnTo>
                    <a:pt x="155" y="25"/>
                  </a:lnTo>
                  <a:lnTo>
                    <a:pt x="179" y="18"/>
                  </a:lnTo>
                  <a:lnTo>
                    <a:pt x="197" y="8"/>
                  </a:lnTo>
                  <a:lnTo>
                    <a:pt x="208" y="4"/>
                  </a:lnTo>
                  <a:lnTo>
                    <a:pt x="224" y="0"/>
                  </a:lnTo>
                  <a:lnTo>
                    <a:pt x="244" y="4"/>
                  </a:lnTo>
                  <a:lnTo>
                    <a:pt x="267" y="14"/>
                  </a:lnTo>
                  <a:lnTo>
                    <a:pt x="293" y="25"/>
                  </a:lnTo>
                  <a:lnTo>
                    <a:pt x="313" y="39"/>
                  </a:lnTo>
                  <a:lnTo>
                    <a:pt x="328" y="47"/>
                  </a:lnTo>
                  <a:lnTo>
                    <a:pt x="344" y="51"/>
                  </a:lnTo>
                  <a:lnTo>
                    <a:pt x="358" y="49"/>
                  </a:lnTo>
                  <a:lnTo>
                    <a:pt x="366" y="43"/>
                  </a:lnTo>
                  <a:lnTo>
                    <a:pt x="374" y="35"/>
                  </a:lnTo>
                  <a:lnTo>
                    <a:pt x="380" y="27"/>
                  </a:lnTo>
                  <a:lnTo>
                    <a:pt x="387" y="21"/>
                  </a:lnTo>
                  <a:lnTo>
                    <a:pt x="397" y="21"/>
                  </a:lnTo>
                  <a:lnTo>
                    <a:pt x="413" y="25"/>
                  </a:lnTo>
                  <a:lnTo>
                    <a:pt x="447" y="39"/>
                  </a:lnTo>
                  <a:lnTo>
                    <a:pt x="472" y="53"/>
                  </a:lnTo>
                  <a:lnTo>
                    <a:pt x="492" y="73"/>
                  </a:lnTo>
                  <a:lnTo>
                    <a:pt x="510" y="96"/>
                  </a:lnTo>
                  <a:lnTo>
                    <a:pt x="531" y="118"/>
                  </a:lnTo>
                  <a:lnTo>
                    <a:pt x="551" y="142"/>
                  </a:lnTo>
                  <a:lnTo>
                    <a:pt x="567" y="163"/>
                  </a:lnTo>
                  <a:lnTo>
                    <a:pt x="582" y="187"/>
                  </a:lnTo>
                  <a:lnTo>
                    <a:pt x="598" y="212"/>
                  </a:lnTo>
                  <a:lnTo>
                    <a:pt x="610" y="232"/>
                  </a:lnTo>
                  <a:lnTo>
                    <a:pt x="622" y="256"/>
                  </a:lnTo>
                  <a:lnTo>
                    <a:pt x="637" y="279"/>
                  </a:lnTo>
                  <a:lnTo>
                    <a:pt x="655" y="303"/>
                  </a:lnTo>
                  <a:lnTo>
                    <a:pt x="673" y="325"/>
                  </a:lnTo>
                  <a:lnTo>
                    <a:pt x="689" y="348"/>
                  </a:lnTo>
                  <a:lnTo>
                    <a:pt x="698" y="368"/>
                  </a:lnTo>
                  <a:lnTo>
                    <a:pt x="704" y="378"/>
                  </a:lnTo>
                  <a:lnTo>
                    <a:pt x="714" y="386"/>
                  </a:lnTo>
                  <a:lnTo>
                    <a:pt x="726" y="393"/>
                  </a:lnTo>
                  <a:lnTo>
                    <a:pt x="736" y="405"/>
                  </a:lnTo>
                  <a:lnTo>
                    <a:pt x="742" y="417"/>
                  </a:lnTo>
                  <a:lnTo>
                    <a:pt x="750" y="445"/>
                  </a:lnTo>
                  <a:lnTo>
                    <a:pt x="761" y="470"/>
                  </a:lnTo>
                  <a:lnTo>
                    <a:pt x="773" y="492"/>
                  </a:lnTo>
                  <a:lnTo>
                    <a:pt x="783" y="508"/>
                  </a:lnTo>
                  <a:lnTo>
                    <a:pt x="795" y="527"/>
                  </a:lnTo>
                  <a:lnTo>
                    <a:pt x="809" y="543"/>
                  </a:lnTo>
                  <a:lnTo>
                    <a:pt x="824" y="555"/>
                  </a:lnTo>
                  <a:lnTo>
                    <a:pt x="840" y="561"/>
                  </a:lnTo>
                  <a:lnTo>
                    <a:pt x="862" y="567"/>
                  </a:lnTo>
                  <a:lnTo>
                    <a:pt x="882" y="569"/>
                  </a:lnTo>
                  <a:lnTo>
                    <a:pt x="901" y="565"/>
                  </a:lnTo>
                  <a:lnTo>
                    <a:pt x="919" y="559"/>
                  </a:lnTo>
                  <a:lnTo>
                    <a:pt x="941" y="553"/>
                  </a:lnTo>
                  <a:lnTo>
                    <a:pt x="960" y="549"/>
                  </a:lnTo>
                  <a:lnTo>
                    <a:pt x="982" y="551"/>
                  </a:lnTo>
                  <a:lnTo>
                    <a:pt x="1004" y="559"/>
                  </a:lnTo>
                  <a:lnTo>
                    <a:pt x="1029" y="563"/>
                  </a:lnTo>
                  <a:lnTo>
                    <a:pt x="1051" y="569"/>
                  </a:lnTo>
                  <a:lnTo>
                    <a:pt x="1065" y="575"/>
                  </a:lnTo>
                  <a:lnTo>
                    <a:pt x="1073" y="580"/>
                  </a:lnTo>
                  <a:lnTo>
                    <a:pt x="1086" y="588"/>
                  </a:lnTo>
                  <a:lnTo>
                    <a:pt x="1104" y="598"/>
                  </a:lnTo>
                  <a:lnTo>
                    <a:pt x="1122" y="608"/>
                  </a:lnTo>
                  <a:lnTo>
                    <a:pt x="1139" y="616"/>
                  </a:lnTo>
                  <a:lnTo>
                    <a:pt x="1155" y="620"/>
                  </a:lnTo>
                  <a:lnTo>
                    <a:pt x="1167" y="620"/>
                  </a:lnTo>
                  <a:lnTo>
                    <a:pt x="1171" y="618"/>
                  </a:lnTo>
                  <a:lnTo>
                    <a:pt x="1177" y="614"/>
                  </a:lnTo>
                  <a:lnTo>
                    <a:pt x="1181" y="614"/>
                  </a:lnTo>
                  <a:lnTo>
                    <a:pt x="1185" y="614"/>
                  </a:lnTo>
                  <a:lnTo>
                    <a:pt x="1189" y="616"/>
                  </a:lnTo>
                  <a:lnTo>
                    <a:pt x="1191" y="618"/>
                  </a:lnTo>
                  <a:lnTo>
                    <a:pt x="1193" y="624"/>
                  </a:lnTo>
                  <a:lnTo>
                    <a:pt x="1195" y="632"/>
                  </a:lnTo>
                  <a:lnTo>
                    <a:pt x="1197" y="641"/>
                  </a:lnTo>
                  <a:lnTo>
                    <a:pt x="1202" y="659"/>
                  </a:lnTo>
                  <a:lnTo>
                    <a:pt x="1212" y="675"/>
                  </a:lnTo>
                  <a:lnTo>
                    <a:pt x="1224" y="687"/>
                  </a:lnTo>
                  <a:lnTo>
                    <a:pt x="1232" y="701"/>
                  </a:lnTo>
                  <a:lnTo>
                    <a:pt x="1238" y="714"/>
                  </a:lnTo>
                  <a:lnTo>
                    <a:pt x="1244" y="734"/>
                  </a:lnTo>
                  <a:lnTo>
                    <a:pt x="1254" y="754"/>
                  </a:lnTo>
                  <a:lnTo>
                    <a:pt x="1265" y="767"/>
                  </a:lnTo>
                  <a:lnTo>
                    <a:pt x="1277" y="775"/>
                  </a:lnTo>
                  <a:lnTo>
                    <a:pt x="1289" y="779"/>
                  </a:lnTo>
                  <a:lnTo>
                    <a:pt x="1299" y="785"/>
                  </a:lnTo>
                  <a:lnTo>
                    <a:pt x="1313" y="789"/>
                  </a:lnTo>
                  <a:lnTo>
                    <a:pt x="1328" y="785"/>
                  </a:lnTo>
                  <a:lnTo>
                    <a:pt x="1348" y="777"/>
                  </a:lnTo>
                  <a:lnTo>
                    <a:pt x="1374" y="773"/>
                  </a:lnTo>
                  <a:lnTo>
                    <a:pt x="1399" y="767"/>
                  </a:lnTo>
                  <a:lnTo>
                    <a:pt x="1423" y="760"/>
                  </a:lnTo>
                  <a:lnTo>
                    <a:pt x="1447" y="742"/>
                  </a:lnTo>
                  <a:lnTo>
                    <a:pt x="1462" y="722"/>
                  </a:lnTo>
                  <a:lnTo>
                    <a:pt x="1472" y="701"/>
                  </a:lnTo>
                  <a:lnTo>
                    <a:pt x="1480" y="689"/>
                  </a:lnTo>
                  <a:lnTo>
                    <a:pt x="1494" y="675"/>
                  </a:lnTo>
                  <a:lnTo>
                    <a:pt x="1510" y="659"/>
                  </a:lnTo>
                  <a:lnTo>
                    <a:pt x="1527" y="643"/>
                  </a:lnTo>
                  <a:lnTo>
                    <a:pt x="1543" y="628"/>
                  </a:lnTo>
                  <a:lnTo>
                    <a:pt x="1557" y="616"/>
                  </a:lnTo>
                  <a:lnTo>
                    <a:pt x="1572" y="604"/>
                  </a:lnTo>
                  <a:lnTo>
                    <a:pt x="1584" y="594"/>
                  </a:lnTo>
                  <a:lnTo>
                    <a:pt x="1598" y="586"/>
                  </a:lnTo>
                  <a:lnTo>
                    <a:pt x="1614" y="577"/>
                  </a:lnTo>
                  <a:lnTo>
                    <a:pt x="1634" y="567"/>
                  </a:lnTo>
                  <a:lnTo>
                    <a:pt x="1653" y="561"/>
                  </a:lnTo>
                  <a:lnTo>
                    <a:pt x="1667" y="557"/>
                  </a:lnTo>
                  <a:lnTo>
                    <a:pt x="1673" y="557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24" name="Freeform 105"/>
            <p:cNvSpPr/>
            <p:nvPr/>
          </p:nvSpPr>
          <p:spPr bwMode="gray">
            <a:xfrm>
              <a:off x="2264" y="884"/>
              <a:ext cx="1641" cy="1473"/>
            </a:xfrm>
            <a:custGeom>
              <a:avLst/>
              <a:gdLst>
                <a:gd name="T0" fmla="*/ 651 w 3282"/>
                <a:gd name="T1" fmla="*/ 10 h 2947"/>
                <a:gd name="T2" fmla="*/ 669 w 3282"/>
                <a:gd name="T3" fmla="*/ 0 h 2947"/>
                <a:gd name="T4" fmla="*/ 720 w 3282"/>
                <a:gd name="T5" fmla="*/ 75 h 2947"/>
                <a:gd name="T6" fmla="*/ 808 w 3282"/>
                <a:gd name="T7" fmla="*/ 154 h 2947"/>
                <a:gd name="T8" fmla="*/ 761 w 3282"/>
                <a:gd name="T9" fmla="*/ 265 h 2947"/>
                <a:gd name="T10" fmla="*/ 737 w 3282"/>
                <a:gd name="T11" fmla="*/ 326 h 2947"/>
                <a:gd name="T12" fmla="*/ 793 w 3282"/>
                <a:gd name="T13" fmla="*/ 368 h 2947"/>
                <a:gd name="T14" fmla="*/ 785 w 3282"/>
                <a:gd name="T15" fmla="*/ 441 h 2947"/>
                <a:gd name="T16" fmla="*/ 710 w 3282"/>
                <a:gd name="T17" fmla="*/ 486 h 2947"/>
                <a:gd name="T18" fmla="*/ 693 w 3282"/>
                <a:gd name="T19" fmla="*/ 529 h 2947"/>
                <a:gd name="T20" fmla="*/ 634 w 3282"/>
                <a:gd name="T21" fmla="*/ 485 h 2947"/>
                <a:gd name="T22" fmla="*/ 587 w 3282"/>
                <a:gd name="T23" fmla="*/ 518 h 2947"/>
                <a:gd name="T24" fmla="*/ 530 w 3282"/>
                <a:gd name="T25" fmla="*/ 545 h 2947"/>
                <a:gd name="T26" fmla="*/ 470 w 3282"/>
                <a:gd name="T27" fmla="*/ 631 h 2947"/>
                <a:gd name="T28" fmla="*/ 376 w 3282"/>
                <a:gd name="T29" fmla="*/ 713 h 2947"/>
                <a:gd name="T30" fmla="*/ 309 w 3282"/>
                <a:gd name="T31" fmla="*/ 676 h 2947"/>
                <a:gd name="T32" fmla="*/ 235 w 3282"/>
                <a:gd name="T33" fmla="*/ 736 h 2947"/>
                <a:gd name="T34" fmla="*/ 189 w 3282"/>
                <a:gd name="T35" fmla="*/ 655 h 2947"/>
                <a:gd name="T36" fmla="*/ 88 w 3282"/>
                <a:gd name="T37" fmla="*/ 617 h 2947"/>
                <a:gd name="T38" fmla="*/ 9 w 3282"/>
                <a:gd name="T39" fmla="*/ 583 h 2947"/>
                <a:gd name="T40" fmla="*/ 20 w 3282"/>
                <a:gd name="T41" fmla="*/ 515 h 2947"/>
                <a:gd name="T42" fmla="*/ 70 w 3282"/>
                <a:gd name="T43" fmla="*/ 522 h 2947"/>
                <a:gd name="T44" fmla="*/ 103 w 3282"/>
                <a:gd name="T45" fmla="*/ 518 h 2947"/>
                <a:gd name="T46" fmla="*/ 144 w 3282"/>
                <a:gd name="T47" fmla="*/ 526 h 2947"/>
                <a:gd name="T48" fmla="*/ 178 w 3282"/>
                <a:gd name="T49" fmla="*/ 545 h 2947"/>
                <a:gd name="T50" fmla="*/ 223 w 3282"/>
                <a:gd name="T51" fmla="*/ 550 h 2947"/>
                <a:gd name="T52" fmla="*/ 246 w 3282"/>
                <a:gd name="T53" fmla="*/ 558 h 2947"/>
                <a:gd name="T54" fmla="*/ 291 w 3282"/>
                <a:gd name="T55" fmla="*/ 532 h 2947"/>
                <a:gd name="T56" fmla="*/ 341 w 3282"/>
                <a:gd name="T57" fmla="*/ 519 h 2947"/>
                <a:gd name="T58" fmla="*/ 375 w 3282"/>
                <a:gd name="T59" fmla="*/ 517 h 2947"/>
                <a:gd name="T60" fmla="*/ 398 w 3282"/>
                <a:gd name="T61" fmla="*/ 506 h 2947"/>
                <a:gd name="T62" fmla="*/ 420 w 3282"/>
                <a:gd name="T63" fmla="*/ 485 h 2947"/>
                <a:gd name="T64" fmla="*/ 443 w 3282"/>
                <a:gd name="T65" fmla="*/ 466 h 2947"/>
                <a:gd name="T66" fmla="*/ 459 w 3282"/>
                <a:gd name="T67" fmla="*/ 452 h 2947"/>
                <a:gd name="T68" fmla="*/ 443 w 3282"/>
                <a:gd name="T69" fmla="*/ 419 h 2947"/>
                <a:gd name="T70" fmla="*/ 466 w 3282"/>
                <a:gd name="T71" fmla="*/ 396 h 2947"/>
                <a:gd name="T72" fmla="*/ 505 w 3282"/>
                <a:gd name="T73" fmla="*/ 403 h 2947"/>
                <a:gd name="T74" fmla="*/ 530 w 3282"/>
                <a:gd name="T75" fmla="*/ 375 h 2947"/>
                <a:gd name="T76" fmla="*/ 561 w 3282"/>
                <a:gd name="T77" fmla="*/ 369 h 2947"/>
                <a:gd name="T78" fmla="*/ 579 w 3282"/>
                <a:gd name="T79" fmla="*/ 341 h 2947"/>
                <a:gd name="T80" fmla="*/ 607 w 3282"/>
                <a:gd name="T81" fmla="*/ 315 h 2947"/>
                <a:gd name="T82" fmla="*/ 634 w 3282"/>
                <a:gd name="T83" fmla="*/ 298 h 2947"/>
                <a:gd name="T84" fmla="*/ 672 w 3282"/>
                <a:gd name="T85" fmla="*/ 300 h 2947"/>
                <a:gd name="T86" fmla="*/ 671 w 3282"/>
                <a:gd name="T87" fmla="*/ 277 h 2947"/>
                <a:gd name="T88" fmla="*/ 631 w 3282"/>
                <a:gd name="T89" fmla="*/ 249 h 2947"/>
                <a:gd name="T90" fmla="*/ 607 w 3282"/>
                <a:gd name="T91" fmla="*/ 260 h 2947"/>
                <a:gd name="T92" fmla="*/ 576 w 3282"/>
                <a:gd name="T93" fmla="*/ 258 h 2947"/>
                <a:gd name="T94" fmla="*/ 553 w 3282"/>
                <a:gd name="T95" fmla="*/ 268 h 2947"/>
                <a:gd name="T96" fmla="*/ 549 w 3282"/>
                <a:gd name="T97" fmla="*/ 245 h 2947"/>
                <a:gd name="T98" fmla="*/ 560 w 3282"/>
                <a:gd name="T99" fmla="*/ 195 h 2947"/>
                <a:gd name="T100" fmla="*/ 583 w 3282"/>
                <a:gd name="T101" fmla="*/ 179 h 2947"/>
                <a:gd name="T102" fmla="*/ 611 w 3282"/>
                <a:gd name="T103" fmla="*/ 168 h 2947"/>
                <a:gd name="T104" fmla="*/ 635 w 3282"/>
                <a:gd name="T105" fmla="*/ 152 h 2947"/>
                <a:gd name="T106" fmla="*/ 636 w 3282"/>
                <a:gd name="T107" fmla="*/ 124 h 2947"/>
                <a:gd name="T108" fmla="*/ 647 w 3282"/>
                <a:gd name="T109" fmla="*/ 84 h 2947"/>
                <a:gd name="T110" fmla="*/ 659 w 3282"/>
                <a:gd name="T111" fmla="*/ 61 h 2947"/>
                <a:gd name="T112" fmla="*/ 652 w 3282"/>
                <a:gd name="T113" fmla="*/ 37 h 2947"/>
                <a:gd name="T114" fmla="*/ 637 w 3282"/>
                <a:gd name="T115" fmla="*/ 31 h 2947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3282"/>
                <a:gd name="T175" fmla="*/ 0 h 2947"/>
                <a:gd name="T176" fmla="*/ 3282 w 3282"/>
                <a:gd name="T177" fmla="*/ 2947 h 2947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3282" h="2947">
                  <a:moveTo>
                    <a:pt x="2552" y="115"/>
                  </a:moveTo>
                  <a:lnTo>
                    <a:pt x="2554" y="111"/>
                  </a:lnTo>
                  <a:lnTo>
                    <a:pt x="2559" y="101"/>
                  </a:lnTo>
                  <a:lnTo>
                    <a:pt x="2569" y="87"/>
                  </a:lnTo>
                  <a:lnTo>
                    <a:pt x="2579" y="73"/>
                  </a:lnTo>
                  <a:lnTo>
                    <a:pt x="2589" y="55"/>
                  </a:lnTo>
                  <a:lnTo>
                    <a:pt x="2601" y="42"/>
                  </a:lnTo>
                  <a:lnTo>
                    <a:pt x="2609" y="28"/>
                  </a:lnTo>
                  <a:lnTo>
                    <a:pt x="2617" y="20"/>
                  </a:lnTo>
                  <a:lnTo>
                    <a:pt x="2628" y="12"/>
                  </a:lnTo>
                  <a:lnTo>
                    <a:pt x="2642" y="6"/>
                  </a:lnTo>
                  <a:lnTo>
                    <a:pt x="2658" y="2"/>
                  </a:lnTo>
                  <a:lnTo>
                    <a:pt x="2670" y="0"/>
                  </a:lnTo>
                  <a:lnTo>
                    <a:pt x="2676" y="0"/>
                  </a:lnTo>
                  <a:lnTo>
                    <a:pt x="2715" y="50"/>
                  </a:lnTo>
                  <a:lnTo>
                    <a:pt x="2670" y="132"/>
                  </a:lnTo>
                  <a:lnTo>
                    <a:pt x="2758" y="183"/>
                  </a:lnTo>
                  <a:lnTo>
                    <a:pt x="2782" y="142"/>
                  </a:lnTo>
                  <a:lnTo>
                    <a:pt x="2849" y="164"/>
                  </a:lnTo>
                  <a:lnTo>
                    <a:pt x="2853" y="231"/>
                  </a:lnTo>
                  <a:lnTo>
                    <a:pt x="2880" y="303"/>
                  </a:lnTo>
                  <a:lnTo>
                    <a:pt x="2983" y="303"/>
                  </a:lnTo>
                  <a:lnTo>
                    <a:pt x="3091" y="268"/>
                  </a:lnTo>
                  <a:lnTo>
                    <a:pt x="3138" y="207"/>
                  </a:lnTo>
                  <a:lnTo>
                    <a:pt x="3250" y="286"/>
                  </a:lnTo>
                  <a:lnTo>
                    <a:pt x="3231" y="386"/>
                  </a:lnTo>
                  <a:lnTo>
                    <a:pt x="3201" y="500"/>
                  </a:lnTo>
                  <a:lnTo>
                    <a:pt x="3231" y="616"/>
                  </a:lnTo>
                  <a:lnTo>
                    <a:pt x="3199" y="632"/>
                  </a:lnTo>
                  <a:lnTo>
                    <a:pt x="3191" y="701"/>
                  </a:lnTo>
                  <a:lnTo>
                    <a:pt x="3140" y="756"/>
                  </a:lnTo>
                  <a:lnTo>
                    <a:pt x="3085" y="866"/>
                  </a:lnTo>
                  <a:lnTo>
                    <a:pt x="3002" y="957"/>
                  </a:lnTo>
                  <a:lnTo>
                    <a:pt x="2987" y="1004"/>
                  </a:lnTo>
                  <a:lnTo>
                    <a:pt x="3042" y="1063"/>
                  </a:lnTo>
                  <a:lnTo>
                    <a:pt x="3083" y="1120"/>
                  </a:lnTo>
                  <a:lnTo>
                    <a:pt x="3071" y="1201"/>
                  </a:lnTo>
                  <a:lnTo>
                    <a:pt x="3079" y="1266"/>
                  </a:lnTo>
                  <a:lnTo>
                    <a:pt x="3030" y="1244"/>
                  </a:lnTo>
                  <a:lnTo>
                    <a:pt x="3014" y="1264"/>
                  </a:lnTo>
                  <a:lnTo>
                    <a:pt x="2971" y="1250"/>
                  </a:lnTo>
                  <a:lnTo>
                    <a:pt x="2947" y="1305"/>
                  </a:lnTo>
                  <a:lnTo>
                    <a:pt x="2989" y="1313"/>
                  </a:lnTo>
                  <a:lnTo>
                    <a:pt x="3030" y="1368"/>
                  </a:lnTo>
                  <a:lnTo>
                    <a:pt x="3024" y="1451"/>
                  </a:lnTo>
                  <a:lnTo>
                    <a:pt x="3059" y="1500"/>
                  </a:lnTo>
                  <a:lnTo>
                    <a:pt x="3061" y="1530"/>
                  </a:lnTo>
                  <a:lnTo>
                    <a:pt x="3091" y="1536"/>
                  </a:lnTo>
                  <a:lnTo>
                    <a:pt x="3170" y="1475"/>
                  </a:lnTo>
                  <a:lnTo>
                    <a:pt x="3209" y="1541"/>
                  </a:lnTo>
                  <a:lnTo>
                    <a:pt x="3244" y="1608"/>
                  </a:lnTo>
                  <a:lnTo>
                    <a:pt x="3282" y="1630"/>
                  </a:lnTo>
                  <a:lnTo>
                    <a:pt x="3282" y="1677"/>
                  </a:lnTo>
                  <a:lnTo>
                    <a:pt x="3239" y="1728"/>
                  </a:lnTo>
                  <a:lnTo>
                    <a:pt x="3189" y="1776"/>
                  </a:lnTo>
                  <a:lnTo>
                    <a:pt x="3138" y="1766"/>
                  </a:lnTo>
                  <a:lnTo>
                    <a:pt x="3134" y="1803"/>
                  </a:lnTo>
                  <a:lnTo>
                    <a:pt x="3101" y="1819"/>
                  </a:lnTo>
                  <a:lnTo>
                    <a:pt x="3032" y="1839"/>
                  </a:lnTo>
                  <a:lnTo>
                    <a:pt x="2981" y="1898"/>
                  </a:lnTo>
                  <a:lnTo>
                    <a:pt x="2928" y="1941"/>
                  </a:lnTo>
                  <a:lnTo>
                    <a:pt x="2884" y="2012"/>
                  </a:lnTo>
                  <a:lnTo>
                    <a:pt x="2839" y="1947"/>
                  </a:lnTo>
                  <a:lnTo>
                    <a:pt x="2798" y="1917"/>
                  </a:lnTo>
                  <a:lnTo>
                    <a:pt x="2768" y="1945"/>
                  </a:lnTo>
                  <a:lnTo>
                    <a:pt x="2788" y="1967"/>
                  </a:lnTo>
                  <a:lnTo>
                    <a:pt x="2788" y="2032"/>
                  </a:lnTo>
                  <a:lnTo>
                    <a:pt x="2811" y="2087"/>
                  </a:lnTo>
                  <a:lnTo>
                    <a:pt x="2778" y="2140"/>
                  </a:lnTo>
                  <a:lnTo>
                    <a:pt x="2770" y="2118"/>
                  </a:lnTo>
                  <a:lnTo>
                    <a:pt x="2703" y="2116"/>
                  </a:lnTo>
                  <a:lnTo>
                    <a:pt x="2656" y="2073"/>
                  </a:lnTo>
                  <a:lnTo>
                    <a:pt x="2640" y="2012"/>
                  </a:lnTo>
                  <a:lnTo>
                    <a:pt x="2607" y="1971"/>
                  </a:lnTo>
                  <a:lnTo>
                    <a:pt x="2581" y="1925"/>
                  </a:lnTo>
                  <a:lnTo>
                    <a:pt x="2556" y="1911"/>
                  </a:lnTo>
                  <a:lnTo>
                    <a:pt x="2536" y="1941"/>
                  </a:lnTo>
                  <a:lnTo>
                    <a:pt x="2506" y="1943"/>
                  </a:lnTo>
                  <a:lnTo>
                    <a:pt x="2469" y="1967"/>
                  </a:lnTo>
                  <a:lnTo>
                    <a:pt x="2479" y="2035"/>
                  </a:lnTo>
                  <a:lnTo>
                    <a:pt x="2441" y="2049"/>
                  </a:lnTo>
                  <a:lnTo>
                    <a:pt x="2414" y="2039"/>
                  </a:lnTo>
                  <a:lnTo>
                    <a:pt x="2386" y="2075"/>
                  </a:lnTo>
                  <a:lnTo>
                    <a:pt x="2347" y="2073"/>
                  </a:lnTo>
                  <a:lnTo>
                    <a:pt x="2296" y="2128"/>
                  </a:lnTo>
                  <a:lnTo>
                    <a:pt x="2248" y="2132"/>
                  </a:lnTo>
                  <a:lnTo>
                    <a:pt x="2231" y="2055"/>
                  </a:lnTo>
                  <a:lnTo>
                    <a:pt x="2183" y="2051"/>
                  </a:lnTo>
                  <a:lnTo>
                    <a:pt x="2158" y="2093"/>
                  </a:lnTo>
                  <a:lnTo>
                    <a:pt x="2152" y="2142"/>
                  </a:lnTo>
                  <a:lnTo>
                    <a:pt x="2120" y="2181"/>
                  </a:lnTo>
                  <a:lnTo>
                    <a:pt x="2132" y="2222"/>
                  </a:lnTo>
                  <a:lnTo>
                    <a:pt x="2117" y="2246"/>
                  </a:lnTo>
                  <a:lnTo>
                    <a:pt x="2185" y="2333"/>
                  </a:lnTo>
                  <a:lnTo>
                    <a:pt x="2075" y="2376"/>
                  </a:lnTo>
                  <a:lnTo>
                    <a:pt x="2014" y="2376"/>
                  </a:lnTo>
                  <a:lnTo>
                    <a:pt x="1928" y="2407"/>
                  </a:lnTo>
                  <a:lnTo>
                    <a:pt x="1880" y="2526"/>
                  </a:lnTo>
                  <a:lnTo>
                    <a:pt x="1802" y="2555"/>
                  </a:lnTo>
                  <a:lnTo>
                    <a:pt x="1766" y="2539"/>
                  </a:lnTo>
                  <a:lnTo>
                    <a:pt x="1731" y="2598"/>
                  </a:lnTo>
                  <a:lnTo>
                    <a:pt x="1674" y="2579"/>
                  </a:lnTo>
                  <a:lnTo>
                    <a:pt x="1621" y="2638"/>
                  </a:lnTo>
                  <a:lnTo>
                    <a:pt x="1601" y="2718"/>
                  </a:lnTo>
                  <a:lnTo>
                    <a:pt x="1502" y="2852"/>
                  </a:lnTo>
                  <a:lnTo>
                    <a:pt x="1459" y="2888"/>
                  </a:lnTo>
                  <a:lnTo>
                    <a:pt x="1430" y="2860"/>
                  </a:lnTo>
                  <a:lnTo>
                    <a:pt x="1339" y="2876"/>
                  </a:lnTo>
                  <a:lnTo>
                    <a:pt x="1298" y="2823"/>
                  </a:lnTo>
                  <a:lnTo>
                    <a:pt x="1239" y="2821"/>
                  </a:lnTo>
                  <a:lnTo>
                    <a:pt x="1195" y="2781"/>
                  </a:lnTo>
                  <a:lnTo>
                    <a:pt x="1233" y="2707"/>
                  </a:lnTo>
                  <a:lnTo>
                    <a:pt x="1248" y="2659"/>
                  </a:lnTo>
                  <a:lnTo>
                    <a:pt x="1215" y="2612"/>
                  </a:lnTo>
                  <a:lnTo>
                    <a:pt x="1150" y="2630"/>
                  </a:lnTo>
                  <a:lnTo>
                    <a:pt x="1115" y="2709"/>
                  </a:lnTo>
                  <a:lnTo>
                    <a:pt x="1101" y="2846"/>
                  </a:lnTo>
                  <a:lnTo>
                    <a:pt x="1052" y="2901"/>
                  </a:lnTo>
                  <a:lnTo>
                    <a:pt x="939" y="2947"/>
                  </a:lnTo>
                  <a:lnTo>
                    <a:pt x="869" y="2941"/>
                  </a:lnTo>
                  <a:lnTo>
                    <a:pt x="810" y="2886"/>
                  </a:lnTo>
                  <a:lnTo>
                    <a:pt x="817" y="2795"/>
                  </a:lnTo>
                  <a:lnTo>
                    <a:pt x="874" y="2764"/>
                  </a:lnTo>
                  <a:lnTo>
                    <a:pt x="874" y="2657"/>
                  </a:lnTo>
                  <a:lnTo>
                    <a:pt x="829" y="2618"/>
                  </a:lnTo>
                  <a:lnTo>
                    <a:pt x="754" y="2620"/>
                  </a:lnTo>
                  <a:lnTo>
                    <a:pt x="658" y="2714"/>
                  </a:lnTo>
                  <a:lnTo>
                    <a:pt x="524" y="2714"/>
                  </a:lnTo>
                  <a:lnTo>
                    <a:pt x="441" y="2671"/>
                  </a:lnTo>
                  <a:lnTo>
                    <a:pt x="445" y="2610"/>
                  </a:lnTo>
                  <a:lnTo>
                    <a:pt x="378" y="2606"/>
                  </a:lnTo>
                  <a:lnTo>
                    <a:pt x="302" y="2539"/>
                  </a:lnTo>
                  <a:lnTo>
                    <a:pt x="351" y="2470"/>
                  </a:lnTo>
                  <a:lnTo>
                    <a:pt x="396" y="2457"/>
                  </a:lnTo>
                  <a:lnTo>
                    <a:pt x="376" y="2390"/>
                  </a:lnTo>
                  <a:lnTo>
                    <a:pt x="296" y="2362"/>
                  </a:lnTo>
                  <a:lnTo>
                    <a:pt x="203" y="2374"/>
                  </a:lnTo>
                  <a:lnTo>
                    <a:pt x="156" y="2429"/>
                  </a:lnTo>
                  <a:lnTo>
                    <a:pt x="111" y="2423"/>
                  </a:lnTo>
                  <a:lnTo>
                    <a:pt x="34" y="2333"/>
                  </a:lnTo>
                  <a:lnTo>
                    <a:pt x="0" y="2236"/>
                  </a:lnTo>
                  <a:lnTo>
                    <a:pt x="18" y="2179"/>
                  </a:lnTo>
                  <a:lnTo>
                    <a:pt x="10" y="2055"/>
                  </a:lnTo>
                  <a:lnTo>
                    <a:pt x="14" y="2057"/>
                  </a:lnTo>
                  <a:lnTo>
                    <a:pt x="30" y="2057"/>
                  </a:lnTo>
                  <a:lnTo>
                    <a:pt x="52" y="2059"/>
                  </a:lnTo>
                  <a:lnTo>
                    <a:pt x="79" y="2063"/>
                  </a:lnTo>
                  <a:lnTo>
                    <a:pt x="109" y="2065"/>
                  </a:lnTo>
                  <a:lnTo>
                    <a:pt x="138" y="2069"/>
                  </a:lnTo>
                  <a:lnTo>
                    <a:pt x="166" y="2073"/>
                  </a:lnTo>
                  <a:lnTo>
                    <a:pt x="189" y="2077"/>
                  </a:lnTo>
                  <a:lnTo>
                    <a:pt x="207" y="2081"/>
                  </a:lnTo>
                  <a:lnTo>
                    <a:pt x="243" y="2089"/>
                  </a:lnTo>
                  <a:lnTo>
                    <a:pt x="278" y="2089"/>
                  </a:lnTo>
                  <a:lnTo>
                    <a:pt x="308" y="2081"/>
                  </a:lnTo>
                  <a:lnTo>
                    <a:pt x="323" y="2075"/>
                  </a:lnTo>
                  <a:lnTo>
                    <a:pt x="337" y="2069"/>
                  </a:lnTo>
                  <a:lnTo>
                    <a:pt x="351" y="2067"/>
                  </a:lnTo>
                  <a:lnTo>
                    <a:pt x="367" y="2065"/>
                  </a:lnTo>
                  <a:lnTo>
                    <a:pt x="386" y="2069"/>
                  </a:lnTo>
                  <a:lnTo>
                    <a:pt x="412" y="2075"/>
                  </a:lnTo>
                  <a:lnTo>
                    <a:pt x="441" y="2079"/>
                  </a:lnTo>
                  <a:lnTo>
                    <a:pt x="473" y="2083"/>
                  </a:lnTo>
                  <a:lnTo>
                    <a:pt x="498" y="2087"/>
                  </a:lnTo>
                  <a:lnTo>
                    <a:pt x="518" y="2087"/>
                  </a:lnTo>
                  <a:lnTo>
                    <a:pt x="542" y="2089"/>
                  </a:lnTo>
                  <a:lnTo>
                    <a:pt x="560" y="2095"/>
                  </a:lnTo>
                  <a:lnTo>
                    <a:pt x="575" y="2104"/>
                  </a:lnTo>
                  <a:lnTo>
                    <a:pt x="589" y="2118"/>
                  </a:lnTo>
                  <a:lnTo>
                    <a:pt x="607" y="2134"/>
                  </a:lnTo>
                  <a:lnTo>
                    <a:pt x="626" y="2148"/>
                  </a:lnTo>
                  <a:lnTo>
                    <a:pt x="646" y="2156"/>
                  </a:lnTo>
                  <a:lnTo>
                    <a:pt x="666" y="2163"/>
                  </a:lnTo>
                  <a:lnTo>
                    <a:pt x="685" y="2173"/>
                  </a:lnTo>
                  <a:lnTo>
                    <a:pt x="709" y="2183"/>
                  </a:lnTo>
                  <a:lnTo>
                    <a:pt x="739" y="2193"/>
                  </a:lnTo>
                  <a:lnTo>
                    <a:pt x="762" y="2197"/>
                  </a:lnTo>
                  <a:lnTo>
                    <a:pt x="792" y="2199"/>
                  </a:lnTo>
                  <a:lnTo>
                    <a:pt x="821" y="2201"/>
                  </a:lnTo>
                  <a:lnTo>
                    <a:pt x="851" y="2201"/>
                  </a:lnTo>
                  <a:lnTo>
                    <a:pt x="874" y="2201"/>
                  </a:lnTo>
                  <a:lnTo>
                    <a:pt x="892" y="2203"/>
                  </a:lnTo>
                  <a:lnTo>
                    <a:pt x="904" y="2207"/>
                  </a:lnTo>
                  <a:lnTo>
                    <a:pt x="914" y="2215"/>
                  </a:lnTo>
                  <a:lnTo>
                    <a:pt x="924" y="2224"/>
                  </a:lnTo>
                  <a:lnTo>
                    <a:pt x="935" y="2232"/>
                  </a:lnTo>
                  <a:lnTo>
                    <a:pt x="947" y="2236"/>
                  </a:lnTo>
                  <a:lnTo>
                    <a:pt x="965" y="2238"/>
                  </a:lnTo>
                  <a:lnTo>
                    <a:pt x="985" y="2234"/>
                  </a:lnTo>
                  <a:lnTo>
                    <a:pt x="1002" y="2224"/>
                  </a:lnTo>
                  <a:lnTo>
                    <a:pt x="1024" y="2207"/>
                  </a:lnTo>
                  <a:lnTo>
                    <a:pt x="1048" y="2187"/>
                  </a:lnTo>
                  <a:lnTo>
                    <a:pt x="1073" y="2171"/>
                  </a:lnTo>
                  <a:lnTo>
                    <a:pt x="1103" y="2157"/>
                  </a:lnTo>
                  <a:lnTo>
                    <a:pt x="1134" y="2144"/>
                  </a:lnTo>
                  <a:lnTo>
                    <a:pt x="1164" y="2130"/>
                  </a:lnTo>
                  <a:lnTo>
                    <a:pt x="1199" y="2114"/>
                  </a:lnTo>
                  <a:lnTo>
                    <a:pt x="1241" y="2098"/>
                  </a:lnTo>
                  <a:lnTo>
                    <a:pt x="1282" y="2087"/>
                  </a:lnTo>
                  <a:lnTo>
                    <a:pt x="1325" y="2079"/>
                  </a:lnTo>
                  <a:lnTo>
                    <a:pt x="1345" y="2077"/>
                  </a:lnTo>
                  <a:lnTo>
                    <a:pt x="1357" y="2077"/>
                  </a:lnTo>
                  <a:lnTo>
                    <a:pt x="1363" y="2079"/>
                  </a:lnTo>
                  <a:lnTo>
                    <a:pt x="1367" y="2079"/>
                  </a:lnTo>
                  <a:lnTo>
                    <a:pt x="1371" y="2081"/>
                  </a:lnTo>
                  <a:lnTo>
                    <a:pt x="1378" y="2081"/>
                  </a:lnTo>
                  <a:lnTo>
                    <a:pt x="1392" y="2081"/>
                  </a:lnTo>
                  <a:lnTo>
                    <a:pt x="1418" y="2079"/>
                  </a:lnTo>
                  <a:lnTo>
                    <a:pt x="1463" y="2075"/>
                  </a:lnTo>
                  <a:lnTo>
                    <a:pt x="1498" y="2071"/>
                  </a:lnTo>
                  <a:lnTo>
                    <a:pt x="1526" y="2065"/>
                  </a:lnTo>
                  <a:lnTo>
                    <a:pt x="1548" y="2059"/>
                  </a:lnTo>
                  <a:lnTo>
                    <a:pt x="1561" y="2053"/>
                  </a:lnTo>
                  <a:lnTo>
                    <a:pt x="1571" y="2045"/>
                  </a:lnTo>
                  <a:lnTo>
                    <a:pt x="1577" y="2035"/>
                  </a:lnTo>
                  <a:lnTo>
                    <a:pt x="1581" y="2030"/>
                  </a:lnTo>
                  <a:lnTo>
                    <a:pt x="1589" y="2024"/>
                  </a:lnTo>
                  <a:lnTo>
                    <a:pt x="1603" y="2018"/>
                  </a:lnTo>
                  <a:lnTo>
                    <a:pt x="1622" y="2014"/>
                  </a:lnTo>
                  <a:lnTo>
                    <a:pt x="1640" y="2006"/>
                  </a:lnTo>
                  <a:lnTo>
                    <a:pt x="1656" y="1994"/>
                  </a:lnTo>
                  <a:lnTo>
                    <a:pt x="1668" y="1974"/>
                  </a:lnTo>
                  <a:lnTo>
                    <a:pt x="1674" y="1957"/>
                  </a:lnTo>
                  <a:lnTo>
                    <a:pt x="1680" y="1941"/>
                  </a:lnTo>
                  <a:lnTo>
                    <a:pt x="1685" y="1927"/>
                  </a:lnTo>
                  <a:lnTo>
                    <a:pt x="1697" y="1913"/>
                  </a:lnTo>
                  <a:lnTo>
                    <a:pt x="1715" y="1900"/>
                  </a:lnTo>
                  <a:lnTo>
                    <a:pt x="1737" y="1888"/>
                  </a:lnTo>
                  <a:lnTo>
                    <a:pt x="1752" y="1878"/>
                  </a:lnTo>
                  <a:lnTo>
                    <a:pt x="1764" y="1872"/>
                  </a:lnTo>
                  <a:lnTo>
                    <a:pt x="1772" y="1866"/>
                  </a:lnTo>
                  <a:lnTo>
                    <a:pt x="1780" y="1860"/>
                  </a:lnTo>
                  <a:lnTo>
                    <a:pt x="1790" y="1854"/>
                  </a:lnTo>
                  <a:lnTo>
                    <a:pt x="1804" y="1848"/>
                  </a:lnTo>
                  <a:lnTo>
                    <a:pt x="1817" y="1841"/>
                  </a:lnTo>
                  <a:lnTo>
                    <a:pt x="1831" y="1831"/>
                  </a:lnTo>
                  <a:lnTo>
                    <a:pt x="1837" y="1821"/>
                  </a:lnTo>
                  <a:lnTo>
                    <a:pt x="1837" y="1811"/>
                  </a:lnTo>
                  <a:lnTo>
                    <a:pt x="1825" y="1795"/>
                  </a:lnTo>
                  <a:lnTo>
                    <a:pt x="1809" y="1780"/>
                  </a:lnTo>
                  <a:lnTo>
                    <a:pt x="1794" y="1762"/>
                  </a:lnTo>
                  <a:lnTo>
                    <a:pt x="1780" y="1744"/>
                  </a:lnTo>
                  <a:lnTo>
                    <a:pt x="1772" y="1726"/>
                  </a:lnTo>
                  <a:lnTo>
                    <a:pt x="1772" y="1707"/>
                  </a:lnTo>
                  <a:lnTo>
                    <a:pt x="1772" y="1679"/>
                  </a:lnTo>
                  <a:lnTo>
                    <a:pt x="1776" y="1652"/>
                  </a:lnTo>
                  <a:lnTo>
                    <a:pt x="1782" y="1628"/>
                  </a:lnTo>
                  <a:lnTo>
                    <a:pt x="1790" y="1608"/>
                  </a:lnTo>
                  <a:lnTo>
                    <a:pt x="1806" y="1593"/>
                  </a:lnTo>
                  <a:lnTo>
                    <a:pt x="1823" y="1585"/>
                  </a:lnTo>
                  <a:lnTo>
                    <a:pt x="1843" y="1581"/>
                  </a:lnTo>
                  <a:lnTo>
                    <a:pt x="1863" y="1585"/>
                  </a:lnTo>
                  <a:lnTo>
                    <a:pt x="1884" y="1597"/>
                  </a:lnTo>
                  <a:lnTo>
                    <a:pt x="1910" y="1606"/>
                  </a:lnTo>
                  <a:lnTo>
                    <a:pt x="1937" y="1614"/>
                  </a:lnTo>
                  <a:lnTo>
                    <a:pt x="1963" y="1616"/>
                  </a:lnTo>
                  <a:lnTo>
                    <a:pt x="1985" y="1614"/>
                  </a:lnTo>
                  <a:lnTo>
                    <a:pt x="2002" y="1614"/>
                  </a:lnTo>
                  <a:lnTo>
                    <a:pt x="2020" y="1612"/>
                  </a:lnTo>
                  <a:lnTo>
                    <a:pt x="2034" y="1608"/>
                  </a:lnTo>
                  <a:lnTo>
                    <a:pt x="2046" y="1597"/>
                  </a:lnTo>
                  <a:lnTo>
                    <a:pt x="2058" y="1581"/>
                  </a:lnTo>
                  <a:lnTo>
                    <a:pt x="2071" y="1561"/>
                  </a:lnTo>
                  <a:lnTo>
                    <a:pt x="2085" y="1538"/>
                  </a:lnTo>
                  <a:lnTo>
                    <a:pt x="2101" y="1518"/>
                  </a:lnTo>
                  <a:lnTo>
                    <a:pt x="2117" y="1502"/>
                  </a:lnTo>
                  <a:lnTo>
                    <a:pt x="2130" y="1494"/>
                  </a:lnTo>
                  <a:lnTo>
                    <a:pt x="2146" y="1490"/>
                  </a:lnTo>
                  <a:lnTo>
                    <a:pt x="2166" y="1488"/>
                  </a:lnTo>
                  <a:lnTo>
                    <a:pt x="2189" y="1486"/>
                  </a:lnTo>
                  <a:lnTo>
                    <a:pt x="2213" y="1484"/>
                  </a:lnTo>
                  <a:lnTo>
                    <a:pt x="2231" y="1482"/>
                  </a:lnTo>
                  <a:lnTo>
                    <a:pt x="2243" y="1477"/>
                  </a:lnTo>
                  <a:lnTo>
                    <a:pt x="2254" y="1469"/>
                  </a:lnTo>
                  <a:lnTo>
                    <a:pt x="2268" y="1455"/>
                  </a:lnTo>
                  <a:lnTo>
                    <a:pt x="2284" y="1437"/>
                  </a:lnTo>
                  <a:lnTo>
                    <a:pt x="2298" y="1421"/>
                  </a:lnTo>
                  <a:lnTo>
                    <a:pt x="2308" y="1408"/>
                  </a:lnTo>
                  <a:lnTo>
                    <a:pt x="2311" y="1388"/>
                  </a:lnTo>
                  <a:lnTo>
                    <a:pt x="2315" y="1364"/>
                  </a:lnTo>
                  <a:lnTo>
                    <a:pt x="2321" y="1343"/>
                  </a:lnTo>
                  <a:lnTo>
                    <a:pt x="2331" y="1323"/>
                  </a:lnTo>
                  <a:lnTo>
                    <a:pt x="2351" y="1303"/>
                  </a:lnTo>
                  <a:lnTo>
                    <a:pt x="2374" y="1286"/>
                  </a:lnTo>
                  <a:lnTo>
                    <a:pt x="2402" y="1276"/>
                  </a:lnTo>
                  <a:lnTo>
                    <a:pt x="2416" y="1270"/>
                  </a:lnTo>
                  <a:lnTo>
                    <a:pt x="2426" y="1262"/>
                  </a:lnTo>
                  <a:lnTo>
                    <a:pt x="2433" y="1250"/>
                  </a:lnTo>
                  <a:lnTo>
                    <a:pt x="2443" y="1240"/>
                  </a:lnTo>
                  <a:lnTo>
                    <a:pt x="2455" y="1232"/>
                  </a:lnTo>
                  <a:lnTo>
                    <a:pt x="2469" y="1227"/>
                  </a:lnTo>
                  <a:lnTo>
                    <a:pt x="2487" y="1217"/>
                  </a:lnTo>
                  <a:lnTo>
                    <a:pt x="2510" y="1205"/>
                  </a:lnTo>
                  <a:lnTo>
                    <a:pt x="2534" y="1195"/>
                  </a:lnTo>
                  <a:lnTo>
                    <a:pt x="2559" y="1189"/>
                  </a:lnTo>
                  <a:lnTo>
                    <a:pt x="2583" y="1187"/>
                  </a:lnTo>
                  <a:lnTo>
                    <a:pt x="2607" y="1189"/>
                  </a:lnTo>
                  <a:lnTo>
                    <a:pt x="2628" y="1195"/>
                  </a:lnTo>
                  <a:lnTo>
                    <a:pt x="2652" y="1199"/>
                  </a:lnTo>
                  <a:lnTo>
                    <a:pt x="2670" y="1203"/>
                  </a:lnTo>
                  <a:lnTo>
                    <a:pt x="2685" y="1203"/>
                  </a:lnTo>
                  <a:lnTo>
                    <a:pt x="2697" y="1197"/>
                  </a:lnTo>
                  <a:lnTo>
                    <a:pt x="2707" y="1183"/>
                  </a:lnTo>
                  <a:lnTo>
                    <a:pt x="2713" y="1171"/>
                  </a:lnTo>
                  <a:lnTo>
                    <a:pt x="2713" y="1158"/>
                  </a:lnTo>
                  <a:lnTo>
                    <a:pt x="2707" y="1140"/>
                  </a:lnTo>
                  <a:lnTo>
                    <a:pt x="2695" y="1126"/>
                  </a:lnTo>
                  <a:lnTo>
                    <a:pt x="2682" y="1108"/>
                  </a:lnTo>
                  <a:lnTo>
                    <a:pt x="2662" y="1089"/>
                  </a:lnTo>
                  <a:lnTo>
                    <a:pt x="2644" y="1071"/>
                  </a:lnTo>
                  <a:lnTo>
                    <a:pt x="2626" y="1055"/>
                  </a:lnTo>
                  <a:lnTo>
                    <a:pt x="2611" y="1042"/>
                  </a:lnTo>
                  <a:lnTo>
                    <a:pt x="2575" y="1016"/>
                  </a:lnTo>
                  <a:lnTo>
                    <a:pt x="2538" y="1004"/>
                  </a:lnTo>
                  <a:lnTo>
                    <a:pt x="2524" y="998"/>
                  </a:lnTo>
                  <a:lnTo>
                    <a:pt x="2510" y="990"/>
                  </a:lnTo>
                  <a:lnTo>
                    <a:pt x="2498" y="986"/>
                  </a:lnTo>
                  <a:lnTo>
                    <a:pt x="2485" y="984"/>
                  </a:lnTo>
                  <a:lnTo>
                    <a:pt x="2469" y="990"/>
                  </a:lnTo>
                  <a:lnTo>
                    <a:pt x="2453" y="1006"/>
                  </a:lnTo>
                  <a:lnTo>
                    <a:pt x="2439" y="1024"/>
                  </a:lnTo>
                  <a:lnTo>
                    <a:pt x="2426" y="1040"/>
                  </a:lnTo>
                  <a:lnTo>
                    <a:pt x="2408" y="1051"/>
                  </a:lnTo>
                  <a:lnTo>
                    <a:pt x="2394" y="1053"/>
                  </a:lnTo>
                  <a:lnTo>
                    <a:pt x="2376" y="1049"/>
                  </a:lnTo>
                  <a:lnTo>
                    <a:pt x="2357" y="1044"/>
                  </a:lnTo>
                  <a:lnTo>
                    <a:pt x="2337" y="1036"/>
                  </a:lnTo>
                  <a:lnTo>
                    <a:pt x="2317" y="1032"/>
                  </a:lnTo>
                  <a:lnTo>
                    <a:pt x="2304" y="1034"/>
                  </a:lnTo>
                  <a:lnTo>
                    <a:pt x="2292" y="1042"/>
                  </a:lnTo>
                  <a:lnTo>
                    <a:pt x="2282" y="1053"/>
                  </a:lnTo>
                  <a:lnTo>
                    <a:pt x="2272" y="1067"/>
                  </a:lnTo>
                  <a:lnTo>
                    <a:pt x="2260" y="1079"/>
                  </a:lnTo>
                  <a:lnTo>
                    <a:pt x="2248" y="1087"/>
                  </a:lnTo>
                  <a:lnTo>
                    <a:pt x="2235" y="1087"/>
                  </a:lnTo>
                  <a:lnTo>
                    <a:pt x="2211" y="1075"/>
                  </a:lnTo>
                  <a:lnTo>
                    <a:pt x="2189" y="1061"/>
                  </a:lnTo>
                  <a:lnTo>
                    <a:pt x="2174" y="1044"/>
                  </a:lnTo>
                  <a:lnTo>
                    <a:pt x="2168" y="1024"/>
                  </a:lnTo>
                  <a:lnTo>
                    <a:pt x="2170" y="1010"/>
                  </a:lnTo>
                  <a:lnTo>
                    <a:pt x="2178" y="1002"/>
                  </a:lnTo>
                  <a:lnTo>
                    <a:pt x="2185" y="992"/>
                  </a:lnTo>
                  <a:lnTo>
                    <a:pt x="2193" y="982"/>
                  </a:lnTo>
                  <a:lnTo>
                    <a:pt x="2197" y="965"/>
                  </a:lnTo>
                  <a:lnTo>
                    <a:pt x="2199" y="935"/>
                  </a:lnTo>
                  <a:lnTo>
                    <a:pt x="2201" y="902"/>
                  </a:lnTo>
                  <a:lnTo>
                    <a:pt x="2207" y="868"/>
                  </a:lnTo>
                  <a:lnTo>
                    <a:pt x="2217" y="839"/>
                  </a:lnTo>
                  <a:lnTo>
                    <a:pt x="2229" y="811"/>
                  </a:lnTo>
                  <a:lnTo>
                    <a:pt x="2239" y="782"/>
                  </a:lnTo>
                  <a:lnTo>
                    <a:pt x="2248" y="754"/>
                  </a:lnTo>
                  <a:lnTo>
                    <a:pt x="2254" y="735"/>
                  </a:lnTo>
                  <a:lnTo>
                    <a:pt x="2262" y="721"/>
                  </a:lnTo>
                  <a:lnTo>
                    <a:pt x="2276" y="713"/>
                  </a:lnTo>
                  <a:lnTo>
                    <a:pt x="2296" y="711"/>
                  </a:lnTo>
                  <a:lnTo>
                    <a:pt x="2317" y="713"/>
                  </a:lnTo>
                  <a:lnTo>
                    <a:pt x="2331" y="719"/>
                  </a:lnTo>
                  <a:lnTo>
                    <a:pt x="2349" y="725"/>
                  </a:lnTo>
                  <a:lnTo>
                    <a:pt x="2365" y="733"/>
                  </a:lnTo>
                  <a:lnTo>
                    <a:pt x="2380" y="736"/>
                  </a:lnTo>
                  <a:lnTo>
                    <a:pt x="2394" y="736"/>
                  </a:lnTo>
                  <a:lnTo>
                    <a:pt x="2406" y="729"/>
                  </a:lnTo>
                  <a:lnTo>
                    <a:pt x="2424" y="703"/>
                  </a:lnTo>
                  <a:lnTo>
                    <a:pt x="2443" y="675"/>
                  </a:lnTo>
                  <a:lnTo>
                    <a:pt x="2463" y="650"/>
                  </a:lnTo>
                  <a:lnTo>
                    <a:pt x="2477" y="640"/>
                  </a:lnTo>
                  <a:lnTo>
                    <a:pt x="2493" y="636"/>
                  </a:lnTo>
                  <a:lnTo>
                    <a:pt x="2506" y="634"/>
                  </a:lnTo>
                  <a:lnTo>
                    <a:pt x="2522" y="630"/>
                  </a:lnTo>
                  <a:lnTo>
                    <a:pt x="2534" y="622"/>
                  </a:lnTo>
                  <a:lnTo>
                    <a:pt x="2540" y="611"/>
                  </a:lnTo>
                  <a:lnTo>
                    <a:pt x="2542" y="595"/>
                  </a:lnTo>
                  <a:lnTo>
                    <a:pt x="2538" y="577"/>
                  </a:lnTo>
                  <a:lnTo>
                    <a:pt x="2534" y="561"/>
                  </a:lnTo>
                  <a:lnTo>
                    <a:pt x="2530" y="548"/>
                  </a:lnTo>
                  <a:lnTo>
                    <a:pt x="2532" y="534"/>
                  </a:lnTo>
                  <a:lnTo>
                    <a:pt x="2536" y="518"/>
                  </a:lnTo>
                  <a:lnTo>
                    <a:pt x="2542" y="498"/>
                  </a:lnTo>
                  <a:lnTo>
                    <a:pt x="2550" y="477"/>
                  </a:lnTo>
                  <a:lnTo>
                    <a:pt x="2556" y="459"/>
                  </a:lnTo>
                  <a:lnTo>
                    <a:pt x="2561" y="443"/>
                  </a:lnTo>
                  <a:lnTo>
                    <a:pt x="2567" y="416"/>
                  </a:lnTo>
                  <a:lnTo>
                    <a:pt x="2571" y="386"/>
                  </a:lnTo>
                  <a:lnTo>
                    <a:pt x="2579" y="355"/>
                  </a:lnTo>
                  <a:lnTo>
                    <a:pt x="2585" y="337"/>
                  </a:lnTo>
                  <a:lnTo>
                    <a:pt x="2589" y="327"/>
                  </a:lnTo>
                  <a:lnTo>
                    <a:pt x="2595" y="317"/>
                  </a:lnTo>
                  <a:lnTo>
                    <a:pt x="2603" y="305"/>
                  </a:lnTo>
                  <a:lnTo>
                    <a:pt x="2615" y="294"/>
                  </a:lnTo>
                  <a:lnTo>
                    <a:pt x="2626" y="276"/>
                  </a:lnTo>
                  <a:lnTo>
                    <a:pt x="2632" y="260"/>
                  </a:lnTo>
                  <a:lnTo>
                    <a:pt x="2634" y="246"/>
                  </a:lnTo>
                  <a:lnTo>
                    <a:pt x="2634" y="231"/>
                  </a:lnTo>
                  <a:lnTo>
                    <a:pt x="2632" y="209"/>
                  </a:lnTo>
                  <a:lnTo>
                    <a:pt x="2632" y="185"/>
                  </a:lnTo>
                  <a:lnTo>
                    <a:pt x="2628" y="164"/>
                  </a:lnTo>
                  <a:lnTo>
                    <a:pt x="2622" y="150"/>
                  </a:lnTo>
                  <a:lnTo>
                    <a:pt x="2615" y="146"/>
                  </a:lnTo>
                  <a:lnTo>
                    <a:pt x="2605" y="148"/>
                  </a:lnTo>
                  <a:lnTo>
                    <a:pt x="2593" y="152"/>
                  </a:lnTo>
                  <a:lnTo>
                    <a:pt x="2581" y="156"/>
                  </a:lnTo>
                  <a:lnTo>
                    <a:pt x="2567" y="158"/>
                  </a:lnTo>
                  <a:lnTo>
                    <a:pt x="2556" y="156"/>
                  </a:lnTo>
                  <a:lnTo>
                    <a:pt x="2548" y="148"/>
                  </a:lnTo>
                  <a:lnTo>
                    <a:pt x="2546" y="136"/>
                  </a:lnTo>
                  <a:lnTo>
                    <a:pt x="2548" y="124"/>
                  </a:lnTo>
                  <a:lnTo>
                    <a:pt x="2550" y="116"/>
                  </a:lnTo>
                  <a:lnTo>
                    <a:pt x="2552" y="115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25" name="Freeform 106"/>
            <p:cNvSpPr/>
            <p:nvPr/>
          </p:nvSpPr>
          <p:spPr bwMode="gray">
            <a:xfrm>
              <a:off x="2264" y="884"/>
              <a:ext cx="1641" cy="1473"/>
            </a:xfrm>
            <a:custGeom>
              <a:avLst/>
              <a:gdLst>
                <a:gd name="T0" fmla="*/ 651 w 3282"/>
                <a:gd name="T1" fmla="*/ 10 h 2947"/>
                <a:gd name="T2" fmla="*/ 669 w 3282"/>
                <a:gd name="T3" fmla="*/ 0 h 2947"/>
                <a:gd name="T4" fmla="*/ 720 w 3282"/>
                <a:gd name="T5" fmla="*/ 75 h 2947"/>
                <a:gd name="T6" fmla="*/ 808 w 3282"/>
                <a:gd name="T7" fmla="*/ 154 h 2947"/>
                <a:gd name="T8" fmla="*/ 761 w 3282"/>
                <a:gd name="T9" fmla="*/ 265 h 2947"/>
                <a:gd name="T10" fmla="*/ 737 w 3282"/>
                <a:gd name="T11" fmla="*/ 326 h 2947"/>
                <a:gd name="T12" fmla="*/ 793 w 3282"/>
                <a:gd name="T13" fmla="*/ 368 h 2947"/>
                <a:gd name="T14" fmla="*/ 785 w 3282"/>
                <a:gd name="T15" fmla="*/ 441 h 2947"/>
                <a:gd name="T16" fmla="*/ 710 w 3282"/>
                <a:gd name="T17" fmla="*/ 486 h 2947"/>
                <a:gd name="T18" fmla="*/ 693 w 3282"/>
                <a:gd name="T19" fmla="*/ 529 h 2947"/>
                <a:gd name="T20" fmla="*/ 634 w 3282"/>
                <a:gd name="T21" fmla="*/ 485 h 2947"/>
                <a:gd name="T22" fmla="*/ 587 w 3282"/>
                <a:gd name="T23" fmla="*/ 518 h 2947"/>
                <a:gd name="T24" fmla="*/ 530 w 3282"/>
                <a:gd name="T25" fmla="*/ 545 h 2947"/>
                <a:gd name="T26" fmla="*/ 470 w 3282"/>
                <a:gd name="T27" fmla="*/ 631 h 2947"/>
                <a:gd name="T28" fmla="*/ 376 w 3282"/>
                <a:gd name="T29" fmla="*/ 713 h 2947"/>
                <a:gd name="T30" fmla="*/ 309 w 3282"/>
                <a:gd name="T31" fmla="*/ 676 h 2947"/>
                <a:gd name="T32" fmla="*/ 235 w 3282"/>
                <a:gd name="T33" fmla="*/ 736 h 2947"/>
                <a:gd name="T34" fmla="*/ 189 w 3282"/>
                <a:gd name="T35" fmla="*/ 655 h 2947"/>
                <a:gd name="T36" fmla="*/ 88 w 3282"/>
                <a:gd name="T37" fmla="*/ 617 h 2947"/>
                <a:gd name="T38" fmla="*/ 9 w 3282"/>
                <a:gd name="T39" fmla="*/ 583 h 2947"/>
                <a:gd name="T40" fmla="*/ 20 w 3282"/>
                <a:gd name="T41" fmla="*/ 515 h 2947"/>
                <a:gd name="T42" fmla="*/ 70 w 3282"/>
                <a:gd name="T43" fmla="*/ 522 h 2947"/>
                <a:gd name="T44" fmla="*/ 103 w 3282"/>
                <a:gd name="T45" fmla="*/ 518 h 2947"/>
                <a:gd name="T46" fmla="*/ 144 w 3282"/>
                <a:gd name="T47" fmla="*/ 526 h 2947"/>
                <a:gd name="T48" fmla="*/ 178 w 3282"/>
                <a:gd name="T49" fmla="*/ 545 h 2947"/>
                <a:gd name="T50" fmla="*/ 223 w 3282"/>
                <a:gd name="T51" fmla="*/ 550 h 2947"/>
                <a:gd name="T52" fmla="*/ 246 w 3282"/>
                <a:gd name="T53" fmla="*/ 558 h 2947"/>
                <a:gd name="T54" fmla="*/ 291 w 3282"/>
                <a:gd name="T55" fmla="*/ 532 h 2947"/>
                <a:gd name="T56" fmla="*/ 341 w 3282"/>
                <a:gd name="T57" fmla="*/ 519 h 2947"/>
                <a:gd name="T58" fmla="*/ 375 w 3282"/>
                <a:gd name="T59" fmla="*/ 517 h 2947"/>
                <a:gd name="T60" fmla="*/ 398 w 3282"/>
                <a:gd name="T61" fmla="*/ 506 h 2947"/>
                <a:gd name="T62" fmla="*/ 420 w 3282"/>
                <a:gd name="T63" fmla="*/ 485 h 2947"/>
                <a:gd name="T64" fmla="*/ 443 w 3282"/>
                <a:gd name="T65" fmla="*/ 466 h 2947"/>
                <a:gd name="T66" fmla="*/ 459 w 3282"/>
                <a:gd name="T67" fmla="*/ 452 h 2947"/>
                <a:gd name="T68" fmla="*/ 443 w 3282"/>
                <a:gd name="T69" fmla="*/ 419 h 2947"/>
                <a:gd name="T70" fmla="*/ 466 w 3282"/>
                <a:gd name="T71" fmla="*/ 396 h 2947"/>
                <a:gd name="T72" fmla="*/ 505 w 3282"/>
                <a:gd name="T73" fmla="*/ 403 h 2947"/>
                <a:gd name="T74" fmla="*/ 530 w 3282"/>
                <a:gd name="T75" fmla="*/ 375 h 2947"/>
                <a:gd name="T76" fmla="*/ 561 w 3282"/>
                <a:gd name="T77" fmla="*/ 369 h 2947"/>
                <a:gd name="T78" fmla="*/ 579 w 3282"/>
                <a:gd name="T79" fmla="*/ 341 h 2947"/>
                <a:gd name="T80" fmla="*/ 607 w 3282"/>
                <a:gd name="T81" fmla="*/ 315 h 2947"/>
                <a:gd name="T82" fmla="*/ 634 w 3282"/>
                <a:gd name="T83" fmla="*/ 298 h 2947"/>
                <a:gd name="T84" fmla="*/ 672 w 3282"/>
                <a:gd name="T85" fmla="*/ 300 h 2947"/>
                <a:gd name="T86" fmla="*/ 671 w 3282"/>
                <a:gd name="T87" fmla="*/ 277 h 2947"/>
                <a:gd name="T88" fmla="*/ 631 w 3282"/>
                <a:gd name="T89" fmla="*/ 249 h 2947"/>
                <a:gd name="T90" fmla="*/ 607 w 3282"/>
                <a:gd name="T91" fmla="*/ 260 h 2947"/>
                <a:gd name="T92" fmla="*/ 576 w 3282"/>
                <a:gd name="T93" fmla="*/ 258 h 2947"/>
                <a:gd name="T94" fmla="*/ 553 w 3282"/>
                <a:gd name="T95" fmla="*/ 268 h 2947"/>
                <a:gd name="T96" fmla="*/ 549 w 3282"/>
                <a:gd name="T97" fmla="*/ 245 h 2947"/>
                <a:gd name="T98" fmla="*/ 560 w 3282"/>
                <a:gd name="T99" fmla="*/ 195 h 2947"/>
                <a:gd name="T100" fmla="*/ 583 w 3282"/>
                <a:gd name="T101" fmla="*/ 179 h 2947"/>
                <a:gd name="T102" fmla="*/ 611 w 3282"/>
                <a:gd name="T103" fmla="*/ 168 h 2947"/>
                <a:gd name="T104" fmla="*/ 635 w 3282"/>
                <a:gd name="T105" fmla="*/ 152 h 2947"/>
                <a:gd name="T106" fmla="*/ 636 w 3282"/>
                <a:gd name="T107" fmla="*/ 124 h 2947"/>
                <a:gd name="T108" fmla="*/ 647 w 3282"/>
                <a:gd name="T109" fmla="*/ 84 h 2947"/>
                <a:gd name="T110" fmla="*/ 659 w 3282"/>
                <a:gd name="T111" fmla="*/ 61 h 2947"/>
                <a:gd name="T112" fmla="*/ 652 w 3282"/>
                <a:gd name="T113" fmla="*/ 37 h 2947"/>
                <a:gd name="T114" fmla="*/ 637 w 3282"/>
                <a:gd name="T115" fmla="*/ 31 h 2947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3282"/>
                <a:gd name="T175" fmla="*/ 0 h 2947"/>
                <a:gd name="T176" fmla="*/ 3282 w 3282"/>
                <a:gd name="T177" fmla="*/ 2947 h 2947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3282" h="2947">
                  <a:moveTo>
                    <a:pt x="2552" y="115"/>
                  </a:moveTo>
                  <a:lnTo>
                    <a:pt x="2554" y="111"/>
                  </a:lnTo>
                  <a:lnTo>
                    <a:pt x="2559" y="101"/>
                  </a:lnTo>
                  <a:lnTo>
                    <a:pt x="2569" y="87"/>
                  </a:lnTo>
                  <a:lnTo>
                    <a:pt x="2579" y="73"/>
                  </a:lnTo>
                  <a:lnTo>
                    <a:pt x="2589" y="55"/>
                  </a:lnTo>
                  <a:lnTo>
                    <a:pt x="2601" y="42"/>
                  </a:lnTo>
                  <a:lnTo>
                    <a:pt x="2609" y="28"/>
                  </a:lnTo>
                  <a:lnTo>
                    <a:pt x="2617" y="20"/>
                  </a:lnTo>
                  <a:lnTo>
                    <a:pt x="2628" y="12"/>
                  </a:lnTo>
                  <a:lnTo>
                    <a:pt x="2642" y="6"/>
                  </a:lnTo>
                  <a:lnTo>
                    <a:pt x="2658" y="2"/>
                  </a:lnTo>
                  <a:lnTo>
                    <a:pt x="2670" y="0"/>
                  </a:lnTo>
                  <a:lnTo>
                    <a:pt x="2676" y="0"/>
                  </a:lnTo>
                  <a:lnTo>
                    <a:pt x="2715" y="50"/>
                  </a:lnTo>
                  <a:lnTo>
                    <a:pt x="2670" y="132"/>
                  </a:lnTo>
                  <a:lnTo>
                    <a:pt x="2758" y="183"/>
                  </a:lnTo>
                  <a:lnTo>
                    <a:pt x="2782" y="142"/>
                  </a:lnTo>
                  <a:lnTo>
                    <a:pt x="2849" y="164"/>
                  </a:lnTo>
                  <a:lnTo>
                    <a:pt x="2853" y="231"/>
                  </a:lnTo>
                  <a:lnTo>
                    <a:pt x="2880" y="303"/>
                  </a:lnTo>
                  <a:lnTo>
                    <a:pt x="2983" y="303"/>
                  </a:lnTo>
                  <a:lnTo>
                    <a:pt x="3091" y="268"/>
                  </a:lnTo>
                  <a:lnTo>
                    <a:pt x="3138" y="207"/>
                  </a:lnTo>
                  <a:lnTo>
                    <a:pt x="3250" y="286"/>
                  </a:lnTo>
                  <a:lnTo>
                    <a:pt x="3231" y="386"/>
                  </a:lnTo>
                  <a:lnTo>
                    <a:pt x="3201" y="500"/>
                  </a:lnTo>
                  <a:lnTo>
                    <a:pt x="3231" y="616"/>
                  </a:lnTo>
                  <a:lnTo>
                    <a:pt x="3199" y="632"/>
                  </a:lnTo>
                  <a:lnTo>
                    <a:pt x="3191" y="701"/>
                  </a:lnTo>
                  <a:lnTo>
                    <a:pt x="3140" y="756"/>
                  </a:lnTo>
                  <a:lnTo>
                    <a:pt x="3085" y="866"/>
                  </a:lnTo>
                  <a:lnTo>
                    <a:pt x="3002" y="957"/>
                  </a:lnTo>
                  <a:lnTo>
                    <a:pt x="2987" y="1004"/>
                  </a:lnTo>
                  <a:lnTo>
                    <a:pt x="3042" y="1063"/>
                  </a:lnTo>
                  <a:lnTo>
                    <a:pt x="3083" y="1120"/>
                  </a:lnTo>
                  <a:lnTo>
                    <a:pt x="3071" y="1201"/>
                  </a:lnTo>
                  <a:lnTo>
                    <a:pt x="3079" y="1266"/>
                  </a:lnTo>
                  <a:lnTo>
                    <a:pt x="3030" y="1244"/>
                  </a:lnTo>
                  <a:lnTo>
                    <a:pt x="3014" y="1264"/>
                  </a:lnTo>
                  <a:lnTo>
                    <a:pt x="2971" y="1250"/>
                  </a:lnTo>
                  <a:lnTo>
                    <a:pt x="2947" y="1305"/>
                  </a:lnTo>
                  <a:lnTo>
                    <a:pt x="2989" y="1313"/>
                  </a:lnTo>
                  <a:lnTo>
                    <a:pt x="3030" y="1368"/>
                  </a:lnTo>
                  <a:lnTo>
                    <a:pt x="3024" y="1451"/>
                  </a:lnTo>
                  <a:lnTo>
                    <a:pt x="3059" y="1500"/>
                  </a:lnTo>
                  <a:lnTo>
                    <a:pt x="3061" y="1530"/>
                  </a:lnTo>
                  <a:lnTo>
                    <a:pt x="3091" y="1536"/>
                  </a:lnTo>
                  <a:lnTo>
                    <a:pt x="3170" y="1475"/>
                  </a:lnTo>
                  <a:lnTo>
                    <a:pt x="3209" y="1541"/>
                  </a:lnTo>
                  <a:lnTo>
                    <a:pt x="3244" y="1608"/>
                  </a:lnTo>
                  <a:lnTo>
                    <a:pt x="3282" y="1630"/>
                  </a:lnTo>
                  <a:lnTo>
                    <a:pt x="3282" y="1677"/>
                  </a:lnTo>
                  <a:lnTo>
                    <a:pt x="3239" y="1728"/>
                  </a:lnTo>
                  <a:lnTo>
                    <a:pt x="3189" y="1776"/>
                  </a:lnTo>
                  <a:lnTo>
                    <a:pt x="3138" y="1766"/>
                  </a:lnTo>
                  <a:lnTo>
                    <a:pt x="3134" y="1803"/>
                  </a:lnTo>
                  <a:lnTo>
                    <a:pt x="3101" y="1819"/>
                  </a:lnTo>
                  <a:lnTo>
                    <a:pt x="3032" y="1839"/>
                  </a:lnTo>
                  <a:lnTo>
                    <a:pt x="2981" y="1898"/>
                  </a:lnTo>
                  <a:lnTo>
                    <a:pt x="2928" y="1941"/>
                  </a:lnTo>
                  <a:lnTo>
                    <a:pt x="2884" y="2012"/>
                  </a:lnTo>
                  <a:lnTo>
                    <a:pt x="2839" y="1947"/>
                  </a:lnTo>
                  <a:lnTo>
                    <a:pt x="2798" y="1917"/>
                  </a:lnTo>
                  <a:lnTo>
                    <a:pt x="2768" y="1945"/>
                  </a:lnTo>
                  <a:lnTo>
                    <a:pt x="2788" y="1967"/>
                  </a:lnTo>
                  <a:lnTo>
                    <a:pt x="2788" y="2032"/>
                  </a:lnTo>
                  <a:lnTo>
                    <a:pt x="2811" y="2087"/>
                  </a:lnTo>
                  <a:lnTo>
                    <a:pt x="2778" y="2140"/>
                  </a:lnTo>
                  <a:lnTo>
                    <a:pt x="2770" y="2118"/>
                  </a:lnTo>
                  <a:lnTo>
                    <a:pt x="2703" y="2116"/>
                  </a:lnTo>
                  <a:lnTo>
                    <a:pt x="2656" y="2073"/>
                  </a:lnTo>
                  <a:lnTo>
                    <a:pt x="2640" y="2012"/>
                  </a:lnTo>
                  <a:lnTo>
                    <a:pt x="2607" y="1971"/>
                  </a:lnTo>
                  <a:lnTo>
                    <a:pt x="2581" y="1925"/>
                  </a:lnTo>
                  <a:lnTo>
                    <a:pt x="2556" y="1911"/>
                  </a:lnTo>
                  <a:lnTo>
                    <a:pt x="2536" y="1941"/>
                  </a:lnTo>
                  <a:lnTo>
                    <a:pt x="2506" y="1943"/>
                  </a:lnTo>
                  <a:lnTo>
                    <a:pt x="2469" y="1967"/>
                  </a:lnTo>
                  <a:lnTo>
                    <a:pt x="2479" y="2035"/>
                  </a:lnTo>
                  <a:lnTo>
                    <a:pt x="2441" y="2049"/>
                  </a:lnTo>
                  <a:lnTo>
                    <a:pt x="2414" y="2039"/>
                  </a:lnTo>
                  <a:lnTo>
                    <a:pt x="2386" y="2075"/>
                  </a:lnTo>
                  <a:lnTo>
                    <a:pt x="2347" y="2073"/>
                  </a:lnTo>
                  <a:lnTo>
                    <a:pt x="2296" y="2128"/>
                  </a:lnTo>
                  <a:lnTo>
                    <a:pt x="2248" y="2132"/>
                  </a:lnTo>
                  <a:lnTo>
                    <a:pt x="2231" y="2055"/>
                  </a:lnTo>
                  <a:lnTo>
                    <a:pt x="2183" y="2051"/>
                  </a:lnTo>
                  <a:lnTo>
                    <a:pt x="2158" y="2093"/>
                  </a:lnTo>
                  <a:lnTo>
                    <a:pt x="2152" y="2142"/>
                  </a:lnTo>
                  <a:lnTo>
                    <a:pt x="2120" y="2181"/>
                  </a:lnTo>
                  <a:lnTo>
                    <a:pt x="2132" y="2222"/>
                  </a:lnTo>
                  <a:lnTo>
                    <a:pt x="2117" y="2246"/>
                  </a:lnTo>
                  <a:lnTo>
                    <a:pt x="2185" y="2333"/>
                  </a:lnTo>
                  <a:lnTo>
                    <a:pt x="2075" y="2376"/>
                  </a:lnTo>
                  <a:lnTo>
                    <a:pt x="2014" y="2376"/>
                  </a:lnTo>
                  <a:lnTo>
                    <a:pt x="1928" y="2407"/>
                  </a:lnTo>
                  <a:lnTo>
                    <a:pt x="1880" y="2526"/>
                  </a:lnTo>
                  <a:lnTo>
                    <a:pt x="1802" y="2555"/>
                  </a:lnTo>
                  <a:lnTo>
                    <a:pt x="1766" y="2539"/>
                  </a:lnTo>
                  <a:lnTo>
                    <a:pt x="1731" y="2598"/>
                  </a:lnTo>
                  <a:lnTo>
                    <a:pt x="1674" y="2579"/>
                  </a:lnTo>
                  <a:lnTo>
                    <a:pt x="1621" y="2638"/>
                  </a:lnTo>
                  <a:lnTo>
                    <a:pt x="1601" y="2718"/>
                  </a:lnTo>
                  <a:lnTo>
                    <a:pt x="1502" y="2852"/>
                  </a:lnTo>
                  <a:lnTo>
                    <a:pt x="1459" y="2888"/>
                  </a:lnTo>
                  <a:lnTo>
                    <a:pt x="1430" y="2860"/>
                  </a:lnTo>
                  <a:lnTo>
                    <a:pt x="1339" y="2876"/>
                  </a:lnTo>
                  <a:lnTo>
                    <a:pt x="1298" y="2823"/>
                  </a:lnTo>
                  <a:lnTo>
                    <a:pt x="1239" y="2821"/>
                  </a:lnTo>
                  <a:lnTo>
                    <a:pt x="1195" y="2781"/>
                  </a:lnTo>
                  <a:lnTo>
                    <a:pt x="1233" y="2707"/>
                  </a:lnTo>
                  <a:lnTo>
                    <a:pt x="1248" y="2659"/>
                  </a:lnTo>
                  <a:lnTo>
                    <a:pt x="1215" y="2612"/>
                  </a:lnTo>
                  <a:lnTo>
                    <a:pt x="1150" y="2630"/>
                  </a:lnTo>
                  <a:lnTo>
                    <a:pt x="1115" y="2709"/>
                  </a:lnTo>
                  <a:lnTo>
                    <a:pt x="1101" y="2846"/>
                  </a:lnTo>
                  <a:lnTo>
                    <a:pt x="1052" y="2901"/>
                  </a:lnTo>
                  <a:lnTo>
                    <a:pt x="939" y="2947"/>
                  </a:lnTo>
                  <a:lnTo>
                    <a:pt x="869" y="2941"/>
                  </a:lnTo>
                  <a:lnTo>
                    <a:pt x="810" y="2886"/>
                  </a:lnTo>
                  <a:lnTo>
                    <a:pt x="817" y="2795"/>
                  </a:lnTo>
                  <a:lnTo>
                    <a:pt x="874" y="2764"/>
                  </a:lnTo>
                  <a:lnTo>
                    <a:pt x="874" y="2657"/>
                  </a:lnTo>
                  <a:lnTo>
                    <a:pt x="829" y="2618"/>
                  </a:lnTo>
                  <a:lnTo>
                    <a:pt x="754" y="2620"/>
                  </a:lnTo>
                  <a:lnTo>
                    <a:pt x="658" y="2714"/>
                  </a:lnTo>
                  <a:lnTo>
                    <a:pt x="524" y="2714"/>
                  </a:lnTo>
                  <a:lnTo>
                    <a:pt x="441" y="2671"/>
                  </a:lnTo>
                  <a:lnTo>
                    <a:pt x="445" y="2610"/>
                  </a:lnTo>
                  <a:lnTo>
                    <a:pt x="378" y="2606"/>
                  </a:lnTo>
                  <a:lnTo>
                    <a:pt x="302" y="2539"/>
                  </a:lnTo>
                  <a:lnTo>
                    <a:pt x="351" y="2470"/>
                  </a:lnTo>
                  <a:lnTo>
                    <a:pt x="396" y="2457"/>
                  </a:lnTo>
                  <a:lnTo>
                    <a:pt x="376" y="2390"/>
                  </a:lnTo>
                  <a:lnTo>
                    <a:pt x="296" y="2362"/>
                  </a:lnTo>
                  <a:lnTo>
                    <a:pt x="203" y="2374"/>
                  </a:lnTo>
                  <a:lnTo>
                    <a:pt x="156" y="2429"/>
                  </a:lnTo>
                  <a:lnTo>
                    <a:pt x="111" y="2423"/>
                  </a:lnTo>
                  <a:lnTo>
                    <a:pt x="34" y="2333"/>
                  </a:lnTo>
                  <a:lnTo>
                    <a:pt x="0" y="2236"/>
                  </a:lnTo>
                  <a:lnTo>
                    <a:pt x="18" y="2179"/>
                  </a:lnTo>
                  <a:lnTo>
                    <a:pt x="10" y="2055"/>
                  </a:lnTo>
                  <a:lnTo>
                    <a:pt x="14" y="2057"/>
                  </a:lnTo>
                  <a:lnTo>
                    <a:pt x="30" y="2057"/>
                  </a:lnTo>
                  <a:lnTo>
                    <a:pt x="52" y="2059"/>
                  </a:lnTo>
                  <a:lnTo>
                    <a:pt x="79" y="2063"/>
                  </a:lnTo>
                  <a:lnTo>
                    <a:pt x="109" y="2065"/>
                  </a:lnTo>
                  <a:lnTo>
                    <a:pt x="138" y="2069"/>
                  </a:lnTo>
                  <a:lnTo>
                    <a:pt x="166" y="2073"/>
                  </a:lnTo>
                  <a:lnTo>
                    <a:pt x="189" y="2077"/>
                  </a:lnTo>
                  <a:lnTo>
                    <a:pt x="207" y="2081"/>
                  </a:lnTo>
                  <a:lnTo>
                    <a:pt x="243" y="2089"/>
                  </a:lnTo>
                  <a:lnTo>
                    <a:pt x="278" y="2089"/>
                  </a:lnTo>
                  <a:lnTo>
                    <a:pt x="308" y="2081"/>
                  </a:lnTo>
                  <a:lnTo>
                    <a:pt x="323" y="2075"/>
                  </a:lnTo>
                  <a:lnTo>
                    <a:pt x="337" y="2069"/>
                  </a:lnTo>
                  <a:lnTo>
                    <a:pt x="351" y="2067"/>
                  </a:lnTo>
                  <a:lnTo>
                    <a:pt x="367" y="2065"/>
                  </a:lnTo>
                  <a:lnTo>
                    <a:pt x="386" y="2069"/>
                  </a:lnTo>
                  <a:lnTo>
                    <a:pt x="412" y="2075"/>
                  </a:lnTo>
                  <a:lnTo>
                    <a:pt x="441" y="2079"/>
                  </a:lnTo>
                  <a:lnTo>
                    <a:pt x="473" y="2083"/>
                  </a:lnTo>
                  <a:lnTo>
                    <a:pt x="498" y="2087"/>
                  </a:lnTo>
                  <a:lnTo>
                    <a:pt x="518" y="2087"/>
                  </a:lnTo>
                  <a:lnTo>
                    <a:pt x="542" y="2089"/>
                  </a:lnTo>
                  <a:lnTo>
                    <a:pt x="560" y="2095"/>
                  </a:lnTo>
                  <a:lnTo>
                    <a:pt x="575" y="2104"/>
                  </a:lnTo>
                  <a:lnTo>
                    <a:pt x="589" y="2118"/>
                  </a:lnTo>
                  <a:lnTo>
                    <a:pt x="607" y="2134"/>
                  </a:lnTo>
                  <a:lnTo>
                    <a:pt x="626" y="2148"/>
                  </a:lnTo>
                  <a:lnTo>
                    <a:pt x="646" y="2156"/>
                  </a:lnTo>
                  <a:lnTo>
                    <a:pt x="666" y="2163"/>
                  </a:lnTo>
                  <a:lnTo>
                    <a:pt x="685" y="2173"/>
                  </a:lnTo>
                  <a:lnTo>
                    <a:pt x="709" y="2183"/>
                  </a:lnTo>
                  <a:lnTo>
                    <a:pt x="739" y="2193"/>
                  </a:lnTo>
                  <a:lnTo>
                    <a:pt x="762" y="2197"/>
                  </a:lnTo>
                  <a:lnTo>
                    <a:pt x="792" y="2199"/>
                  </a:lnTo>
                  <a:lnTo>
                    <a:pt x="821" y="2201"/>
                  </a:lnTo>
                  <a:lnTo>
                    <a:pt x="851" y="2201"/>
                  </a:lnTo>
                  <a:lnTo>
                    <a:pt x="874" y="2201"/>
                  </a:lnTo>
                  <a:lnTo>
                    <a:pt x="892" y="2203"/>
                  </a:lnTo>
                  <a:lnTo>
                    <a:pt x="904" y="2207"/>
                  </a:lnTo>
                  <a:lnTo>
                    <a:pt x="914" y="2215"/>
                  </a:lnTo>
                  <a:lnTo>
                    <a:pt x="924" y="2224"/>
                  </a:lnTo>
                  <a:lnTo>
                    <a:pt x="935" y="2232"/>
                  </a:lnTo>
                  <a:lnTo>
                    <a:pt x="947" y="2236"/>
                  </a:lnTo>
                  <a:lnTo>
                    <a:pt x="965" y="2238"/>
                  </a:lnTo>
                  <a:lnTo>
                    <a:pt x="985" y="2234"/>
                  </a:lnTo>
                  <a:lnTo>
                    <a:pt x="1002" y="2224"/>
                  </a:lnTo>
                  <a:lnTo>
                    <a:pt x="1024" y="2207"/>
                  </a:lnTo>
                  <a:lnTo>
                    <a:pt x="1048" y="2187"/>
                  </a:lnTo>
                  <a:lnTo>
                    <a:pt x="1073" y="2171"/>
                  </a:lnTo>
                  <a:lnTo>
                    <a:pt x="1103" y="2157"/>
                  </a:lnTo>
                  <a:lnTo>
                    <a:pt x="1134" y="2144"/>
                  </a:lnTo>
                  <a:lnTo>
                    <a:pt x="1164" y="2130"/>
                  </a:lnTo>
                  <a:lnTo>
                    <a:pt x="1199" y="2114"/>
                  </a:lnTo>
                  <a:lnTo>
                    <a:pt x="1241" y="2098"/>
                  </a:lnTo>
                  <a:lnTo>
                    <a:pt x="1282" y="2087"/>
                  </a:lnTo>
                  <a:lnTo>
                    <a:pt x="1325" y="2079"/>
                  </a:lnTo>
                  <a:lnTo>
                    <a:pt x="1345" y="2077"/>
                  </a:lnTo>
                  <a:lnTo>
                    <a:pt x="1357" y="2077"/>
                  </a:lnTo>
                  <a:lnTo>
                    <a:pt x="1363" y="2079"/>
                  </a:lnTo>
                  <a:lnTo>
                    <a:pt x="1367" y="2079"/>
                  </a:lnTo>
                  <a:lnTo>
                    <a:pt x="1371" y="2081"/>
                  </a:lnTo>
                  <a:lnTo>
                    <a:pt x="1378" y="2081"/>
                  </a:lnTo>
                  <a:lnTo>
                    <a:pt x="1392" y="2081"/>
                  </a:lnTo>
                  <a:lnTo>
                    <a:pt x="1418" y="2079"/>
                  </a:lnTo>
                  <a:lnTo>
                    <a:pt x="1463" y="2075"/>
                  </a:lnTo>
                  <a:lnTo>
                    <a:pt x="1498" y="2071"/>
                  </a:lnTo>
                  <a:lnTo>
                    <a:pt x="1526" y="2065"/>
                  </a:lnTo>
                  <a:lnTo>
                    <a:pt x="1548" y="2059"/>
                  </a:lnTo>
                  <a:lnTo>
                    <a:pt x="1561" y="2053"/>
                  </a:lnTo>
                  <a:lnTo>
                    <a:pt x="1571" y="2045"/>
                  </a:lnTo>
                  <a:lnTo>
                    <a:pt x="1577" y="2035"/>
                  </a:lnTo>
                  <a:lnTo>
                    <a:pt x="1581" y="2030"/>
                  </a:lnTo>
                  <a:lnTo>
                    <a:pt x="1589" y="2024"/>
                  </a:lnTo>
                  <a:lnTo>
                    <a:pt x="1603" y="2018"/>
                  </a:lnTo>
                  <a:lnTo>
                    <a:pt x="1622" y="2014"/>
                  </a:lnTo>
                  <a:lnTo>
                    <a:pt x="1640" y="2006"/>
                  </a:lnTo>
                  <a:lnTo>
                    <a:pt x="1656" y="1994"/>
                  </a:lnTo>
                  <a:lnTo>
                    <a:pt x="1668" y="1974"/>
                  </a:lnTo>
                  <a:lnTo>
                    <a:pt x="1674" y="1957"/>
                  </a:lnTo>
                  <a:lnTo>
                    <a:pt x="1680" y="1941"/>
                  </a:lnTo>
                  <a:lnTo>
                    <a:pt x="1685" y="1927"/>
                  </a:lnTo>
                  <a:lnTo>
                    <a:pt x="1697" y="1913"/>
                  </a:lnTo>
                  <a:lnTo>
                    <a:pt x="1715" y="1900"/>
                  </a:lnTo>
                  <a:lnTo>
                    <a:pt x="1737" y="1888"/>
                  </a:lnTo>
                  <a:lnTo>
                    <a:pt x="1752" y="1878"/>
                  </a:lnTo>
                  <a:lnTo>
                    <a:pt x="1764" y="1872"/>
                  </a:lnTo>
                  <a:lnTo>
                    <a:pt x="1772" y="1866"/>
                  </a:lnTo>
                  <a:lnTo>
                    <a:pt x="1780" y="1860"/>
                  </a:lnTo>
                  <a:lnTo>
                    <a:pt x="1790" y="1854"/>
                  </a:lnTo>
                  <a:lnTo>
                    <a:pt x="1804" y="1848"/>
                  </a:lnTo>
                  <a:lnTo>
                    <a:pt x="1817" y="1841"/>
                  </a:lnTo>
                  <a:lnTo>
                    <a:pt x="1831" y="1831"/>
                  </a:lnTo>
                  <a:lnTo>
                    <a:pt x="1837" y="1821"/>
                  </a:lnTo>
                  <a:lnTo>
                    <a:pt x="1837" y="1811"/>
                  </a:lnTo>
                  <a:lnTo>
                    <a:pt x="1825" y="1795"/>
                  </a:lnTo>
                  <a:lnTo>
                    <a:pt x="1809" y="1780"/>
                  </a:lnTo>
                  <a:lnTo>
                    <a:pt x="1794" y="1762"/>
                  </a:lnTo>
                  <a:lnTo>
                    <a:pt x="1780" y="1744"/>
                  </a:lnTo>
                  <a:lnTo>
                    <a:pt x="1772" y="1726"/>
                  </a:lnTo>
                  <a:lnTo>
                    <a:pt x="1772" y="1707"/>
                  </a:lnTo>
                  <a:lnTo>
                    <a:pt x="1772" y="1679"/>
                  </a:lnTo>
                  <a:lnTo>
                    <a:pt x="1776" y="1652"/>
                  </a:lnTo>
                  <a:lnTo>
                    <a:pt x="1782" y="1628"/>
                  </a:lnTo>
                  <a:lnTo>
                    <a:pt x="1790" y="1608"/>
                  </a:lnTo>
                  <a:lnTo>
                    <a:pt x="1806" y="1593"/>
                  </a:lnTo>
                  <a:lnTo>
                    <a:pt x="1823" y="1585"/>
                  </a:lnTo>
                  <a:lnTo>
                    <a:pt x="1843" y="1581"/>
                  </a:lnTo>
                  <a:lnTo>
                    <a:pt x="1863" y="1585"/>
                  </a:lnTo>
                  <a:lnTo>
                    <a:pt x="1884" y="1597"/>
                  </a:lnTo>
                  <a:lnTo>
                    <a:pt x="1910" y="1606"/>
                  </a:lnTo>
                  <a:lnTo>
                    <a:pt x="1937" y="1614"/>
                  </a:lnTo>
                  <a:lnTo>
                    <a:pt x="1963" y="1616"/>
                  </a:lnTo>
                  <a:lnTo>
                    <a:pt x="1985" y="1614"/>
                  </a:lnTo>
                  <a:lnTo>
                    <a:pt x="2002" y="1614"/>
                  </a:lnTo>
                  <a:lnTo>
                    <a:pt x="2020" y="1612"/>
                  </a:lnTo>
                  <a:lnTo>
                    <a:pt x="2034" y="1608"/>
                  </a:lnTo>
                  <a:lnTo>
                    <a:pt x="2046" y="1597"/>
                  </a:lnTo>
                  <a:lnTo>
                    <a:pt x="2058" y="1581"/>
                  </a:lnTo>
                  <a:lnTo>
                    <a:pt x="2071" y="1561"/>
                  </a:lnTo>
                  <a:lnTo>
                    <a:pt x="2085" y="1538"/>
                  </a:lnTo>
                  <a:lnTo>
                    <a:pt x="2101" y="1518"/>
                  </a:lnTo>
                  <a:lnTo>
                    <a:pt x="2117" y="1502"/>
                  </a:lnTo>
                  <a:lnTo>
                    <a:pt x="2130" y="1494"/>
                  </a:lnTo>
                  <a:lnTo>
                    <a:pt x="2146" y="1490"/>
                  </a:lnTo>
                  <a:lnTo>
                    <a:pt x="2166" y="1488"/>
                  </a:lnTo>
                  <a:lnTo>
                    <a:pt x="2189" y="1486"/>
                  </a:lnTo>
                  <a:lnTo>
                    <a:pt x="2213" y="1484"/>
                  </a:lnTo>
                  <a:lnTo>
                    <a:pt x="2231" y="1482"/>
                  </a:lnTo>
                  <a:lnTo>
                    <a:pt x="2243" y="1477"/>
                  </a:lnTo>
                  <a:lnTo>
                    <a:pt x="2254" y="1469"/>
                  </a:lnTo>
                  <a:lnTo>
                    <a:pt x="2268" y="1455"/>
                  </a:lnTo>
                  <a:lnTo>
                    <a:pt x="2284" y="1437"/>
                  </a:lnTo>
                  <a:lnTo>
                    <a:pt x="2298" y="1421"/>
                  </a:lnTo>
                  <a:lnTo>
                    <a:pt x="2308" y="1408"/>
                  </a:lnTo>
                  <a:lnTo>
                    <a:pt x="2311" y="1388"/>
                  </a:lnTo>
                  <a:lnTo>
                    <a:pt x="2315" y="1364"/>
                  </a:lnTo>
                  <a:lnTo>
                    <a:pt x="2321" y="1343"/>
                  </a:lnTo>
                  <a:lnTo>
                    <a:pt x="2331" y="1323"/>
                  </a:lnTo>
                  <a:lnTo>
                    <a:pt x="2351" y="1303"/>
                  </a:lnTo>
                  <a:lnTo>
                    <a:pt x="2374" y="1286"/>
                  </a:lnTo>
                  <a:lnTo>
                    <a:pt x="2402" y="1276"/>
                  </a:lnTo>
                  <a:lnTo>
                    <a:pt x="2416" y="1270"/>
                  </a:lnTo>
                  <a:lnTo>
                    <a:pt x="2426" y="1262"/>
                  </a:lnTo>
                  <a:lnTo>
                    <a:pt x="2433" y="1250"/>
                  </a:lnTo>
                  <a:lnTo>
                    <a:pt x="2443" y="1240"/>
                  </a:lnTo>
                  <a:lnTo>
                    <a:pt x="2455" y="1232"/>
                  </a:lnTo>
                  <a:lnTo>
                    <a:pt x="2469" y="1227"/>
                  </a:lnTo>
                  <a:lnTo>
                    <a:pt x="2487" y="1217"/>
                  </a:lnTo>
                  <a:lnTo>
                    <a:pt x="2510" y="1205"/>
                  </a:lnTo>
                  <a:lnTo>
                    <a:pt x="2534" y="1195"/>
                  </a:lnTo>
                  <a:lnTo>
                    <a:pt x="2559" y="1189"/>
                  </a:lnTo>
                  <a:lnTo>
                    <a:pt x="2583" y="1187"/>
                  </a:lnTo>
                  <a:lnTo>
                    <a:pt x="2607" y="1189"/>
                  </a:lnTo>
                  <a:lnTo>
                    <a:pt x="2628" y="1195"/>
                  </a:lnTo>
                  <a:lnTo>
                    <a:pt x="2652" y="1199"/>
                  </a:lnTo>
                  <a:lnTo>
                    <a:pt x="2670" y="1203"/>
                  </a:lnTo>
                  <a:lnTo>
                    <a:pt x="2685" y="1203"/>
                  </a:lnTo>
                  <a:lnTo>
                    <a:pt x="2697" y="1197"/>
                  </a:lnTo>
                  <a:lnTo>
                    <a:pt x="2707" y="1183"/>
                  </a:lnTo>
                  <a:lnTo>
                    <a:pt x="2713" y="1171"/>
                  </a:lnTo>
                  <a:lnTo>
                    <a:pt x="2713" y="1158"/>
                  </a:lnTo>
                  <a:lnTo>
                    <a:pt x="2707" y="1140"/>
                  </a:lnTo>
                  <a:lnTo>
                    <a:pt x="2695" y="1126"/>
                  </a:lnTo>
                  <a:lnTo>
                    <a:pt x="2682" y="1108"/>
                  </a:lnTo>
                  <a:lnTo>
                    <a:pt x="2662" y="1089"/>
                  </a:lnTo>
                  <a:lnTo>
                    <a:pt x="2644" y="1071"/>
                  </a:lnTo>
                  <a:lnTo>
                    <a:pt x="2626" y="1055"/>
                  </a:lnTo>
                  <a:lnTo>
                    <a:pt x="2611" y="1042"/>
                  </a:lnTo>
                  <a:lnTo>
                    <a:pt x="2575" y="1016"/>
                  </a:lnTo>
                  <a:lnTo>
                    <a:pt x="2538" y="1004"/>
                  </a:lnTo>
                  <a:lnTo>
                    <a:pt x="2524" y="998"/>
                  </a:lnTo>
                  <a:lnTo>
                    <a:pt x="2510" y="990"/>
                  </a:lnTo>
                  <a:lnTo>
                    <a:pt x="2498" y="986"/>
                  </a:lnTo>
                  <a:lnTo>
                    <a:pt x="2485" y="984"/>
                  </a:lnTo>
                  <a:lnTo>
                    <a:pt x="2469" y="990"/>
                  </a:lnTo>
                  <a:lnTo>
                    <a:pt x="2453" y="1006"/>
                  </a:lnTo>
                  <a:lnTo>
                    <a:pt x="2439" y="1024"/>
                  </a:lnTo>
                  <a:lnTo>
                    <a:pt x="2426" y="1040"/>
                  </a:lnTo>
                  <a:lnTo>
                    <a:pt x="2408" y="1051"/>
                  </a:lnTo>
                  <a:lnTo>
                    <a:pt x="2394" y="1053"/>
                  </a:lnTo>
                  <a:lnTo>
                    <a:pt x="2376" y="1049"/>
                  </a:lnTo>
                  <a:lnTo>
                    <a:pt x="2357" y="1044"/>
                  </a:lnTo>
                  <a:lnTo>
                    <a:pt x="2337" y="1036"/>
                  </a:lnTo>
                  <a:lnTo>
                    <a:pt x="2317" y="1032"/>
                  </a:lnTo>
                  <a:lnTo>
                    <a:pt x="2304" y="1034"/>
                  </a:lnTo>
                  <a:lnTo>
                    <a:pt x="2292" y="1042"/>
                  </a:lnTo>
                  <a:lnTo>
                    <a:pt x="2282" y="1053"/>
                  </a:lnTo>
                  <a:lnTo>
                    <a:pt x="2272" y="1067"/>
                  </a:lnTo>
                  <a:lnTo>
                    <a:pt x="2260" y="1079"/>
                  </a:lnTo>
                  <a:lnTo>
                    <a:pt x="2248" y="1087"/>
                  </a:lnTo>
                  <a:lnTo>
                    <a:pt x="2235" y="1087"/>
                  </a:lnTo>
                  <a:lnTo>
                    <a:pt x="2211" y="1075"/>
                  </a:lnTo>
                  <a:lnTo>
                    <a:pt x="2189" y="1061"/>
                  </a:lnTo>
                  <a:lnTo>
                    <a:pt x="2174" y="1044"/>
                  </a:lnTo>
                  <a:lnTo>
                    <a:pt x="2168" y="1024"/>
                  </a:lnTo>
                  <a:lnTo>
                    <a:pt x="2170" y="1010"/>
                  </a:lnTo>
                  <a:lnTo>
                    <a:pt x="2178" y="1002"/>
                  </a:lnTo>
                  <a:lnTo>
                    <a:pt x="2185" y="992"/>
                  </a:lnTo>
                  <a:lnTo>
                    <a:pt x="2193" y="982"/>
                  </a:lnTo>
                  <a:lnTo>
                    <a:pt x="2197" y="965"/>
                  </a:lnTo>
                  <a:lnTo>
                    <a:pt x="2199" y="935"/>
                  </a:lnTo>
                  <a:lnTo>
                    <a:pt x="2201" y="902"/>
                  </a:lnTo>
                  <a:lnTo>
                    <a:pt x="2207" y="868"/>
                  </a:lnTo>
                  <a:lnTo>
                    <a:pt x="2217" y="839"/>
                  </a:lnTo>
                  <a:lnTo>
                    <a:pt x="2229" y="811"/>
                  </a:lnTo>
                  <a:lnTo>
                    <a:pt x="2239" y="782"/>
                  </a:lnTo>
                  <a:lnTo>
                    <a:pt x="2248" y="754"/>
                  </a:lnTo>
                  <a:lnTo>
                    <a:pt x="2254" y="735"/>
                  </a:lnTo>
                  <a:lnTo>
                    <a:pt x="2262" y="721"/>
                  </a:lnTo>
                  <a:lnTo>
                    <a:pt x="2276" y="713"/>
                  </a:lnTo>
                  <a:lnTo>
                    <a:pt x="2296" y="711"/>
                  </a:lnTo>
                  <a:lnTo>
                    <a:pt x="2317" y="713"/>
                  </a:lnTo>
                  <a:lnTo>
                    <a:pt x="2331" y="719"/>
                  </a:lnTo>
                  <a:lnTo>
                    <a:pt x="2349" y="725"/>
                  </a:lnTo>
                  <a:lnTo>
                    <a:pt x="2365" y="733"/>
                  </a:lnTo>
                  <a:lnTo>
                    <a:pt x="2380" y="736"/>
                  </a:lnTo>
                  <a:lnTo>
                    <a:pt x="2394" y="736"/>
                  </a:lnTo>
                  <a:lnTo>
                    <a:pt x="2406" y="729"/>
                  </a:lnTo>
                  <a:lnTo>
                    <a:pt x="2424" y="703"/>
                  </a:lnTo>
                  <a:lnTo>
                    <a:pt x="2443" y="675"/>
                  </a:lnTo>
                  <a:lnTo>
                    <a:pt x="2463" y="650"/>
                  </a:lnTo>
                  <a:lnTo>
                    <a:pt x="2477" y="640"/>
                  </a:lnTo>
                  <a:lnTo>
                    <a:pt x="2493" y="636"/>
                  </a:lnTo>
                  <a:lnTo>
                    <a:pt x="2506" y="634"/>
                  </a:lnTo>
                  <a:lnTo>
                    <a:pt x="2522" y="630"/>
                  </a:lnTo>
                  <a:lnTo>
                    <a:pt x="2534" y="622"/>
                  </a:lnTo>
                  <a:lnTo>
                    <a:pt x="2540" y="611"/>
                  </a:lnTo>
                  <a:lnTo>
                    <a:pt x="2542" y="595"/>
                  </a:lnTo>
                  <a:lnTo>
                    <a:pt x="2538" y="577"/>
                  </a:lnTo>
                  <a:lnTo>
                    <a:pt x="2534" y="561"/>
                  </a:lnTo>
                  <a:lnTo>
                    <a:pt x="2530" y="548"/>
                  </a:lnTo>
                  <a:lnTo>
                    <a:pt x="2532" y="534"/>
                  </a:lnTo>
                  <a:lnTo>
                    <a:pt x="2536" y="518"/>
                  </a:lnTo>
                  <a:lnTo>
                    <a:pt x="2542" y="498"/>
                  </a:lnTo>
                  <a:lnTo>
                    <a:pt x="2550" y="477"/>
                  </a:lnTo>
                  <a:lnTo>
                    <a:pt x="2556" y="459"/>
                  </a:lnTo>
                  <a:lnTo>
                    <a:pt x="2561" y="443"/>
                  </a:lnTo>
                  <a:lnTo>
                    <a:pt x="2567" y="416"/>
                  </a:lnTo>
                  <a:lnTo>
                    <a:pt x="2571" y="386"/>
                  </a:lnTo>
                  <a:lnTo>
                    <a:pt x="2579" y="355"/>
                  </a:lnTo>
                  <a:lnTo>
                    <a:pt x="2585" y="337"/>
                  </a:lnTo>
                  <a:lnTo>
                    <a:pt x="2589" y="327"/>
                  </a:lnTo>
                  <a:lnTo>
                    <a:pt x="2595" y="317"/>
                  </a:lnTo>
                  <a:lnTo>
                    <a:pt x="2603" y="305"/>
                  </a:lnTo>
                  <a:lnTo>
                    <a:pt x="2615" y="294"/>
                  </a:lnTo>
                  <a:lnTo>
                    <a:pt x="2626" y="276"/>
                  </a:lnTo>
                  <a:lnTo>
                    <a:pt x="2632" y="260"/>
                  </a:lnTo>
                  <a:lnTo>
                    <a:pt x="2634" y="246"/>
                  </a:lnTo>
                  <a:lnTo>
                    <a:pt x="2634" y="231"/>
                  </a:lnTo>
                  <a:lnTo>
                    <a:pt x="2632" y="209"/>
                  </a:lnTo>
                  <a:lnTo>
                    <a:pt x="2632" y="185"/>
                  </a:lnTo>
                  <a:lnTo>
                    <a:pt x="2628" y="164"/>
                  </a:lnTo>
                  <a:lnTo>
                    <a:pt x="2622" y="150"/>
                  </a:lnTo>
                  <a:lnTo>
                    <a:pt x="2615" y="146"/>
                  </a:lnTo>
                  <a:lnTo>
                    <a:pt x="2605" y="148"/>
                  </a:lnTo>
                  <a:lnTo>
                    <a:pt x="2593" y="152"/>
                  </a:lnTo>
                  <a:lnTo>
                    <a:pt x="2581" y="156"/>
                  </a:lnTo>
                  <a:lnTo>
                    <a:pt x="2567" y="158"/>
                  </a:lnTo>
                  <a:lnTo>
                    <a:pt x="2556" y="156"/>
                  </a:lnTo>
                  <a:lnTo>
                    <a:pt x="2548" y="148"/>
                  </a:lnTo>
                  <a:lnTo>
                    <a:pt x="2546" y="136"/>
                  </a:lnTo>
                  <a:lnTo>
                    <a:pt x="2548" y="124"/>
                  </a:lnTo>
                  <a:lnTo>
                    <a:pt x="2550" y="116"/>
                  </a:lnTo>
                  <a:lnTo>
                    <a:pt x="2552" y="115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26" name="Freeform 107"/>
            <p:cNvSpPr/>
            <p:nvPr/>
          </p:nvSpPr>
          <p:spPr bwMode="gray">
            <a:xfrm>
              <a:off x="2016" y="1899"/>
              <a:ext cx="1007" cy="870"/>
            </a:xfrm>
            <a:custGeom>
              <a:avLst/>
              <a:gdLst>
                <a:gd name="T0" fmla="*/ 92 w 2014"/>
                <a:gd name="T1" fmla="*/ 13 h 1739"/>
                <a:gd name="T2" fmla="*/ 66 w 2014"/>
                <a:gd name="T3" fmla="*/ 38 h 1739"/>
                <a:gd name="T4" fmla="*/ 0 w 2014"/>
                <a:gd name="T5" fmla="*/ 77 h 1739"/>
                <a:gd name="T6" fmla="*/ 45 w 2014"/>
                <a:gd name="T7" fmla="*/ 154 h 1739"/>
                <a:gd name="T8" fmla="*/ 90 w 2014"/>
                <a:gd name="T9" fmla="*/ 171 h 1739"/>
                <a:gd name="T10" fmla="*/ 140 w 2014"/>
                <a:gd name="T11" fmla="*/ 160 h 1739"/>
                <a:gd name="T12" fmla="*/ 188 w 2014"/>
                <a:gd name="T13" fmla="*/ 177 h 1739"/>
                <a:gd name="T14" fmla="*/ 215 w 2014"/>
                <a:gd name="T15" fmla="*/ 193 h 1739"/>
                <a:gd name="T16" fmla="*/ 258 w 2014"/>
                <a:gd name="T17" fmla="*/ 220 h 1739"/>
                <a:gd name="T18" fmla="*/ 284 w 2014"/>
                <a:gd name="T19" fmla="*/ 237 h 1739"/>
                <a:gd name="T20" fmla="*/ 301 w 2014"/>
                <a:gd name="T21" fmla="*/ 275 h 1739"/>
                <a:gd name="T22" fmla="*/ 283 w 2014"/>
                <a:gd name="T23" fmla="*/ 318 h 1739"/>
                <a:gd name="T24" fmla="*/ 270 w 2014"/>
                <a:gd name="T25" fmla="*/ 341 h 1739"/>
                <a:gd name="T26" fmla="*/ 249 w 2014"/>
                <a:gd name="T27" fmla="*/ 367 h 1739"/>
                <a:gd name="T28" fmla="*/ 239 w 2014"/>
                <a:gd name="T29" fmla="*/ 374 h 1739"/>
                <a:gd name="T30" fmla="*/ 281 w 2014"/>
                <a:gd name="T31" fmla="*/ 390 h 1739"/>
                <a:gd name="T32" fmla="*/ 314 w 2014"/>
                <a:gd name="T33" fmla="*/ 373 h 1739"/>
                <a:gd name="T34" fmla="*/ 353 w 2014"/>
                <a:gd name="T35" fmla="*/ 403 h 1739"/>
                <a:gd name="T36" fmla="*/ 385 w 2014"/>
                <a:gd name="T37" fmla="*/ 435 h 1739"/>
                <a:gd name="T38" fmla="*/ 413 w 2014"/>
                <a:gd name="T39" fmla="*/ 401 h 1739"/>
                <a:gd name="T40" fmla="*/ 430 w 2014"/>
                <a:gd name="T41" fmla="*/ 377 h 1739"/>
                <a:gd name="T42" fmla="*/ 425 w 2014"/>
                <a:gd name="T43" fmla="*/ 349 h 1739"/>
                <a:gd name="T44" fmla="*/ 431 w 2014"/>
                <a:gd name="T45" fmla="*/ 341 h 1739"/>
                <a:gd name="T46" fmla="*/ 432 w 2014"/>
                <a:gd name="T47" fmla="*/ 335 h 1739"/>
                <a:gd name="T48" fmla="*/ 432 w 2014"/>
                <a:gd name="T49" fmla="*/ 327 h 1739"/>
                <a:gd name="T50" fmla="*/ 472 w 2014"/>
                <a:gd name="T51" fmla="*/ 329 h 1739"/>
                <a:gd name="T52" fmla="*/ 500 w 2014"/>
                <a:gd name="T53" fmla="*/ 302 h 1739"/>
                <a:gd name="T54" fmla="*/ 501 w 2014"/>
                <a:gd name="T55" fmla="*/ 267 h 1739"/>
                <a:gd name="T56" fmla="*/ 453 w 2014"/>
                <a:gd name="T57" fmla="*/ 241 h 1739"/>
                <a:gd name="T58" fmla="*/ 429 w 2014"/>
                <a:gd name="T59" fmla="*/ 256 h 1739"/>
                <a:gd name="T60" fmla="*/ 444 w 2014"/>
                <a:gd name="T61" fmla="*/ 290 h 1739"/>
                <a:gd name="T62" fmla="*/ 429 w 2014"/>
                <a:gd name="T63" fmla="*/ 315 h 1739"/>
                <a:gd name="T64" fmla="*/ 398 w 2014"/>
                <a:gd name="T65" fmla="*/ 302 h 1739"/>
                <a:gd name="T66" fmla="*/ 391 w 2014"/>
                <a:gd name="T67" fmla="*/ 276 h 1739"/>
                <a:gd name="T68" fmla="*/ 369 w 2014"/>
                <a:gd name="T69" fmla="*/ 243 h 1739"/>
                <a:gd name="T70" fmla="*/ 342 w 2014"/>
                <a:gd name="T71" fmla="*/ 228 h 1739"/>
                <a:gd name="T72" fmla="*/ 343 w 2014"/>
                <a:gd name="T73" fmla="*/ 183 h 1739"/>
                <a:gd name="T74" fmla="*/ 313 w 2014"/>
                <a:gd name="T75" fmla="*/ 148 h 1739"/>
                <a:gd name="T76" fmla="*/ 235 w 2014"/>
                <a:gd name="T77" fmla="*/ 161 h 1739"/>
                <a:gd name="T78" fmla="*/ 200 w 2014"/>
                <a:gd name="T79" fmla="*/ 128 h 1739"/>
                <a:gd name="T80" fmla="*/ 218 w 2014"/>
                <a:gd name="T81" fmla="*/ 91 h 1739"/>
                <a:gd name="T82" fmla="*/ 163 w 2014"/>
                <a:gd name="T83" fmla="*/ 100 h 1739"/>
                <a:gd name="T84" fmla="*/ 124 w 2014"/>
                <a:gd name="T85" fmla="*/ 52 h 1739"/>
                <a:gd name="T86" fmla="*/ 116 w 2014"/>
                <a:gd name="T87" fmla="*/ 3 h 17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2014"/>
                <a:gd name="T133" fmla="*/ 0 h 1739"/>
                <a:gd name="T134" fmla="*/ 2014 w 2014"/>
                <a:gd name="T135" fmla="*/ 1739 h 1739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2014" h="1739">
                  <a:moveTo>
                    <a:pt x="463" y="9"/>
                  </a:moveTo>
                  <a:lnTo>
                    <a:pt x="398" y="0"/>
                  </a:lnTo>
                  <a:lnTo>
                    <a:pt x="365" y="51"/>
                  </a:lnTo>
                  <a:lnTo>
                    <a:pt x="374" y="92"/>
                  </a:lnTo>
                  <a:lnTo>
                    <a:pt x="347" y="122"/>
                  </a:lnTo>
                  <a:lnTo>
                    <a:pt x="264" y="149"/>
                  </a:lnTo>
                  <a:lnTo>
                    <a:pt x="160" y="181"/>
                  </a:lnTo>
                  <a:lnTo>
                    <a:pt x="81" y="259"/>
                  </a:lnTo>
                  <a:lnTo>
                    <a:pt x="0" y="307"/>
                  </a:lnTo>
                  <a:lnTo>
                    <a:pt x="32" y="570"/>
                  </a:lnTo>
                  <a:lnTo>
                    <a:pt x="115" y="578"/>
                  </a:lnTo>
                  <a:lnTo>
                    <a:pt x="180" y="614"/>
                  </a:lnTo>
                  <a:lnTo>
                    <a:pt x="237" y="625"/>
                  </a:lnTo>
                  <a:lnTo>
                    <a:pt x="298" y="684"/>
                  </a:lnTo>
                  <a:lnTo>
                    <a:pt x="357" y="681"/>
                  </a:lnTo>
                  <a:lnTo>
                    <a:pt x="432" y="637"/>
                  </a:lnTo>
                  <a:lnTo>
                    <a:pt x="504" y="641"/>
                  </a:lnTo>
                  <a:lnTo>
                    <a:pt x="559" y="637"/>
                  </a:lnTo>
                  <a:lnTo>
                    <a:pt x="601" y="612"/>
                  </a:lnTo>
                  <a:lnTo>
                    <a:pt x="674" y="651"/>
                  </a:lnTo>
                  <a:lnTo>
                    <a:pt x="752" y="708"/>
                  </a:lnTo>
                  <a:lnTo>
                    <a:pt x="813" y="669"/>
                  </a:lnTo>
                  <a:lnTo>
                    <a:pt x="829" y="708"/>
                  </a:lnTo>
                  <a:lnTo>
                    <a:pt x="859" y="771"/>
                  </a:lnTo>
                  <a:lnTo>
                    <a:pt x="945" y="807"/>
                  </a:lnTo>
                  <a:lnTo>
                    <a:pt x="998" y="877"/>
                  </a:lnTo>
                  <a:lnTo>
                    <a:pt x="1032" y="879"/>
                  </a:lnTo>
                  <a:lnTo>
                    <a:pt x="1059" y="854"/>
                  </a:lnTo>
                  <a:lnTo>
                    <a:pt x="1101" y="895"/>
                  </a:lnTo>
                  <a:lnTo>
                    <a:pt x="1136" y="946"/>
                  </a:lnTo>
                  <a:lnTo>
                    <a:pt x="1150" y="1015"/>
                  </a:lnTo>
                  <a:lnTo>
                    <a:pt x="1181" y="1051"/>
                  </a:lnTo>
                  <a:lnTo>
                    <a:pt x="1203" y="1100"/>
                  </a:lnTo>
                  <a:lnTo>
                    <a:pt x="1229" y="1129"/>
                  </a:lnTo>
                  <a:lnTo>
                    <a:pt x="1197" y="1234"/>
                  </a:lnTo>
                  <a:lnTo>
                    <a:pt x="1132" y="1271"/>
                  </a:lnTo>
                  <a:lnTo>
                    <a:pt x="1144" y="1326"/>
                  </a:lnTo>
                  <a:lnTo>
                    <a:pt x="1105" y="1358"/>
                  </a:lnTo>
                  <a:lnTo>
                    <a:pt x="1077" y="1362"/>
                  </a:lnTo>
                  <a:lnTo>
                    <a:pt x="1085" y="1448"/>
                  </a:lnTo>
                  <a:lnTo>
                    <a:pt x="1050" y="1478"/>
                  </a:lnTo>
                  <a:lnTo>
                    <a:pt x="996" y="1468"/>
                  </a:lnTo>
                  <a:lnTo>
                    <a:pt x="971" y="1425"/>
                  </a:lnTo>
                  <a:lnTo>
                    <a:pt x="943" y="1444"/>
                  </a:lnTo>
                  <a:lnTo>
                    <a:pt x="953" y="1495"/>
                  </a:lnTo>
                  <a:lnTo>
                    <a:pt x="1018" y="1503"/>
                  </a:lnTo>
                  <a:lnTo>
                    <a:pt x="1073" y="1547"/>
                  </a:lnTo>
                  <a:lnTo>
                    <a:pt x="1124" y="1558"/>
                  </a:lnTo>
                  <a:lnTo>
                    <a:pt x="1126" y="1507"/>
                  </a:lnTo>
                  <a:lnTo>
                    <a:pt x="1223" y="1472"/>
                  </a:lnTo>
                  <a:lnTo>
                    <a:pt x="1256" y="1489"/>
                  </a:lnTo>
                  <a:lnTo>
                    <a:pt x="1282" y="1560"/>
                  </a:lnTo>
                  <a:lnTo>
                    <a:pt x="1363" y="1633"/>
                  </a:lnTo>
                  <a:lnTo>
                    <a:pt x="1410" y="1610"/>
                  </a:lnTo>
                  <a:lnTo>
                    <a:pt x="1437" y="1688"/>
                  </a:lnTo>
                  <a:lnTo>
                    <a:pt x="1493" y="1732"/>
                  </a:lnTo>
                  <a:lnTo>
                    <a:pt x="1540" y="1739"/>
                  </a:lnTo>
                  <a:lnTo>
                    <a:pt x="1587" y="1688"/>
                  </a:lnTo>
                  <a:lnTo>
                    <a:pt x="1654" y="1651"/>
                  </a:lnTo>
                  <a:lnTo>
                    <a:pt x="1650" y="1602"/>
                  </a:lnTo>
                  <a:lnTo>
                    <a:pt x="1634" y="1580"/>
                  </a:lnTo>
                  <a:lnTo>
                    <a:pt x="1731" y="1566"/>
                  </a:lnTo>
                  <a:lnTo>
                    <a:pt x="1719" y="1507"/>
                  </a:lnTo>
                  <a:lnTo>
                    <a:pt x="1744" y="1430"/>
                  </a:lnTo>
                  <a:lnTo>
                    <a:pt x="1697" y="1399"/>
                  </a:lnTo>
                  <a:lnTo>
                    <a:pt x="1699" y="1395"/>
                  </a:lnTo>
                  <a:lnTo>
                    <a:pt x="1707" y="1385"/>
                  </a:lnTo>
                  <a:lnTo>
                    <a:pt x="1715" y="1373"/>
                  </a:lnTo>
                  <a:lnTo>
                    <a:pt x="1723" y="1363"/>
                  </a:lnTo>
                  <a:lnTo>
                    <a:pt x="1727" y="1360"/>
                  </a:lnTo>
                  <a:lnTo>
                    <a:pt x="1727" y="1354"/>
                  </a:lnTo>
                  <a:lnTo>
                    <a:pt x="1725" y="1340"/>
                  </a:lnTo>
                  <a:lnTo>
                    <a:pt x="1725" y="1324"/>
                  </a:lnTo>
                  <a:lnTo>
                    <a:pt x="1725" y="1312"/>
                  </a:lnTo>
                  <a:lnTo>
                    <a:pt x="1725" y="1306"/>
                  </a:lnTo>
                  <a:lnTo>
                    <a:pt x="1788" y="1302"/>
                  </a:lnTo>
                  <a:lnTo>
                    <a:pt x="1835" y="1328"/>
                  </a:lnTo>
                  <a:lnTo>
                    <a:pt x="1888" y="1316"/>
                  </a:lnTo>
                  <a:lnTo>
                    <a:pt x="1888" y="1267"/>
                  </a:lnTo>
                  <a:lnTo>
                    <a:pt x="1996" y="1259"/>
                  </a:lnTo>
                  <a:lnTo>
                    <a:pt x="2000" y="1206"/>
                  </a:lnTo>
                  <a:lnTo>
                    <a:pt x="1989" y="1155"/>
                  </a:lnTo>
                  <a:lnTo>
                    <a:pt x="2014" y="1112"/>
                  </a:lnTo>
                  <a:lnTo>
                    <a:pt x="2002" y="1068"/>
                  </a:lnTo>
                  <a:lnTo>
                    <a:pt x="1882" y="1015"/>
                  </a:lnTo>
                  <a:lnTo>
                    <a:pt x="1811" y="993"/>
                  </a:lnTo>
                  <a:lnTo>
                    <a:pt x="1809" y="962"/>
                  </a:lnTo>
                  <a:lnTo>
                    <a:pt x="1758" y="960"/>
                  </a:lnTo>
                  <a:lnTo>
                    <a:pt x="1727" y="944"/>
                  </a:lnTo>
                  <a:lnTo>
                    <a:pt x="1713" y="1023"/>
                  </a:lnTo>
                  <a:lnTo>
                    <a:pt x="1701" y="1102"/>
                  </a:lnTo>
                  <a:lnTo>
                    <a:pt x="1754" y="1121"/>
                  </a:lnTo>
                  <a:lnTo>
                    <a:pt x="1774" y="1157"/>
                  </a:lnTo>
                  <a:lnTo>
                    <a:pt x="1756" y="1198"/>
                  </a:lnTo>
                  <a:lnTo>
                    <a:pt x="1717" y="1214"/>
                  </a:lnTo>
                  <a:lnTo>
                    <a:pt x="1713" y="1259"/>
                  </a:lnTo>
                  <a:lnTo>
                    <a:pt x="1678" y="1271"/>
                  </a:lnTo>
                  <a:lnTo>
                    <a:pt x="1613" y="1241"/>
                  </a:lnTo>
                  <a:lnTo>
                    <a:pt x="1589" y="1206"/>
                  </a:lnTo>
                  <a:lnTo>
                    <a:pt x="1546" y="1190"/>
                  </a:lnTo>
                  <a:lnTo>
                    <a:pt x="1546" y="1145"/>
                  </a:lnTo>
                  <a:lnTo>
                    <a:pt x="1563" y="1104"/>
                  </a:lnTo>
                  <a:lnTo>
                    <a:pt x="1524" y="1047"/>
                  </a:lnTo>
                  <a:lnTo>
                    <a:pt x="1528" y="1011"/>
                  </a:lnTo>
                  <a:lnTo>
                    <a:pt x="1475" y="970"/>
                  </a:lnTo>
                  <a:lnTo>
                    <a:pt x="1447" y="932"/>
                  </a:lnTo>
                  <a:lnTo>
                    <a:pt x="1437" y="915"/>
                  </a:lnTo>
                  <a:lnTo>
                    <a:pt x="1365" y="911"/>
                  </a:lnTo>
                  <a:lnTo>
                    <a:pt x="1306" y="856"/>
                  </a:lnTo>
                  <a:lnTo>
                    <a:pt x="1313" y="767"/>
                  </a:lnTo>
                  <a:lnTo>
                    <a:pt x="1370" y="732"/>
                  </a:lnTo>
                  <a:lnTo>
                    <a:pt x="1370" y="627"/>
                  </a:lnTo>
                  <a:lnTo>
                    <a:pt x="1325" y="588"/>
                  </a:lnTo>
                  <a:lnTo>
                    <a:pt x="1250" y="592"/>
                  </a:lnTo>
                  <a:lnTo>
                    <a:pt x="1154" y="684"/>
                  </a:lnTo>
                  <a:lnTo>
                    <a:pt x="1020" y="684"/>
                  </a:lnTo>
                  <a:lnTo>
                    <a:pt x="937" y="641"/>
                  </a:lnTo>
                  <a:lnTo>
                    <a:pt x="941" y="580"/>
                  </a:lnTo>
                  <a:lnTo>
                    <a:pt x="874" y="576"/>
                  </a:lnTo>
                  <a:lnTo>
                    <a:pt x="798" y="509"/>
                  </a:lnTo>
                  <a:lnTo>
                    <a:pt x="847" y="440"/>
                  </a:lnTo>
                  <a:lnTo>
                    <a:pt x="892" y="425"/>
                  </a:lnTo>
                  <a:lnTo>
                    <a:pt x="872" y="362"/>
                  </a:lnTo>
                  <a:lnTo>
                    <a:pt x="792" y="334"/>
                  </a:lnTo>
                  <a:lnTo>
                    <a:pt x="699" y="344"/>
                  </a:lnTo>
                  <a:lnTo>
                    <a:pt x="652" y="399"/>
                  </a:lnTo>
                  <a:lnTo>
                    <a:pt x="607" y="393"/>
                  </a:lnTo>
                  <a:lnTo>
                    <a:pt x="530" y="303"/>
                  </a:lnTo>
                  <a:lnTo>
                    <a:pt x="496" y="208"/>
                  </a:lnTo>
                  <a:lnTo>
                    <a:pt x="514" y="149"/>
                  </a:lnTo>
                  <a:lnTo>
                    <a:pt x="506" y="25"/>
                  </a:lnTo>
                  <a:lnTo>
                    <a:pt x="463" y="9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27" name="Freeform 108"/>
            <p:cNvSpPr/>
            <p:nvPr/>
          </p:nvSpPr>
          <p:spPr bwMode="gray">
            <a:xfrm>
              <a:off x="2016" y="1899"/>
              <a:ext cx="1007" cy="870"/>
            </a:xfrm>
            <a:custGeom>
              <a:avLst/>
              <a:gdLst>
                <a:gd name="T0" fmla="*/ 92 w 2014"/>
                <a:gd name="T1" fmla="*/ 13 h 1739"/>
                <a:gd name="T2" fmla="*/ 66 w 2014"/>
                <a:gd name="T3" fmla="*/ 38 h 1739"/>
                <a:gd name="T4" fmla="*/ 0 w 2014"/>
                <a:gd name="T5" fmla="*/ 77 h 1739"/>
                <a:gd name="T6" fmla="*/ 45 w 2014"/>
                <a:gd name="T7" fmla="*/ 154 h 1739"/>
                <a:gd name="T8" fmla="*/ 90 w 2014"/>
                <a:gd name="T9" fmla="*/ 171 h 1739"/>
                <a:gd name="T10" fmla="*/ 140 w 2014"/>
                <a:gd name="T11" fmla="*/ 160 h 1739"/>
                <a:gd name="T12" fmla="*/ 188 w 2014"/>
                <a:gd name="T13" fmla="*/ 177 h 1739"/>
                <a:gd name="T14" fmla="*/ 215 w 2014"/>
                <a:gd name="T15" fmla="*/ 193 h 1739"/>
                <a:gd name="T16" fmla="*/ 258 w 2014"/>
                <a:gd name="T17" fmla="*/ 220 h 1739"/>
                <a:gd name="T18" fmla="*/ 284 w 2014"/>
                <a:gd name="T19" fmla="*/ 237 h 1739"/>
                <a:gd name="T20" fmla="*/ 301 w 2014"/>
                <a:gd name="T21" fmla="*/ 275 h 1739"/>
                <a:gd name="T22" fmla="*/ 283 w 2014"/>
                <a:gd name="T23" fmla="*/ 318 h 1739"/>
                <a:gd name="T24" fmla="*/ 270 w 2014"/>
                <a:gd name="T25" fmla="*/ 341 h 1739"/>
                <a:gd name="T26" fmla="*/ 249 w 2014"/>
                <a:gd name="T27" fmla="*/ 367 h 1739"/>
                <a:gd name="T28" fmla="*/ 239 w 2014"/>
                <a:gd name="T29" fmla="*/ 374 h 1739"/>
                <a:gd name="T30" fmla="*/ 281 w 2014"/>
                <a:gd name="T31" fmla="*/ 390 h 1739"/>
                <a:gd name="T32" fmla="*/ 314 w 2014"/>
                <a:gd name="T33" fmla="*/ 373 h 1739"/>
                <a:gd name="T34" fmla="*/ 353 w 2014"/>
                <a:gd name="T35" fmla="*/ 403 h 1739"/>
                <a:gd name="T36" fmla="*/ 385 w 2014"/>
                <a:gd name="T37" fmla="*/ 435 h 1739"/>
                <a:gd name="T38" fmla="*/ 413 w 2014"/>
                <a:gd name="T39" fmla="*/ 401 h 1739"/>
                <a:gd name="T40" fmla="*/ 430 w 2014"/>
                <a:gd name="T41" fmla="*/ 377 h 1739"/>
                <a:gd name="T42" fmla="*/ 425 w 2014"/>
                <a:gd name="T43" fmla="*/ 349 h 1739"/>
                <a:gd name="T44" fmla="*/ 431 w 2014"/>
                <a:gd name="T45" fmla="*/ 341 h 1739"/>
                <a:gd name="T46" fmla="*/ 432 w 2014"/>
                <a:gd name="T47" fmla="*/ 335 h 1739"/>
                <a:gd name="T48" fmla="*/ 432 w 2014"/>
                <a:gd name="T49" fmla="*/ 327 h 1739"/>
                <a:gd name="T50" fmla="*/ 472 w 2014"/>
                <a:gd name="T51" fmla="*/ 329 h 1739"/>
                <a:gd name="T52" fmla="*/ 500 w 2014"/>
                <a:gd name="T53" fmla="*/ 302 h 1739"/>
                <a:gd name="T54" fmla="*/ 501 w 2014"/>
                <a:gd name="T55" fmla="*/ 267 h 1739"/>
                <a:gd name="T56" fmla="*/ 453 w 2014"/>
                <a:gd name="T57" fmla="*/ 241 h 1739"/>
                <a:gd name="T58" fmla="*/ 429 w 2014"/>
                <a:gd name="T59" fmla="*/ 256 h 1739"/>
                <a:gd name="T60" fmla="*/ 444 w 2014"/>
                <a:gd name="T61" fmla="*/ 290 h 1739"/>
                <a:gd name="T62" fmla="*/ 429 w 2014"/>
                <a:gd name="T63" fmla="*/ 315 h 1739"/>
                <a:gd name="T64" fmla="*/ 398 w 2014"/>
                <a:gd name="T65" fmla="*/ 302 h 1739"/>
                <a:gd name="T66" fmla="*/ 391 w 2014"/>
                <a:gd name="T67" fmla="*/ 276 h 1739"/>
                <a:gd name="T68" fmla="*/ 369 w 2014"/>
                <a:gd name="T69" fmla="*/ 243 h 1739"/>
                <a:gd name="T70" fmla="*/ 342 w 2014"/>
                <a:gd name="T71" fmla="*/ 228 h 1739"/>
                <a:gd name="T72" fmla="*/ 343 w 2014"/>
                <a:gd name="T73" fmla="*/ 183 h 1739"/>
                <a:gd name="T74" fmla="*/ 313 w 2014"/>
                <a:gd name="T75" fmla="*/ 148 h 1739"/>
                <a:gd name="T76" fmla="*/ 235 w 2014"/>
                <a:gd name="T77" fmla="*/ 161 h 1739"/>
                <a:gd name="T78" fmla="*/ 200 w 2014"/>
                <a:gd name="T79" fmla="*/ 128 h 1739"/>
                <a:gd name="T80" fmla="*/ 218 w 2014"/>
                <a:gd name="T81" fmla="*/ 91 h 1739"/>
                <a:gd name="T82" fmla="*/ 163 w 2014"/>
                <a:gd name="T83" fmla="*/ 100 h 1739"/>
                <a:gd name="T84" fmla="*/ 124 w 2014"/>
                <a:gd name="T85" fmla="*/ 52 h 1739"/>
                <a:gd name="T86" fmla="*/ 116 w 2014"/>
                <a:gd name="T87" fmla="*/ 3 h 17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2014"/>
                <a:gd name="T133" fmla="*/ 0 h 1739"/>
                <a:gd name="T134" fmla="*/ 2014 w 2014"/>
                <a:gd name="T135" fmla="*/ 1739 h 1739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2014" h="1739">
                  <a:moveTo>
                    <a:pt x="463" y="9"/>
                  </a:moveTo>
                  <a:lnTo>
                    <a:pt x="398" y="0"/>
                  </a:lnTo>
                  <a:lnTo>
                    <a:pt x="365" y="51"/>
                  </a:lnTo>
                  <a:lnTo>
                    <a:pt x="374" y="92"/>
                  </a:lnTo>
                  <a:lnTo>
                    <a:pt x="347" y="122"/>
                  </a:lnTo>
                  <a:lnTo>
                    <a:pt x="264" y="149"/>
                  </a:lnTo>
                  <a:lnTo>
                    <a:pt x="160" y="181"/>
                  </a:lnTo>
                  <a:lnTo>
                    <a:pt x="81" y="259"/>
                  </a:lnTo>
                  <a:lnTo>
                    <a:pt x="0" y="307"/>
                  </a:lnTo>
                  <a:lnTo>
                    <a:pt x="32" y="570"/>
                  </a:lnTo>
                  <a:lnTo>
                    <a:pt x="115" y="578"/>
                  </a:lnTo>
                  <a:lnTo>
                    <a:pt x="180" y="614"/>
                  </a:lnTo>
                  <a:lnTo>
                    <a:pt x="237" y="625"/>
                  </a:lnTo>
                  <a:lnTo>
                    <a:pt x="298" y="684"/>
                  </a:lnTo>
                  <a:lnTo>
                    <a:pt x="357" y="681"/>
                  </a:lnTo>
                  <a:lnTo>
                    <a:pt x="432" y="637"/>
                  </a:lnTo>
                  <a:lnTo>
                    <a:pt x="504" y="641"/>
                  </a:lnTo>
                  <a:lnTo>
                    <a:pt x="559" y="637"/>
                  </a:lnTo>
                  <a:lnTo>
                    <a:pt x="601" y="612"/>
                  </a:lnTo>
                  <a:lnTo>
                    <a:pt x="674" y="651"/>
                  </a:lnTo>
                  <a:lnTo>
                    <a:pt x="752" y="708"/>
                  </a:lnTo>
                  <a:lnTo>
                    <a:pt x="813" y="669"/>
                  </a:lnTo>
                  <a:lnTo>
                    <a:pt x="829" y="708"/>
                  </a:lnTo>
                  <a:lnTo>
                    <a:pt x="859" y="771"/>
                  </a:lnTo>
                  <a:lnTo>
                    <a:pt x="945" y="807"/>
                  </a:lnTo>
                  <a:lnTo>
                    <a:pt x="998" y="877"/>
                  </a:lnTo>
                  <a:lnTo>
                    <a:pt x="1032" y="879"/>
                  </a:lnTo>
                  <a:lnTo>
                    <a:pt x="1059" y="854"/>
                  </a:lnTo>
                  <a:lnTo>
                    <a:pt x="1101" y="895"/>
                  </a:lnTo>
                  <a:lnTo>
                    <a:pt x="1136" y="946"/>
                  </a:lnTo>
                  <a:lnTo>
                    <a:pt x="1150" y="1015"/>
                  </a:lnTo>
                  <a:lnTo>
                    <a:pt x="1181" y="1051"/>
                  </a:lnTo>
                  <a:lnTo>
                    <a:pt x="1203" y="1100"/>
                  </a:lnTo>
                  <a:lnTo>
                    <a:pt x="1229" y="1129"/>
                  </a:lnTo>
                  <a:lnTo>
                    <a:pt x="1197" y="1234"/>
                  </a:lnTo>
                  <a:lnTo>
                    <a:pt x="1132" y="1271"/>
                  </a:lnTo>
                  <a:lnTo>
                    <a:pt x="1144" y="1326"/>
                  </a:lnTo>
                  <a:lnTo>
                    <a:pt x="1105" y="1358"/>
                  </a:lnTo>
                  <a:lnTo>
                    <a:pt x="1077" y="1362"/>
                  </a:lnTo>
                  <a:lnTo>
                    <a:pt x="1085" y="1448"/>
                  </a:lnTo>
                  <a:lnTo>
                    <a:pt x="1050" y="1478"/>
                  </a:lnTo>
                  <a:lnTo>
                    <a:pt x="996" y="1468"/>
                  </a:lnTo>
                  <a:lnTo>
                    <a:pt x="971" y="1425"/>
                  </a:lnTo>
                  <a:lnTo>
                    <a:pt x="943" y="1444"/>
                  </a:lnTo>
                  <a:lnTo>
                    <a:pt x="953" y="1495"/>
                  </a:lnTo>
                  <a:lnTo>
                    <a:pt x="1018" y="1503"/>
                  </a:lnTo>
                  <a:lnTo>
                    <a:pt x="1073" y="1547"/>
                  </a:lnTo>
                  <a:lnTo>
                    <a:pt x="1124" y="1558"/>
                  </a:lnTo>
                  <a:lnTo>
                    <a:pt x="1126" y="1507"/>
                  </a:lnTo>
                  <a:lnTo>
                    <a:pt x="1223" y="1472"/>
                  </a:lnTo>
                  <a:lnTo>
                    <a:pt x="1256" y="1489"/>
                  </a:lnTo>
                  <a:lnTo>
                    <a:pt x="1282" y="1560"/>
                  </a:lnTo>
                  <a:lnTo>
                    <a:pt x="1363" y="1633"/>
                  </a:lnTo>
                  <a:lnTo>
                    <a:pt x="1410" y="1610"/>
                  </a:lnTo>
                  <a:lnTo>
                    <a:pt x="1437" y="1688"/>
                  </a:lnTo>
                  <a:lnTo>
                    <a:pt x="1493" y="1732"/>
                  </a:lnTo>
                  <a:lnTo>
                    <a:pt x="1540" y="1739"/>
                  </a:lnTo>
                  <a:lnTo>
                    <a:pt x="1587" y="1688"/>
                  </a:lnTo>
                  <a:lnTo>
                    <a:pt x="1654" y="1651"/>
                  </a:lnTo>
                  <a:lnTo>
                    <a:pt x="1650" y="1602"/>
                  </a:lnTo>
                  <a:lnTo>
                    <a:pt x="1634" y="1580"/>
                  </a:lnTo>
                  <a:lnTo>
                    <a:pt x="1731" y="1566"/>
                  </a:lnTo>
                  <a:lnTo>
                    <a:pt x="1719" y="1507"/>
                  </a:lnTo>
                  <a:lnTo>
                    <a:pt x="1744" y="1430"/>
                  </a:lnTo>
                  <a:lnTo>
                    <a:pt x="1697" y="1399"/>
                  </a:lnTo>
                  <a:lnTo>
                    <a:pt x="1699" y="1395"/>
                  </a:lnTo>
                  <a:lnTo>
                    <a:pt x="1707" y="1385"/>
                  </a:lnTo>
                  <a:lnTo>
                    <a:pt x="1715" y="1373"/>
                  </a:lnTo>
                  <a:lnTo>
                    <a:pt x="1723" y="1363"/>
                  </a:lnTo>
                  <a:lnTo>
                    <a:pt x="1727" y="1360"/>
                  </a:lnTo>
                  <a:lnTo>
                    <a:pt x="1727" y="1354"/>
                  </a:lnTo>
                  <a:lnTo>
                    <a:pt x="1725" y="1340"/>
                  </a:lnTo>
                  <a:lnTo>
                    <a:pt x="1725" y="1324"/>
                  </a:lnTo>
                  <a:lnTo>
                    <a:pt x="1725" y="1312"/>
                  </a:lnTo>
                  <a:lnTo>
                    <a:pt x="1725" y="1306"/>
                  </a:lnTo>
                  <a:lnTo>
                    <a:pt x="1788" y="1302"/>
                  </a:lnTo>
                  <a:lnTo>
                    <a:pt x="1835" y="1328"/>
                  </a:lnTo>
                  <a:lnTo>
                    <a:pt x="1888" y="1316"/>
                  </a:lnTo>
                  <a:lnTo>
                    <a:pt x="1888" y="1267"/>
                  </a:lnTo>
                  <a:lnTo>
                    <a:pt x="1996" y="1259"/>
                  </a:lnTo>
                  <a:lnTo>
                    <a:pt x="2000" y="1206"/>
                  </a:lnTo>
                  <a:lnTo>
                    <a:pt x="1989" y="1155"/>
                  </a:lnTo>
                  <a:lnTo>
                    <a:pt x="2014" y="1112"/>
                  </a:lnTo>
                  <a:lnTo>
                    <a:pt x="2002" y="1068"/>
                  </a:lnTo>
                  <a:lnTo>
                    <a:pt x="1882" y="1015"/>
                  </a:lnTo>
                  <a:lnTo>
                    <a:pt x="1811" y="993"/>
                  </a:lnTo>
                  <a:lnTo>
                    <a:pt x="1809" y="962"/>
                  </a:lnTo>
                  <a:lnTo>
                    <a:pt x="1758" y="960"/>
                  </a:lnTo>
                  <a:lnTo>
                    <a:pt x="1727" y="944"/>
                  </a:lnTo>
                  <a:lnTo>
                    <a:pt x="1713" y="1023"/>
                  </a:lnTo>
                  <a:lnTo>
                    <a:pt x="1701" y="1102"/>
                  </a:lnTo>
                  <a:lnTo>
                    <a:pt x="1754" y="1121"/>
                  </a:lnTo>
                  <a:lnTo>
                    <a:pt x="1774" y="1157"/>
                  </a:lnTo>
                  <a:lnTo>
                    <a:pt x="1756" y="1198"/>
                  </a:lnTo>
                  <a:lnTo>
                    <a:pt x="1717" y="1214"/>
                  </a:lnTo>
                  <a:lnTo>
                    <a:pt x="1713" y="1259"/>
                  </a:lnTo>
                  <a:lnTo>
                    <a:pt x="1678" y="1271"/>
                  </a:lnTo>
                  <a:lnTo>
                    <a:pt x="1613" y="1241"/>
                  </a:lnTo>
                  <a:lnTo>
                    <a:pt x="1589" y="1206"/>
                  </a:lnTo>
                  <a:lnTo>
                    <a:pt x="1546" y="1190"/>
                  </a:lnTo>
                  <a:lnTo>
                    <a:pt x="1546" y="1145"/>
                  </a:lnTo>
                  <a:lnTo>
                    <a:pt x="1563" y="1104"/>
                  </a:lnTo>
                  <a:lnTo>
                    <a:pt x="1524" y="1047"/>
                  </a:lnTo>
                  <a:lnTo>
                    <a:pt x="1528" y="1011"/>
                  </a:lnTo>
                  <a:lnTo>
                    <a:pt x="1475" y="970"/>
                  </a:lnTo>
                  <a:lnTo>
                    <a:pt x="1447" y="932"/>
                  </a:lnTo>
                  <a:lnTo>
                    <a:pt x="1437" y="915"/>
                  </a:lnTo>
                  <a:lnTo>
                    <a:pt x="1365" y="911"/>
                  </a:lnTo>
                  <a:lnTo>
                    <a:pt x="1306" y="856"/>
                  </a:lnTo>
                  <a:lnTo>
                    <a:pt x="1313" y="767"/>
                  </a:lnTo>
                  <a:lnTo>
                    <a:pt x="1370" y="732"/>
                  </a:lnTo>
                  <a:lnTo>
                    <a:pt x="1370" y="627"/>
                  </a:lnTo>
                  <a:lnTo>
                    <a:pt x="1325" y="588"/>
                  </a:lnTo>
                  <a:lnTo>
                    <a:pt x="1250" y="592"/>
                  </a:lnTo>
                  <a:lnTo>
                    <a:pt x="1154" y="684"/>
                  </a:lnTo>
                  <a:lnTo>
                    <a:pt x="1020" y="684"/>
                  </a:lnTo>
                  <a:lnTo>
                    <a:pt x="937" y="641"/>
                  </a:lnTo>
                  <a:lnTo>
                    <a:pt x="941" y="580"/>
                  </a:lnTo>
                  <a:lnTo>
                    <a:pt x="874" y="576"/>
                  </a:lnTo>
                  <a:lnTo>
                    <a:pt x="798" y="509"/>
                  </a:lnTo>
                  <a:lnTo>
                    <a:pt x="847" y="440"/>
                  </a:lnTo>
                  <a:lnTo>
                    <a:pt x="892" y="425"/>
                  </a:lnTo>
                  <a:lnTo>
                    <a:pt x="872" y="362"/>
                  </a:lnTo>
                  <a:lnTo>
                    <a:pt x="792" y="334"/>
                  </a:lnTo>
                  <a:lnTo>
                    <a:pt x="699" y="344"/>
                  </a:lnTo>
                  <a:lnTo>
                    <a:pt x="652" y="399"/>
                  </a:lnTo>
                  <a:lnTo>
                    <a:pt x="607" y="393"/>
                  </a:lnTo>
                  <a:lnTo>
                    <a:pt x="530" y="303"/>
                  </a:lnTo>
                  <a:lnTo>
                    <a:pt x="496" y="208"/>
                  </a:lnTo>
                  <a:lnTo>
                    <a:pt x="514" y="149"/>
                  </a:lnTo>
                  <a:lnTo>
                    <a:pt x="506" y="25"/>
                  </a:lnTo>
                  <a:lnTo>
                    <a:pt x="463" y="9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28" name="Freeform 109"/>
            <p:cNvSpPr/>
            <p:nvPr/>
          </p:nvSpPr>
          <p:spPr bwMode="gray">
            <a:xfrm>
              <a:off x="1694" y="2177"/>
              <a:ext cx="936" cy="666"/>
            </a:xfrm>
            <a:custGeom>
              <a:avLst/>
              <a:gdLst>
                <a:gd name="T0" fmla="*/ 445 w 1872"/>
                <a:gd name="T1" fmla="*/ 276 h 1330"/>
                <a:gd name="T2" fmla="*/ 426 w 1872"/>
                <a:gd name="T3" fmla="*/ 279 h 1330"/>
                <a:gd name="T4" fmla="*/ 397 w 1872"/>
                <a:gd name="T5" fmla="*/ 279 h 1330"/>
                <a:gd name="T6" fmla="*/ 381 w 1872"/>
                <a:gd name="T7" fmla="*/ 296 h 1330"/>
                <a:gd name="T8" fmla="*/ 343 w 1872"/>
                <a:gd name="T9" fmla="*/ 274 h 1330"/>
                <a:gd name="T10" fmla="*/ 308 w 1872"/>
                <a:gd name="T11" fmla="*/ 269 h 1330"/>
                <a:gd name="T12" fmla="*/ 275 w 1872"/>
                <a:gd name="T13" fmla="*/ 273 h 1330"/>
                <a:gd name="T14" fmla="*/ 262 w 1872"/>
                <a:gd name="T15" fmla="*/ 288 h 1330"/>
                <a:gd name="T16" fmla="*/ 260 w 1872"/>
                <a:gd name="T17" fmla="*/ 309 h 1330"/>
                <a:gd name="T18" fmla="*/ 225 w 1872"/>
                <a:gd name="T19" fmla="*/ 329 h 1330"/>
                <a:gd name="T20" fmla="*/ 204 w 1872"/>
                <a:gd name="T21" fmla="*/ 313 h 1330"/>
                <a:gd name="T22" fmla="*/ 155 w 1872"/>
                <a:gd name="T23" fmla="*/ 287 h 1330"/>
                <a:gd name="T24" fmla="*/ 113 w 1872"/>
                <a:gd name="T25" fmla="*/ 280 h 1330"/>
                <a:gd name="T26" fmla="*/ 85 w 1872"/>
                <a:gd name="T27" fmla="*/ 274 h 1330"/>
                <a:gd name="T28" fmla="*/ 64 w 1872"/>
                <a:gd name="T29" fmla="*/ 264 h 1330"/>
                <a:gd name="T30" fmla="*/ 28 w 1872"/>
                <a:gd name="T31" fmla="*/ 256 h 1330"/>
                <a:gd name="T32" fmla="*/ 2 w 1872"/>
                <a:gd name="T33" fmla="*/ 206 h 1330"/>
                <a:gd name="T34" fmla="*/ 12 w 1872"/>
                <a:gd name="T35" fmla="*/ 185 h 1330"/>
                <a:gd name="T36" fmla="*/ 20 w 1872"/>
                <a:gd name="T37" fmla="*/ 149 h 1330"/>
                <a:gd name="T38" fmla="*/ 11 w 1872"/>
                <a:gd name="T39" fmla="*/ 133 h 1330"/>
                <a:gd name="T40" fmla="*/ 20 w 1872"/>
                <a:gd name="T41" fmla="*/ 117 h 1330"/>
                <a:gd name="T42" fmla="*/ 61 w 1872"/>
                <a:gd name="T43" fmla="*/ 117 h 1330"/>
                <a:gd name="T44" fmla="*/ 53 w 1872"/>
                <a:gd name="T45" fmla="*/ 96 h 1330"/>
                <a:gd name="T46" fmla="*/ 74 w 1872"/>
                <a:gd name="T47" fmla="*/ 75 h 1330"/>
                <a:gd name="T48" fmla="*/ 45 w 1872"/>
                <a:gd name="T49" fmla="*/ 32 h 1330"/>
                <a:gd name="T50" fmla="*/ 99 w 1872"/>
                <a:gd name="T51" fmla="*/ 18 h 1330"/>
                <a:gd name="T52" fmla="*/ 134 w 1872"/>
                <a:gd name="T53" fmla="*/ 10 h 1330"/>
                <a:gd name="T54" fmla="*/ 169 w 1872"/>
                <a:gd name="T55" fmla="*/ 4 h 1330"/>
                <a:gd name="T56" fmla="*/ 206 w 1872"/>
                <a:gd name="T57" fmla="*/ 15 h 1330"/>
                <a:gd name="T58" fmla="*/ 235 w 1872"/>
                <a:gd name="T59" fmla="*/ 32 h 1330"/>
                <a:gd name="T60" fmla="*/ 269 w 1872"/>
                <a:gd name="T61" fmla="*/ 20 h 1330"/>
                <a:gd name="T62" fmla="*/ 301 w 1872"/>
                <a:gd name="T63" fmla="*/ 20 h 1330"/>
                <a:gd name="T64" fmla="*/ 330 w 1872"/>
                <a:gd name="T65" fmla="*/ 24 h 1330"/>
                <a:gd name="T66" fmla="*/ 364 w 1872"/>
                <a:gd name="T67" fmla="*/ 28 h 1330"/>
                <a:gd name="T68" fmla="*/ 376 w 1872"/>
                <a:gd name="T69" fmla="*/ 54 h 1330"/>
                <a:gd name="T70" fmla="*/ 411 w 1872"/>
                <a:gd name="T71" fmla="*/ 80 h 1330"/>
                <a:gd name="T72" fmla="*/ 426 w 1872"/>
                <a:gd name="T73" fmla="*/ 75 h 1330"/>
                <a:gd name="T74" fmla="*/ 445 w 1872"/>
                <a:gd name="T75" fmla="*/ 98 h 1330"/>
                <a:gd name="T76" fmla="*/ 456 w 1872"/>
                <a:gd name="T77" fmla="*/ 124 h 1330"/>
                <a:gd name="T78" fmla="*/ 468 w 1872"/>
                <a:gd name="T79" fmla="*/ 143 h 1330"/>
                <a:gd name="T80" fmla="*/ 444 w 1872"/>
                <a:gd name="T81" fmla="*/ 179 h 1330"/>
                <a:gd name="T82" fmla="*/ 437 w 1872"/>
                <a:gd name="T83" fmla="*/ 201 h 1330"/>
                <a:gd name="T84" fmla="*/ 432 w 1872"/>
                <a:gd name="T85" fmla="*/ 223 h 1330"/>
                <a:gd name="T86" fmla="*/ 410 w 1872"/>
                <a:gd name="T87" fmla="*/ 228 h 1330"/>
                <a:gd name="T88" fmla="*/ 397 w 1872"/>
                <a:gd name="T89" fmla="*/ 222 h 1330"/>
                <a:gd name="T90" fmla="*/ 416 w 1872"/>
                <a:gd name="T91" fmla="*/ 237 h 1330"/>
                <a:gd name="T92" fmla="*/ 442 w 1872"/>
                <a:gd name="T93" fmla="*/ 251 h 133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1872"/>
                <a:gd name="T142" fmla="*/ 0 h 1330"/>
                <a:gd name="T143" fmla="*/ 1872 w 1872"/>
                <a:gd name="T144" fmla="*/ 1330 h 1330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1872" h="1330">
                  <a:moveTo>
                    <a:pt x="1801" y="1035"/>
                  </a:moveTo>
                  <a:lnTo>
                    <a:pt x="1779" y="1102"/>
                  </a:lnTo>
                  <a:lnTo>
                    <a:pt x="1736" y="1082"/>
                  </a:lnTo>
                  <a:lnTo>
                    <a:pt x="1702" y="1115"/>
                  </a:lnTo>
                  <a:lnTo>
                    <a:pt x="1655" y="1072"/>
                  </a:lnTo>
                  <a:lnTo>
                    <a:pt x="1586" y="1114"/>
                  </a:lnTo>
                  <a:lnTo>
                    <a:pt x="1588" y="1184"/>
                  </a:lnTo>
                  <a:lnTo>
                    <a:pt x="1521" y="1180"/>
                  </a:lnTo>
                  <a:lnTo>
                    <a:pt x="1421" y="1068"/>
                  </a:lnTo>
                  <a:lnTo>
                    <a:pt x="1372" y="1094"/>
                  </a:lnTo>
                  <a:lnTo>
                    <a:pt x="1279" y="1049"/>
                  </a:lnTo>
                  <a:lnTo>
                    <a:pt x="1232" y="1072"/>
                  </a:lnTo>
                  <a:lnTo>
                    <a:pt x="1138" y="1062"/>
                  </a:lnTo>
                  <a:lnTo>
                    <a:pt x="1100" y="1090"/>
                  </a:lnTo>
                  <a:lnTo>
                    <a:pt x="1092" y="1155"/>
                  </a:lnTo>
                  <a:lnTo>
                    <a:pt x="1045" y="1149"/>
                  </a:lnTo>
                  <a:lnTo>
                    <a:pt x="1055" y="1184"/>
                  </a:lnTo>
                  <a:lnTo>
                    <a:pt x="1039" y="1234"/>
                  </a:lnTo>
                  <a:lnTo>
                    <a:pt x="968" y="1330"/>
                  </a:lnTo>
                  <a:lnTo>
                    <a:pt x="897" y="1314"/>
                  </a:lnTo>
                  <a:lnTo>
                    <a:pt x="821" y="1304"/>
                  </a:lnTo>
                  <a:lnTo>
                    <a:pt x="813" y="1251"/>
                  </a:lnTo>
                  <a:lnTo>
                    <a:pt x="728" y="1190"/>
                  </a:lnTo>
                  <a:lnTo>
                    <a:pt x="618" y="1147"/>
                  </a:lnTo>
                  <a:lnTo>
                    <a:pt x="521" y="1149"/>
                  </a:lnTo>
                  <a:lnTo>
                    <a:pt x="452" y="1117"/>
                  </a:lnTo>
                  <a:lnTo>
                    <a:pt x="389" y="1121"/>
                  </a:lnTo>
                  <a:lnTo>
                    <a:pt x="338" y="1092"/>
                  </a:lnTo>
                  <a:lnTo>
                    <a:pt x="281" y="1056"/>
                  </a:lnTo>
                  <a:lnTo>
                    <a:pt x="256" y="1054"/>
                  </a:lnTo>
                  <a:lnTo>
                    <a:pt x="185" y="1021"/>
                  </a:lnTo>
                  <a:lnTo>
                    <a:pt x="112" y="1023"/>
                  </a:lnTo>
                  <a:lnTo>
                    <a:pt x="61" y="911"/>
                  </a:lnTo>
                  <a:lnTo>
                    <a:pt x="6" y="822"/>
                  </a:lnTo>
                  <a:lnTo>
                    <a:pt x="0" y="740"/>
                  </a:lnTo>
                  <a:lnTo>
                    <a:pt x="45" y="738"/>
                  </a:lnTo>
                  <a:lnTo>
                    <a:pt x="43" y="686"/>
                  </a:lnTo>
                  <a:lnTo>
                    <a:pt x="77" y="594"/>
                  </a:lnTo>
                  <a:lnTo>
                    <a:pt x="78" y="549"/>
                  </a:lnTo>
                  <a:lnTo>
                    <a:pt x="43" y="529"/>
                  </a:lnTo>
                  <a:lnTo>
                    <a:pt x="80" y="501"/>
                  </a:lnTo>
                  <a:lnTo>
                    <a:pt x="77" y="466"/>
                  </a:lnTo>
                  <a:lnTo>
                    <a:pt x="139" y="501"/>
                  </a:lnTo>
                  <a:lnTo>
                    <a:pt x="244" y="466"/>
                  </a:lnTo>
                  <a:lnTo>
                    <a:pt x="206" y="433"/>
                  </a:lnTo>
                  <a:lnTo>
                    <a:pt x="212" y="383"/>
                  </a:lnTo>
                  <a:lnTo>
                    <a:pt x="265" y="364"/>
                  </a:lnTo>
                  <a:lnTo>
                    <a:pt x="293" y="299"/>
                  </a:lnTo>
                  <a:lnTo>
                    <a:pt x="175" y="206"/>
                  </a:lnTo>
                  <a:lnTo>
                    <a:pt x="179" y="126"/>
                  </a:lnTo>
                  <a:lnTo>
                    <a:pt x="252" y="84"/>
                  </a:lnTo>
                  <a:lnTo>
                    <a:pt x="393" y="70"/>
                  </a:lnTo>
                  <a:lnTo>
                    <a:pt x="502" y="41"/>
                  </a:lnTo>
                  <a:lnTo>
                    <a:pt x="533" y="37"/>
                  </a:lnTo>
                  <a:lnTo>
                    <a:pt x="596" y="0"/>
                  </a:lnTo>
                  <a:lnTo>
                    <a:pt x="675" y="13"/>
                  </a:lnTo>
                  <a:lnTo>
                    <a:pt x="758" y="21"/>
                  </a:lnTo>
                  <a:lnTo>
                    <a:pt x="823" y="57"/>
                  </a:lnTo>
                  <a:lnTo>
                    <a:pt x="880" y="68"/>
                  </a:lnTo>
                  <a:lnTo>
                    <a:pt x="941" y="127"/>
                  </a:lnTo>
                  <a:lnTo>
                    <a:pt x="996" y="124"/>
                  </a:lnTo>
                  <a:lnTo>
                    <a:pt x="1075" y="80"/>
                  </a:lnTo>
                  <a:lnTo>
                    <a:pt x="1147" y="84"/>
                  </a:lnTo>
                  <a:lnTo>
                    <a:pt x="1202" y="80"/>
                  </a:lnTo>
                  <a:lnTo>
                    <a:pt x="1244" y="57"/>
                  </a:lnTo>
                  <a:lnTo>
                    <a:pt x="1319" y="96"/>
                  </a:lnTo>
                  <a:lnTo>
                    <a:pt x="1395" y="151"/>
                  </a:lnTo>
                  <a:lnTo>
                    <a:pt x="1456" y="112"/>
                  </a:lnTo>
                  <a:lnTo>
                    <a:pt x="1480" y="171"/>
                  </a:lnTo>
                  <a:lnTo>
                    <a:pt x="1502" y="214"/>
                  </a:lnTo>
                  <a:lnTo>
                    <a:pt x="1588" y="250"/>
                  </a:lnTo>
                  <a:lnTo>
                    <a:pt x="1641" y="320"/>
                  </a:lnTo>
                  <a:lnTo>
                    <a:pt x="1675" y="322"/>
                  </a:lnTo>
                  <a:lnTo>
                    <a:pt x="1702" y="299"/>
                  </a:lnTo>
                  <a:lnTo>
                    <a:pt x="1740" y="334"/>
                  </a:lnTo>
                  <a:lnTo>
                    <a:pt x="1779" y="389"/>
                  </a:lnTo>
                  <a:lnTo>
                    <a:pt x="1793" y="458"/>
                  </a:lnTo>
                  <a:lnTo>
                    <a:pt x="1824" y="494"/>
                  </a:lnTo>
                  <a:lnTo>
                    <a:pt x="1846" y="543"/>
                  </a:lnTo>
                  <a:lnTo>
                    <a:pt x="1872" y="572"/>
                  </a:lnTo>
                  <a:lnTo>
                    <a:pt x="1840" y="677"/>
                  </a:lnTo>
                  <a:lnTo>
                    <a:pt x="1775" y="714"/>
                  </a:lnTo>
                  <a:lnTo>
                    <a:pt x="1787" y="769"/>
                  </a:lnTo>
                  <a:lnTo>
                    <a:pt x="1748" y="801"/>
                  </a:lnTo>
                  <a:lnTo>
                    <a:pt x="1720" y="805"/>
                  </a:lnTo>
                  <a:lnTo>
                    <a:pt x="1726" y="889"/>
                  </a:lnTo>
                  <a:lnTo>
                    <a:pt x="1693" y="921"/>
                  </a:lnTo>
                  <a:lnTo>
                    <a:pt x="1639" y="911"/>
                  </a:lnTo>
                  <a:lnTo>
                    <a:pt x="1614" y="868"/>
                  </a:lnTo>
                  <a:lnTo>
                    <a:pt x="1586" y="887"/>
                  </a:lnTo>
                  <a:lnTo>
                    <a:pt x="1596" y="938"/>
                  </a:lnTo>
                  <a:lnTo>
                    <a:pt x="1661" y="946"/>
                  </a:lnTo>
                  <a:lnTo>
                    <a:pt x="1716" y="990"/>
                  </a:lnTo>
                  <a:lnTo>
                    <a:pt x="1767" y="1001"/>
                  </a:lnTo>
                  <a:lnTo>
                    <a:pt x="1801" y="1035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29" name="Freeform 110"/>
            <p:cNvSpPr/>
            <p:nvPr/>
          </p:nvSpPr>
          <p:spPr bwMode="gray">
            <a:xfrm>
              <a:off x="1694" y="2177"/>
              <a:ext cx="936" cy="666"/>
            </a:xfrm>
            <a:custGeom>
              <a:avLst/>
              <a:gdLst>
                <a:gd name="T0" fmla="*/ 445 w 1872"/>
                <a:gd name="T1" fmla="*/ 276 h 1330"/>
                <a:gd name="T2" fmla="*/ 426 w 1872"/>
                <a:gd name="T3" fmla="*/ 279 h 1330"/>
                <a:gd name="T4" fmla="*/ 397 w 1872"/>
                <a:gd name="T5" fmla="*/ 279 h 1330"/>
                <a:gd name="T6" fmla="*/ 381 w 1872"/>
                <a:gd name="T7" fmla="*/ 296 h 1330"/>
                <a:gd name="T8" fmla="*/ 343 w 1872"/>
                <a:gd name="T9" fmla="*/ 274 h 1330"/>
                <a:gd name="T10" fmla="*/ 308 w 1872"/>
                <a:gd name="T11" fmla="*/ 269 h 1330"/>
                <a:gd name="T12" fmla="*/ 275 w 1872"/>
                <a:gd name="T13" fmla="*/ 273 h 1330"/>
                <a:gd name="T14" fmla="*/ 262 w 1872"/>
                <a:gd name="T15" fmla="*/ 288 h 1330"/>
                <a:gd name="T16" fmla="*/ 260 w 1872"/>
                <a:gd name="T17" fmla="*/ 309 h 1330"/>
                <a:gd name="T18" fmla="*/ 225 w 1872"/>
                <a:gd name="T19" fmla="*/ 329 h 1330"/>
                <a:gd name="T20" fmla="*/ 204 w 1872"/>
                <a:gd name="T21" fmla="*/ 313 h 1330"/>
                <a:gd name="T22" fmla="*/ 155 w 1872"/>
                <a:gd name="T23" fmla="*/ 287 h 1330"/>
                <a:gd name="T24" fmla="*/ 113 w 1872"/>
                <a:gd name="T25" fmla="*/ 280 h 1330"/>
                <a:gd name="T26" fmla="*/ 85 w 1872"/>
                <a:gd name="T27" fmla="*/ 274 h 1330"/>
                <a:gd name="T28" fmla="*/ 64 w 1872"/>
                <a:gd name="T29" fmla="*/ 264 h 1330"/>
                <a:gd name="T30" fmla="*/ 28 w 1872"/>
                <a:gd name="T31" fmla="*/ 256 h 1330"/>
                <a:gd name="T32" fmla="*/ 2 w 1872"/>
                <a:gd name="T33" fmla="*/ 206 h 1330"/>
                <a:gd name="T34" fmla="*/ 12 w 1872"/>
                <a:gd name="T35" fmla="*/ 185 h 1330"/>
                <a:gd name="T36" fmla="*/ 20 w 1872"/>
                <a:gd name="T37" fmla="*/ 149 h 1330"/>
                <a:gd name="T38" fmla="*/ 11 w 1872"/>
                <a:gd name="T39" fmla="*/ 133 h 1330"/>
                <a:gd name="T40" fmla="*/ 20 w 1872"/>
                <a:gd name="T41" fmla="*/ 117 h 1330"/>
                <a:gd name="T42" fmla="*/ 61 w 1872"/>
                <a:gd name="T43" fmla="*/ 117 h 1330"/>
                <a:gd name="T44" fmla="*/ 53 w 1872"/>
                <a:gd name="T45" fmla="*/ 96 h 1330"/>
                <a:gd name="T46" fmla="*/ 74 w 1872"/>
                <a:gd name="T47" fmla="*/ 75 h 1330"/>
                <a:gd name="T48" fmla="*/ 45 w 1872"/>
                <a:gd name="T49" fmla="*/ 32 h 1330"/>
                <a:gd name="T50" fmla="*/ 99 w 1872"/>
                <a:gd name="T51" fmla="*/ 18 h 1330"/>
                <a:gd name="T52" fmla="*/ 134 w 1872"/>
                <a:gd name="T53" fmla="*/ 10 h 1330"/>
                <a:gd name="T54" fmla="*/ 169 w 1872"/>
                <a:gd name="T55" fmla="*/ 4 h 1330"/>
                <a:gd name="T56" fmla="*/ 206 w 1872"/>
                <a:gd name="T57" fmla="*/ 15 h 1330"/>
                <a:gd name="T58" fmla="*/ 235 w 1872"/>
                <a:gd name="T59" fmla="*/ 32 h 1330"/>
                <a:gd name="T60" fmla="*/ 269 w 1872"/>
                <a:gd name="T61" fmla="*/ 20 h 1330"/>
                <a:gd name="T62" fmla="*/ 301 w 1872"/>
                <a:gd name="T63" fmla="*/ 20 h 1330"/>
                <a:gd name="T64" fmla="*/ 330 w 1872"/>
                <a:gd name="T65" fmla="*/ 24 h 1330"/>
                <a:gd name="T66" fmla="*/ 364 w 1872"/>
                <a:gd name="T67" fmla="*/ 28 h 1330"/>
                <a:gd name="T68" fmla="*/ 376 w 1872"/>
                <a:gd name="T69" fmla="*/ 54 h 1330"/>
                <a:gd name="T70" fmla="*/ 411 w 1872"/>
                <a:gd name="T71" fmla="*/ 80 h 1330"/>
                <a:gd name="T72" fmla="*/ 426 w 1872"/>
                <a:gd name="T73" fmla="*/ 75 h 1330"/>
                <a:gd name="T74" fmla="*/ 445 w 1872"/>
                <a:gd name="T75" fmla="*/ 98 h 1330"/>
                <a:gd name="T76" fmla="*/ 456 w 1872"/>
                <a:gd name="T77" fmla="*/ 124 h 1330"/>
                <a:gd name="T78" fmla="*/ 468 w 1872"/>
                <a:gd name="T79" fmla="*/ 143 h 1330"/>
                <a:gd name="T80" fmla="*/ 444 w 1872"/>
                <a:gd name="T81" fmla="*/ 179 h 1330"/>
                <a:gd name="T82" fmla="*/ 437 w 1872"/>
                <a:gd name="T83" fmla="*/ 201 h 1330"/>
                <a:gd name="T84" fmla="*/ 432 w 1872"/>
                <a:gd name="T85" fmla="*/ 223 h 1330"/>
                <a:gd name="T86" fmla="*/ 410 w 1872"/>
                <a:gd name="T87" fmla="*/ 228 h 1330"/>
                <a:gd name="T88" fmla="*/ 397 w 1872"/>
                <a:gd name="T89" fmla="*/ 222 h 1330"/>
                <a:gd name="T90" fmla="*/ 416 w 1872"/>
                <a:gd name="T91" fmla="*/ 237 h 1330"/>
                <a:gd name="T92" fmla="*/ 442 w 1872"/>
                <a:gd name="T93" fmla="*/ 251 h 133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1872"/>
                <a:gd name="T142" fmla="*/ 0 h 1330"/>
                <a:gd name="T143" fmla="*/ 1872 w 1872"/>
                <a:gd name="T144" fmla="*/ 1330 h 1330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1872" h="1330">
                  <a:moveTo>
                    <a:pt x="1801" y="1035"/>
                  </a:moveTo>
                  <a:lnTo>
                    <a:pt x="1779" y="1102"/>
                  </a:lnTo>
                  <a:lnTo>
                    <a:pt x="1736" y="1082"/>
                  </a:lnTo>
                  <a:lnTo>
                    <a:pt x="1702" y="1115"/>
                  </a:lnTo>
                  <a:lnTo>
                    <a:pt x="1655" y="1072"/>
                  </a:lnTo>
                  <a:lnTo>
                    <a:pt x="1586" y="1114"/>
                  </a:lnTo>
                  <a:lnTo>
                    <a:pt x="1588" y="1184"/>
                  </a:lnTo>
                  <a:lnTo>
                    <a:pt x="1521" y="1180"/>
                  </a:lnTo>
                  <a:lnTo>
                    <a:pt x="1421" y="1068"/>
                  </a:lnTo>
                  <a:lnTo>
                    <a:pt x="1372" y="1094"/>
                  </a:lnTo>
                  <a:lnTo>
                    <a:pt x="1279" y="1049"/>
                  </a:lnTo>
                  <a:lnTo>
                    <a:pt x="1232" y="1072"/>
                  </a:lnTo>
                  <a:lnTo>
                    <a:pt x="1138" y="1062"/>
                  </a:lnTo>
                  <a:lnTo>
                    <a:pt x="1100" y="1090"/>
                  </a:lnTo>
                  <a:lnTo>
                    <a:pt x="1092" y="1155"/>
                  </a:lnTo>
                  <a:lnTo>
                    <a:pt x="1045" y="1149"/>
                  </a:lnTo>
                  <a:lnTo>
                    <a:pt x="1055" y="1184"/>
                  </a:lnTo>
                  <a:lnTo>
                    <a:pt x="1039" y="1234"/>
                  </a:lnTo>
                  <a:lnTo>
                    <a:pt x="968" y="1330"/>
                  </a:lnTo>
                  <a:lnTo>
                    <a:pt x="897" y="1314"/>
                  </a:lnTo>
                  <a:lnTo>
                    <a:pt x="821" y="1304"/>
                  </a:lnTo>
                  <a:lnTo>
                    <a:pt x="813" y="1251"/>
                  </a:lnTo>
                  <a:lnTo>
                    <a:pt x="728" y="1190"/>
                  </a:lnTo>
                  <a:lnTo>
                    <a:pt x="618" y="1147"/>
                  </a:lnTo>
                  <a:lnTo>
                    <a:pt x="521" y="1149"/>
                  </a:lnTo>
                  <a:lnTo>
                    <a:pt x="452" y="1117"/>
                  </a:lnTo>
                  <a:lnTo>
                    <a:pt x="389" y="1121"/>
                  </a:lnTo>
                  <a:lnTo>
                    <a:pt x="338" y="1092"/>
                  </a:lnTo>
                  <a:lnTo>
                    <a:pt x="281" y="1056"/>
                  </a:lnTo>
                  <a:lnTo>
                    <a:pt x="256" y="1054"/>
                  </a:lnTo>
                  <a:lnTo>
                    <a:pt x="185" y="1021"/>
                  </a:lnTo>
                  <a:lnTo>
                    <a:pt x="112" y="1023"/>
                  </a:lnTo>
                  <a:lnTo>
                    <a:pt x="61" y="911"/>
                  </a:lnTo>
                  <a:lnTo>
                    <a:pt x="6" y="822"/>
                  </a:lnTo>
                  <a:lnTo>
                    <a:pt x="0" y="740"/>
                  </a:lnTo>
                  <a:lnTo>
                    <a:pt x="45" y="738"/>
                  </a:lnTo>
                  <a:lnTo>
                    <a:pt x="43" y="686"/>
                  </a:lnTo>
                  <a:lnTo>
                    <a:pt x="77" y="594"/>
                  </a:lnTo>
                  <a:lnTo>
                    <a:pt x="78" y="549"/>
                  </a:lnTo>
                  <a:lnTo>
                    <a:pt x="43" y="529"/>
                  </a:lnTo>
                  <a:lnTo>
                    <a:pt x="80" y="501"/>
                  </a:lnTo>
                  <a:lnTo>
                    <a:pt x="77" y="466"/>
                  </a:lnTo>
                  <a:lnTo>
                    <a:pt x="139" y="501"/>
                  </a:lnTo>
                  <a:lnTo>
                    <a:pt x="244" y="466"/>
                  </a:lnTo>
                  <a:lnTo>
                    <a:pt x="206" y="433"/>
                  </a:lnTo>
                  <a:lnTo>
                    <a:pt x="212" y="383"/>
                  </a:lnTo>
                  <a:lnTo>
                    <a:pt x="265" y="364"/>
                  </a:lnTo>
                  <a:lnTo>
                    <a:pt x="293" y="299"/>
                  </a:lnTo>
                  <a:lnTo>
                    <a:pt x="175" y="206"/>
                  </a:lnTo>
                  <a:lnTo>
                    <a:pt x="179" y="126"/>
                  </a:lnTo>
                  <a:lnTo>
                    <a:pt x="252" y="84"/>
                  </a:lnTo>
                  <a:lnTo>
                    <a:pt x="393" y="70"/>
                  </a:lnTo>
                  <a:lnTo>
                    <a:pt x="502" y="41"/>
                  </a:lnTo>
                  <a:lnTo>
                    <a:pt x="533" y="37"/>
                  </a:lnTo>
                  <a:lnTo>
                    <a:pt x="596" y="0"/>
                  </a:lnTo>
                  <a:lnTo>
                    <a:pt x="675" y="13"/>
                  </a:lnTo>
                  <a:lnTo>
                    <a:pt x="758" y="21"/>
                  </a:lnTo>
                  <a:lnTo>
                    <a:pt x="823" y="57"/>
                  </a:lnTo>
                  <a:lnTo>
                    <a:pt x="880" y="68"/>
                  </a:lnTo>
                  <a:lnTo>
                    <a:pt x="941" y="127"/>
                  </a:lnTo>
                  <a:lnTo>
                    <a:pt x="996" y="124"/>
                  </a:lnTo>
                  <a:lnTo>
                    <a:pt x="1075" y="80"/>
                  </a:lnTo>
                  <a:lnTo>
                    <a:pt x="1147" y="84"/>
                  </a:lnTo>
                  <a:lnTo>
                    <a:pt x="1202" y="80"/>
                  </a:lnTo>
                  <a:lnTo>
                    <a:pt x="1244" y="57"/>
                  </a:lnTo>
                  <a:lnTo>
                    <a:pt x="1319" y="96"/>
                  </a:lnTo>
                  <a:lnTo>
                    <a:pt x="1395" y="151"/>
                  </a:lnTo>
                  <a:lnTo>
                    <a:pt x="1456" y="112"/>
                  </a:lnTo>
                  <a:lnTo>
                    <a:pt x="1480" y="171"/>
                  </a:lnTo>
                  <a:lnTo>
                    <a:pt x="1502" y="214"/>
                  </a:lnTo>
                  <a:lnTo>
                    <a:pt x="1588" y="250"/>
                  </a:lnTo>
                  <a:lnTo>
                    <a:pt x="1641" y="320"/>
                  </a:lnTo>
                  <a:lnTo>
                    <a:pt x="1675" y="322"/>
                  </a:lnTo>
                  <a:lnTo>
                    <a:pt x="1702" y="299"/>
                  </a:lnTo>
                  <a:lnTo>
                    <a:pt x="1740" y="334"/>
                  </a:lnTo>
                  <a:lnTo>
                    <a:pt x="1779" y="389"/>
                  </a:lnTo>
                  <a:lnTo>
                    <a:pt x="1793" y="458"/>
                  </a:lnTo>
                  <a:lnTo>
                    <a:pt x="1824" y="494"/>
                  </a:lnTo>
                  <a:lnTo>
                    <a:pt x="1846" y="543"/>
                  </a:lnTo>
                  <a:lnTo>
                    <a:pt x="1872" y="572"/>
                  </a:lnTo>
                  <a:lnTo>
                    <a:pt x="1840" y="677"/>
                  </a:lnTo>
                  <a:lnTo>
                    <a:pt x="1775" y="714"/>
                  </a:lnTo>
                  <a:lnTo>
                    <a:pt x="1787" y="769"/>
                  </a:lnTo>
                  <a:lnTo>
                    <a:pt x="1748" y="801"/>
                  </a:lnTo>
                  <a:lnTo>
                    <a:pt x="1720" y="805"/>
                  </a:lnTo>
                  <a:lnTo>
                    <a:pt x="1726" y="889"/>
                  </a:lnTo>
                  <a:lnTo>
                    <a:pt x="1693" y="921"/>
                  </a:lnTo>
                  <a:lnTo>
                    <a:pt x="1639" y="911"/>
                  </a:lnTo>
                  <a:lnTo>
                    <a:pt x="1614" y="868"/>
                  </a:lnTo>
                  <a:lnTo>
                    <a:pt x="1586" y="887"/>
                  </a:lnTo>
                  <a:lnTo>
                    <a:pt x="1596" y="938"/>
                  </a:lnTo>
                  <a:lnTo>
                    <a:pt x="1661" y="946"/>
                  </a:lnTo>
                  <a:lnTo>
                    <a:pt x="1716" y="990"/>
                  </a:lnTo>
                  <a:lnTo>
                    <a:pt x="1767" y="1001"/>
                  </a:lnTo>
                  <a:lnTo>
                    <a:pt x="1801" y="1035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30" name="Freeform 111"/>
            <p:cNvSpPr/>
            <p:nvPr/>
          </p:nvSpPr>
          <p:spPr bwMode="gray">
            <a:xfrm>
              <a:off x="2241" y="2635"/>
              <a:ext cx="911" cy="693"/>
            </a:xfrm>
            <a:custGeom>
              <a:avLst/>
              <a:gdLst>
                <a:gd name="T0" fmla="*/ 300 w 1823"/>
                <a:gd name="T1" fmla="*/ 274 h 1385"/>
                <a:gd name="T2" fmla="*/ 284 w 1823"/>
                <a:gd name="T3" fmla="*/ 262 h 1385"/>
                <a:gd name="T4" fmla="*/ 269 w 1823"/>
                <a:gd name="T5" fmla="*/ 266 h 1385"/>
                <a:gd name="T6" fmla="*/ 248 w 1823"/>
                <a:gd name="T7" fmla="*/ 249 h 1385"/>
                <a:gd name="T8" fmla="*/ 236 w 1823"/>
                <a:gd name="T9" fmla="*/ 235 h 1385"/>
                <a:gd name="T10" fmla="*/ 232 w 1823"/>
                <a:gd name="T11" fmla="*/ 246 h 1385"/>
                <a:gd name="T12" fmla="*/ 222 w 1823"/>
                <a:gd name="T13" fmla="*/ 252 h 1385"/>
                <a:gd name="T14" fmla="*/ 218 w 1823"/>
                <a:gd name="T15" fmla="*/ 270 h 1385"/>
                <a:gd name="T16" fmla="*/ 195 w 1823"/>
                <a:gd name="T17" fmla="*/ 293 h 1385"/>
                <a:gd name="T18" fmla="*/ 201 w 1823"/>
                <a:gd name="T19" fmla="*/ 318 h 1385"/>
                <a:gd name="T20" fmla="*/ 188 w 1823"/>
                <a:gd name="T21" fmla="*/ 338 h 1385"/>
                <a:gd name="T22" fmla="*/ 167 w 1823"/>
                <a:gd name="T23" fmla="*/ 345 h 1385"/>
                <a:gd name="T24" fmla="*/ 148 w 1823"/>
                <a:gd name="T25" fmla="*/ 338 h 1385"/>
                <a:gd name="T26" fmla="*/ 132 w 1823"/>
                <a:gd name="T27" fmla="*/ 302 h 1385"/>
                <a:gd name="T28" fmla="*/ 111 w 1823"/>
                <a:gd name="T29" fmla="*/ 270 h 1385"/>
                <a:gd name="T30" fmla="*/ 90 w 1823"/>
                <a:gd name="T31" fmla="*/ 257 h 1385"/>
                <a:gd name="T32" fmla="*/ 87 w 1823"/>
                <a:gd name="T33" fmla="*/ 239 h 1385"/>
                <a:gd name="T34" fmla="*/ 65 w 1823"/>
                <a:gd name="T35" fmla="*/ 253 h 1385"/>
                <a:gd name="T36" fmla="*/ 53 w 1823"/>
                <a:gd name="T37" fmla="*/ 209 h 1385"/>
                <a:gd name="T38" fmla="*/ 51 w 1823"/>
                <a:gd name="T39" fmla="*/ 156 h 1385"/>
                <a:gd name="T40" fmla="*/ 40 w 1823"/>
                <a:gd name="T41" fmla="*/ 128 h 1385"/>
                <a:gd name="T42" fmla="*/ 49 w 1823"/>
                <a:gd name="T43" fmla="*/ 117 h 1385"/>
                <a:gd name="T44" fmla="*/ 26 w 1823"/>
                <a:gd name="T45" fmla="*/ 77 h 1385"/>
                <a:gd name="T46" fmla="*/ 2 w 1823"/>
                <a:gd name="T47" fmla="*/ 45 h 1385"/>
                <a:gd name="T48" fmla="*/ 35 w 1823"/>
                <a:gd name="T49" fmla="*/ 40 h 1385"/>
                <a:gd name="T50" fmla="*/ 70 w 1823"/>
                <a:gd name="T51" fmla="*/ 45 h 1385"/>
                <a:gd name="T52" fmla="*/ 107 w 1823"/>
                <a:gd name="T53" fmla="*/ 67 h 1385"/>
                <a:gd name="T54" fmla="*/ 124 w 1823"/>
                <a:gd name="T55" fmla="*/ 50 h 1385"/>
                <a:gd name="T56" fmla="*/ 152 w 1823"/>
                <a:gd name="T57" fmla="*/ 50 h 1385"/>
                <a:gd name="T58" fmla="*/ 171 w 1823"/>
                <a:gd name="T59" fmla="*/ 47 h 1385"/>
                <a:gd name="T60" fmla="*/ 168 w 1823"/>
                <a:gd name="T61" fmla="*/ 22 h 1385"/>
                <a:gd name="T62" fmla="*/ 193 w 1823"/>
                <a:gd name="T63" fmla="*/ 0 h 1385"/>
                <a:gd name="T64" fmla="*/ 208 w 1823"/>
                <a:gd name="T65" fmla="*/ 22 h 1385"/>
                <a:gd name="T66" fmla="*/ 240 w 1823"/>
                <a:gd name="T67" fmla="*/ 35 h 1385"/>
                <a:gd name="T68" fmla="*/ 261 w 1823"/>
                <a:gd name="T69" fmla="*/ 65 h 1385"/>
                <a:gd name="T70" fmla="*/ 284 w 1823"/>
                <a:gd name="T71" fmla="*/ 54 h 1385"/>
                <a:gd name="T72" fmla="*/ 310 w 1823"/>
                <a:gd name="T73" fmla="*/ 64 h 1385"/>
                <a:gd name="T74" fmla="*/ 358 w 1823"/>
                <a:gd name="T75" fmla="*/ 68 h 1385"/>
                <a:gd name="T76" fmla="*/ 390 w 1823"/>
                <a:gd name="T77" fmla="*/ 73 h 1385"/>
                <a:gd name="T78" fmla="*/ 419 w 1823"/>
                <a:gd name="T79" fmla="*/ 84 h 1385"/>
                <a:gd name="T80" fmla="*/ 448 w 1823"/>
                <a:gd name="T81" fmla="*/ 89 h 1385"/>
                <a:gd name="T82" fmla="*/ 455 w 1823"/>
                <a:gd name="T83" fmla="*/ 130 h 1385"/>
                <a:gd name="T84" fmla="*/ 431 w 1823"/>
                <a:gd name="T85" fmla="*/ 144 h 1385"/>
                <a:gd name="T86" fmla="*/ 396 w 1823"/>
                <a:gd name="T87" fmla="*/ 155 h 1385"/>
                <a:gd name="T88" fmla="*/ 417 w 1823"/>
                <a:gd name="T89" fmla="*/ 193 h 1385"/>
                <a:gd name="T90" fmla="*/ 433 w 1823"/>
                <a:gd name="T91" fmla="*/ 227 h 1385"/>
                <a:gd name="T92" fmla="*/ 417 w 1823"/>
                <a:gd name="T93" fmla="*/ 246 h 1385"/>
                <a:gd name="T94" fmla="*/ 397 w 1823"/>
                <a:gd name="T95" fmla="*/ 227 h 1385"/>
                <a:gd name="T96" fmla="*/ 379 w 1823"/>
                <a:gd name="T97" fmla="*/ 214 h 1385"/>
                <a:gd name="T98" fmla="*/ 361 w 1823"/>
                <a:gd name="T99" fmla="*/ 210 h 1385"/>
                <a:gd name="T100" fmla="*/ 355 w 1823"/>
                <a:gd name="T101" fmla="*/ 224 h 1385"/>
                <a:gd name="T102" fmla="*/ 344 w 1823"/>
                <a:gd name="T103" fmla="*/ 240 h 1385"/>
                <a:gd name="T104" fmla="*/ 312 w 1823"/>
                <a:gd name="T105" fmla="*/ 227 h 1385"/>
                <a:gd name="T106" fmla="*/ 300 w 1823"/>
                <a:gd name="T107" fmla="*/ 247 h 1385"/>
                <a:gd name="T108" fmla="*/ 320 w 1823"/>
                <a:gd name="T109" fmla="*/ 253 h 138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823"/>
                <a:gd name="T166" fmla="*/ 0 h 1385"/>
                <a:gd name="T167" fmla="*/ 1823 w 1823"/>
                <a:gd name="T168" fmla="*/ 1385 h 1385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823" h="1385">
                  <a:moveTo>
                    <a:pt x="1301" y="1068"/>
                  </a:moveTo>
                  <a:lnTo>
                    <a:pt x="1203" y="1096"/>
                  </a:lnTo>
                  <a:lnTo>
                    <a:pt x="1142" y="1088"/>
                  </a:lnTo>
                  <a:lnTo>
                    <a:pt x="1138" y="1047"/>
                  </a:lnTo>
                  <a:lnTo>
                    <a:pt x="1105" y="1025"/>
                  </a:lnTo>
                  <a:lnTo>
                    <a:pt x="1077" y="1061"/>
                  </a:lnTo>
                  <a:lnTo>
                    <a:pt x="1014" y="1066"/>
                  </a:lnTo>
                  <a:lnTo>
                    <a:pt x="992" y="996"/>
                  </a:lnTo>
                  <a:lnTo>
                    <a:pt x="992" y="942"/>
                  </a:lnTo>
                  <a:lnTo>
                    <a:pt x="945" y="939"/>
                  </a:lnTo>
                  <a:lnTo>
                    <a:pt x="916" y="954"/>
                  </a:lnTo>
                  <a:lnTo>
                    <a:pt x="929" y="982"/>
                  </a:lnTo>
                  <a:lnTo>
                    <a:pt x="923" y="1005"/>
                  </a:lnTo>
                  <a:lnTo>
                    <a:pt x="890" y="1007"/>
                  </a:lnTo>
                  <a:lnTo>
                    <a:pt x="866" y="1033"/>
                  </a:lnTo>
                  <a:lnTo>
                    <a:pt x="874" y="1078"/>
                  </a:lnTo>
                  <a:lnTo>
                    <a:pt x="817" y="1149"/>
                  </a:lnTo>
                  <a:lnTo>
                    <a:pt x="780" y="1169"/>
                  </a:lnTo>
                  <a:lnTo>
                    <a:pt x="780" y="1234"/>
                  </a:lnTo>
                  <a:lnTo>
                    <a:pt x="805" y="1271"/>
                  </a:lnTo>
                  <a:lnTo>
                    <a:pt x="801" y="1326"/>
                  </a:lnTo>
                  <a:lnTo>
                    <a:pt x="752" y="1352"/>
                  </a:lnTo>
                  <a:lnTo>
                    <a:pt x="742" y="1330"/>
                  </a:lnTo>
                  <a:lnTo>
                    <a:pt x="670" y="1377"/>
                  </a:lnTo>
                  <a:lnTo>
                    <a:pt x="632" y="1385"/>
                  </a:lnTo>
                  <a:lnTo>
                    <a:pt x="595" y="1352"/>
                  </a:lnTo>
                  <a:lnTo>
                    <a:pt x="563" y="1273"/>
                  </a:lnTo>
                  <a:lnTo>
                    <a:pt x="528" y="1206"/>
                  </a:lnTo>
                  <a:lnTo>
                    <a:pt x="500" y="1163"/>
                  </a:lnTo>
                  <a:lnTo>
                    <a:pt x="445" y="1078"/>
                  </a:lnTo>
                  <a:lnTo>
                    <a:pt x="396" y="1076"/>
                  </a:lnTo>
                  <a:lnTo>
                    <a:pt x="362" y="1025"/>
                  </a:lnTo>
                  <a:lnTo>
                    <a:pt x="378" y="988"/>
                  </a:lnTo>
                  <a:lnTo>
                    <a:pt x="349" y="954"/>
                  </a:lnTo>
                  <a:lnTo>
                    <a:pt x="303" y="1004"/>
                  </a:lnTo>
                  <a:lnTo>
                    <a:pt x="260" y="1011"/>
                  </a:lnTo>
                  <a:lnTo>
                    <a:pt x="227" y="950"/>
                  </a:lnTo>
                  <a:lnTo>
                    <a:pt x="215" y="834"/>
                  </a:lnTo>
                  <a:lnTo>
                    <a:pt x="211" y="712"/>
                  </a:lnTo>
                  <a:lnTo>
                    <a:pt x="205" y="624"/>
                  </a:lnTo>
                  <a:lnTo>
                    <a:pt x="199" y="582"/>
                  </a:lnTo>
                  <a:lnTo>
                    <a:pt x="160" y="509"/>
                  </a:lnTo>
                  <a:lnTo>
                    <a:pt x="193" y="496"/>
                  </a:lnTo>
                  <a:lnTo>
                    <a:pt x="199" y="468"/>
                  </a:lnTo>
                  <a:lnTo>
                    <a:pt x="136" y="401"/>
                  </a:lnTo>
                  <a:lnTo>
                    <a:pt x="105" y="305"/>
                  </a:lnTo>
                  <a:lnTo>
                    <a:pt x="0" y="240"/>
                  </a:lnTo>
                  <a:lnTo>
                    <a:pt x="8" y="177"/>
                  </a:lnTo>
                  <a:lnTo>
                    <a:pt x="49" y="147"/>
                  </a:lnTo>
                  <a:lnTo>
                    <a:pt x="140" y="157"/>
                  </a:lnTo>
                  <a:lnTo>
                    <a:pt x="189" y="134"/>
                  </a:lnTo>
                  <a:lnTo>
                    <a:pt x="280" y="179"/>
                  </a:lnTo>
                  <a:lnTo>
                    <a:pt x="329" y="153"/>
                  </a:lnTo>
                  <a:lnTo>
                    <a:pt x="429" y="265"/>
                  </a:lnTo>
                  <a:lnTo>
                    <a:pt x="496" y="267"/>
                  </a:lnTo>
                  <a:lnTo>
                    <a:pt x="496" y="200"/>
                  </a:lnTo>
                  <a:lnTo>
                    <a:pt x="563" y="157"/>
                  </a:lnTo>
                  <a:lnTo>
                    <a:pt x="610" y="200"/>
                  </a:lnTo>
                  <a:lnTo>
                    <a:pt x="644" y="167"/>
                  </a:lnTo>
                  <a:lnTo>
                    <a:pt x="687" y="187"/>
                  </a:lnTo>
                  <a:lnTo>
                    <a:pt x="709" y="120"/>
                  </a:lnTo>
                  <a:lnTo>
                    <a:pt x="673" y="86"/>
                  </a:lnTo>
                  <a:lnTo>
                    <a:pt x="677" y="35"/>
                  </a:lnTo>
                  <a:lnTo>
                    <a:pt x="774" y="0"/>
                  </a:lnTo>
                  <a:lnTo>
                    <a:pt x="807" y="17"/>
                  </a:lnTo>
                  <a:lnTo>
                    <a:pt x="833" y="88"/>
                  </a:lnTo>
                  <a:lnTo>
                    <a:pt x="914" y="161"/>
                  </a:lnTo>
                  <a:lnTo>
                    <a:pt x="961" y="138"/>
                  </a:lnTo>
                  <a:lnTo>
                    <a:pt x="988" y="216"/>
                  </a:lnTo>
                  <a:lnTo>
                    <a:pt x="1044" y="260"/>
                  </a:lnTo>
                  <a:lnTo>
                    <a:pt x="1091" y="267"/>
                  </a:lnTo>
                  <a:lnTo>
                    <a:pt x="1138" y="216"/>
                  </a:lnTo>
                  <a:lnTo>
                    <a:pt x="1183" y="195"/>
                  </a:lnTo>
                  <a:lnTo>
                    <a:pt x="1242" y="254"/>
                  </a:lnTo>
                  <a:lnTo>
                    <a:pt x="1335" y="228"/>
                  </a:lnTo>
                  <a:lnTo>
                    <a:pt x="1433" y="269"/>
                  </a:lnTo>
                  <a:lnTo>
                    <a:pt x="1496" y="317"/>
                  </a:lnTo>
                  <a:lnTo>
                    <a:pt x="1561" y="291"/>
                  </a:lnTo>
                  <a:lnTo>
                    <a:pt x="1632" y="336"/>
                  </a:lnTo>
                  <a:lnTo>
                    <a:pt x="1679" y="336"/>
                  </a:lnTo>
                  <a:lnTo>
                    <a:pt x="1681" y="368"/>
                  </a:lnTo>
                  <a:lnTo>
                    <a:pt x="1795" y="356"/>
                  </a:lnTo>
                  <a:lnTo>
                    <a:pt x="1823" y="433"/>
                  </a:lnTo>
                  <a:lnTo>
                    <a:pt x="1821" y="519"/>
                  </a:lnTo>
                  <a:lnTo>
                    <a:pt x="1770" y="527"/>
                  </a:lnTo>
                  <a:lnTo>
                    <a:pt x="1727" y="576"/>
                  </a:lnTo>
                  <a:lnTo>
                    <a:pt x="1620" y="584"/>
                  </a:lnTo>
                  <a:lnTo>
                    <a:pt x="1587" y="618"/>
                  </a:lnTo>
                  <a:lnTo>
                    <a:pt x="1610" y="693"/>
                  </a:lnTo>
                  <a:lnTo>
                    <a:pt x="1669" y="771"/>
                  </a:lnTo>
                  <a:lnTo>
                    <a:pt x="1721" y="815"/>
                  </a:lnTo>
                  <a:lnTo>
                    <a:pt x="1732" y="905"/>
                  </a:lnTo>
                  <a:lnTo>
                    <a:pt x="1731" y="956"/>
                  </a:lnTo>
                  <a:lnTo>
                    <a:pt x="1669" y="984"/>
                  </a:lnTo>
                  <a:lnTo>
                    <a:pt x="1616" y="913"/>
                  </a:lnTo>
                  <a:lnTo>
                    <a:pt x="1591" y="905"/>
                  </a:lnTo>
                  <a:lnTo>
                    <a:pt x="1575" y="838"/>
                  </a:lnTo>
                  <a:lnTo>
                    <a:pt x="1516" y="856"/>
                  </a:lnTo>
                  <a:lnTo>
                    <a:pt x="1463" y="818"/>
                  </a:lnTo>
                  <a:lnTo>
                    <a:pt x="1445" y="838"/>
                  </a:lnTo>
                  <a:lnTo>
                    <a:pt x="1457" y="880"/>
                  </a:lnTo>
                  <a:lnTo>
                    <a:pt x="1421" y="895"/>
                  </a:lnTo>
                  <a:lnTo>
                    <a:pt x="1362" y="909"/>
                  </a:lnTo>
                  <a:lnTo>
                    <a:pt x="1378" y="958"/>
                  </a:lnTo>
                  <a:lnTo>
                    <a:pt x="1313" y="950"/>
                  </a:lnTo>
                  <a:lnTo>
                    <a:pt x="1248" y="907"/>
                  </a:lnTo>
                  <a:lnTo>
                    <a:pt x="1197" y="944"/>
                  </a:lnTo>
                  <a:lnTo>
                    <a:pt x="1201" y="986"/>
                  </a:lnTo>
                  <a:lnTo>
                    <a:pt x="1252" y="1009"/>
                  </a:lnTo>
                  <a:lnTo>
                    <a:pt x="1280" y="1009"/>
                  </a:lnTo>
                  <a:lnTo>
                    <a:pt x="1301" y="1068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31" name="Freeform 112"/>
            <p:cNvSpPr/>
            <p:nvPr/>
          </p:nvSpPr>
          <p:spPr bwMode="gray">
            <a:xfrm>
              <a:off x="2241" y="2635"/>
              <a:ext cx="911" cy="693"/>
            </a:xfrm>
            <a:custGeom>
              <a:avLst/>
              <a:gdLst>
                <a:gd name="T0" fmla="*/ 300 w 1823"/>
                <a:gd name="T1" fmla="*/ 274 h 1385"/>
                <a:gd name="T2" fmla="*/ 284 w 1823"/>
                <a:gd name="T3" fmla="*/ 262 h 1385"/>
                <a:gd name="T4" fmla="*/ 269 w 1823"/>
                <a:gd name="T5" fmla="*/ 266 h 1385"/>
                <a:gd name="T6" fmla="*/ 248 w 1823"/>
                <a:gd name="T7" fmla="*/ 249 h 1385"/>
                <a:gd name="T8" fmla="*/ 236 w 1823"/>
                <a:gd name="T9" fmla="*/ 235 h 1385"/>
                <a:gd name="T10" fmla="*/ 232 w 1823"/>
                <a:gd name="T11" fmla="*/ 246 h 1385"/>
                <a:gd name="T12" fmla="*/ 222 w 1823"/>
                <a:gd name="T13" fmla="*/ 252 h 1385"/>
                <a:gd name="T14" fmla="*/ 218 w 1823"/>
                <a:gd name="T15" fmla="*/ 270 h 1385"/>
                <a:gd name="T16" fmla="*/ 195 w 1823"/>
                <a:gd name="T17" fmla="*/ 293 h 1385"/>
                <a:gd name="T18" fmla="*/ 201 w 1823"/>
                <a:gd name="T19" fmla="*/ 318 h 1385"/>
                <a:gd name="T20" fmla="*/ 188 w 1823"/>
                <a:gd name="T21" fmla="*/ 338 h 1385"/>
                <a:gd name="T22" fmla="*/ 167 w 1823"/>
                <a:gd name="T23" fmla="*/ 345 h 1385"/>
                <a:gd name="T24" fmla="*/ 148 w 1823"/>
                <a:gd name="T25" fmla="*/ 338 h 1385"/>
                <a:gd name="T26" fmla="*/ 132 w 1823"/>
                <a:gd name="T27" fmla="*/ 302 h 1385"/>
                <a:gd name="T28" fmla="*/ 111 w 1823"/>
                <a:gd name="T29" fmla="*/ 270 h 1385"/>
                <a:gd name="T30" fmla="*/ 90 w 1823"/>
                <a:gd name="T31" fmla="*/ 257 h 1385"/>
                <a:gd name="T32" fmla="*/ 87 w 1823"/>
                <a:gd name="T33" fmla="*/ 239 h 1385"/>
                <a:gd name="T34" fmla="*/ 65 w 1823"/>
                <a:gd name="T35" fmla="*/ 253 h 1385"/>
                <a:gd name="T36" fmla="*/ 53 w 1823"/>
                <a:gd name="T37" fmla="*/ 209 h 1385"/>
                <a:gd name="T38" fmla="*/ 51 w 1823"/>
                <a:gd name="T39" fmla="*/ 156 h 1385"/>
                <a:gd name="T40" fmla="*/ 40 w 1823"/>
                <a:gd name="T41" fmla="*/ 128 h 1385"/>
                <a:gd name="T42" fmla="*/ 49 w 1823"/>
                <a:gd name="T43" fmla="*/ 117 h 1385"/>
                <a:gd name="T44" fmla="*/ 26 w 1823"/>
                <a:gd name="T45" fmla="*/ 77 h 1385"/>
                <a:gd name="T46" fmla="*/ 2 w 1823"/>
                <a:gd name="T47" fmla="*/ 45 h 1385"/>
                <a:gd name="T48" fmla="*/ 35 w 1823"/>
                <a:gd name="T49" fmla="*/ 40 h 1385"/>
                <a:gd name="T50" fmla="*/ 70 w 1823"/>
                <a:gd name="T51" fmla="*/ 45 h 1385"/>
                <a:gd name="T52" fmla="*/ 107 w 1823"/>
                <a:gd name="T53" fmla="*/ 67 h 1385"/>
                <a:gd name="T54" fmla="*/ 124 w 1823"/>
                <a:gd name="T55" fmla="*/ 50 h 1385"/>
                <a:gd name="T56" fmla="*/ 152 w 1823"/>
                <a:gd name="T57" fmla="*/ 50 h 1385"/>
                <a:gd name="T58" fmla="*/ 171 w 1823"/>
                <a:gd name="T59" fmla="*/ 47 h 1385"/>
                <a:gd name="T60" fmla="*/ 168 w 1823"/>
                <a:gd name="T61" fmla="*/ 22 h 1385"/>
                <a:gd name="T62" fmla="*/ 193 w 1823"/>
                <a:gd name="T63" fmla="*/ 0 h 1385"/>
                <a:gd name="T64" fmla="*/ 208 w 1823"/>
                <a:gd name="T65" fmla="*/ 22 h 1385"/>
                <a:gd name="T66" fmla="*/ 240 w 1823"/>
                <a:gd name="T67" fmla="*/ 35 h 1385"/>
                <a:gd name="T68" fmla="*/ 261 w 1823"/>
                <a:gd name="T69" fmla="*/ 65 h 1385"/>
                <a:gd name="T70" fmla="*/ 284 w 1823"/>
                <a:gd name="T71" fmla="*/ 54 h 1385"/>
                <a:gd name="T72" fmla="*/ 310 w 1823"/>
                <a:gd name="T73" fmla="*/ 64 h 1385"/>
                <a:gd name="T74" fmla="*/ 358 w 1823"/>
                <a:gd name="T75" fmla="*/ 68 h 1385"/>
                <a:gd name="T76" fmla="*/ 390 w 1823"/>
                <a:gd name="T77" fmla="*/ 73 h 1385"/>
                <a:gd name="T78" fmla="*/ 419 w 1823"/>
                <a:gd name="T79" fmla="*/ 84 h 1385"/>
                <a:gd name="T80" fmla="*/ 448 w 1823"/>
                <a:gd name="T81" fmla="*/ 89 h 1385"/>
                <a:gd name="T82" fmla="*/ 455 w 1823"/>
                <a:gd name="T83" fmla="*/ 130 h 1385"/>
                <a:gd name="T84" fmla="*/ 431 w 1823"/>
                <a:gd name="T85" fmla="*/ 144 h 1385"/>
                <a:gd name="T86" fmla="*/ 396 w 1823"/>
                <a:gd name="T87" fmla="*/ 155 h 1385"/>
                <a:gd name="T88" fmla="*/ 417 w 1823"/>
                <a:gd name="T89" fmla="*/ 193 h 1385"/>
                <a:gd name="T90" fmla="*/ 433 w 1823"/>
                <a:gd name="T91" fmla="*/ 227 h 1385"/>
                <a:gd name="T92" fmla="*/ 417 w 1823"/>
                <a:gd name="T93" fmla="*/ 246 h 1385"/>
                <a:gd name="T94" fmla="*/ 397 w 1823"/>
                <a:gd name="T95" fmla="*/ 227 h 1385"/>
                <a:gd name="T96" fmla="*/ 379 w 1823"/>
                <a:gd name="T97" fmla="*/ 214 h 1385"/>
                <a:gd name="T98" fmla="*/ 361 w 1823"/>
                <a:gd name="T99" fmla="*/ 210 h 1385"/>
                <a:gd name="T100" fmla="*/ 355 w 1823"/>
                <a:gd name="T101" fmla="*/ 224 h 1385"/>
                <a:gd name="T102" fmla="*/ 344 w 1823"/>
                <a:gd name="T103" fmla="*/ 240 h 1385"/>
                <a:gd name="T104" fmla="*/ 312 w 1823"/>
                <a:gd name="T105" fmla="*/ 227 h 1385"/>
                <a:gd name="T106" fmla="*/ 300 w 1823"/>
                <a:gd name="T107" fmla="*/ 247 h 1385"/>
                <a:gd name="T108" fmla="*/ 320 w 1823"/>
                <a:gd name="T109" fmla="*/ 253 h 138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823"/>
                <a:gd name="T166" fmla="*/ 0 h 1385"/>
                <a:gd name="T167" fmla="*/ 1823 w 1823"/>
                <a:gd name="T168" fmla="*/ 1385 h 1385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823" h="1385">
                  <a:moveTo>
                    <a:pt x="1301" y="1068"/>
                  </a:moveTo>
                  <a:lnTo>
                    <a:pt x="1203" y="1096"/>
                  </a:lnTo>
                  <a:lnTo>
                    <a:pt x="1142" y="1088"/>
                  </a:lnTo>
                  <a:lnTo>
                    <a:pt x="1138" y="1047"/>
                  </a:lnTo>
                  <a:lnTo>
                    <a:pt x="1105" y="1025"/>
                  </a:lnTo>
                  <a:lnTo>
                    <a:pt x="1077" y="1061"/>
                  </a:lnTo>
                  <a:lnTo>
                    <a:pt x="1014" y="1066"/>
                  </a:lnTo>
                  <a:lnTo>
                    <a:pt x="992" y="996"/>
                  </a:lnTo>
                  <a:lnTo>
                    <a:pt x="992" y="942"/>
                  </a:lnTo>
                  <a:lnTo>
                    <a:pt x="945" y="939"/>
                  </a:lnTo>
                  <a:lnTo>
                    <a:pt x="916" y="954"/>
                  </a:lnTo>
                  <a:lnTo>
                    <a:pt x="929" y="982"/>
                  </a:lnTo>
                  <a:lnTo>
                    <a:pt x="923" y="1005"/>
                  </a:lnTo>
                  <a:lnTo>
                    <a:pt x="890" y="1007"/>
                  </a:lnTo>
                  <a:lnTo>
                    <a:pt x="866" y="1033"/>
                  </a:lnTo>
                  <a:lnTo>
                    <a:pt x="874" y="1078"/>
                  </a:lnTo>
                  <a:lnTo>
                    <a:pt x="817" y="1149"/>
                  </a:lnTo>
                  <a:lnTo>
                    <a:pt x="780" y="1169"/>
                  </a:lnTo>
                  <a:lnTo>
                    <a:pt x="780" y="1234"/>
                  </a:lnTo>
                  <a:lnTo>
                    <a:pt x="805" y="1271"/>
                  </a:lnTo>
                  <a:lnTo>
                    <a:pt x="801" y="1326"/>
                  </a:lnTo>
                  <a:lnTo>
                    <a:pt x="752" y="1352"/>
                  </a:lnTo>
                  <a:lnTo>
                    <a:pt x="742" y="1330"/>
                  </a:lnTo>
                  <a:lnTo>
                    <a:pt x="670" y="1377"/>
                  </a:lnTo>
                  <a:lnTo>
                    <a:pt x="632" y="1385"/>
                  </a:lnTo>
                  <a:lnTo>
                    <a:pt x="595" y="1352"/>
                  </a:lnTo>
                  <a:lnTo>
                    <a:pt x="563" y="1273"/>
                  </a:lnTo>
                  <a:lnTo>
                    <a:pt x="528" y="1206"/>
                  </a:lnTo>
                  <a:lnTo>
                    <a:pt x="500" y="1163"/>
                  </a:lnTo>
                  <a:lnTo>
                    <a:pt x="445" y="1078"/>
                  </a:lnTo>
                  <a:lnTo>
                    <a:pt x="396" y="1076"/>
                  </a:lnTo>
                  <a:lnTo>
                    <a:pt x="362" y="1025"/>
                  </a:lnTo>
                  <a:lnTo>
                    <a:pt x="378" y="988"/>
                  </a:lnTo>
                  <a:lnTo>
                    <a:pt x="349" y="954"/>
                  </a:lnTo>
                  <a:lnTo>
                    <a:pt x="303" y="1004"/>
                  </a:lnTo>
                  <a:lnTo>
                    <a:pt x="260" y="1011"/>
                  </a:lnTo>
                  <a:lnTo>
                    <a:pt x="227" y="950"/>
                  </a:lnTo>
                  <a:lnTo>
                    <a:pt x="215" y="834"/>
                  </a:lnTo>
                  <a:lnTo>
                    <a:pt x="211" y="712"/>
                  </a:lnTo>
                  <a:lnTo>
                    <a:pt x="205" y="624"/>
                  </a:lnTo>
                  <a:lnTo>
                    <a:pt x="199" y="582"/>
                  </a:lnTo>
                  <a:lnTo>
                    <a:pt x="160" y="509"/>
                  </a:lnTo>
                  <a:lnTo>
                    <a:pt x="193" y="496"/>
                  </a:lnTo>
                  <a:lnTo>
                    <a:pt x="199" y="468"/>
                  </a:lnTo>
                  <a:lnTo>
                    <a:pt x="136" y="401"/>
                  </a:lnTo>
                  <a:lnTo>
                    <a:pt x="105" y="305"/>
                  </a:lnTo>
                  <a:lnTo>
                    <a:pt x="0" y="240"/>
                  </a:lnTo>
                  <a:lnTo>
                    <a:pt x="8" y="177"/>
                  </a:lnTo>
                  <a:lnTo>
                    <a:pt x="49" y="147"/>
                  </a:lnTo>
                  <a:lnTo>
                    <a:pt x="140" y="157"/>
                  </a:lnTo>
                  <a:lnTo>
                    <a:pt x="189" y="134"/>
                  </a:lnTo>
                  <a:lnTo>
                    <a:pt x="280" y="179"/>
                  </a:lnTo>
                  <a:lnTo>
                    <a:pt x="329" y="153"/>
                  </a:lnTo>
                  <a:lnTo>
                    <a:pt x="429" y="265"/>
                  </a:lnTo>
                  <a:lnTo>
                    <a:pt x="496" y="267"/>
                  </a:lnTo>
                  <a:lnTo>
                    <a:pt x="496" y="200"/>
                  </a:lnTo>
                  <a:lnTo>
                    <a:pt x="563" y="157"/>
                  </a:lnTo>
                  <a:lnTo>
                    <a:pt x="610" y="200"/>
                  </a:lnTo>
                  <a:lnTo>
                    <a:pt x="644" y="167"/>
                  </a:lnTo>
                  <a:lnTo>
                    <a:pt x="687" y="187"/>
                  </a:lnTo>
                  <a:lnTo>
                    <a:pt x="709" y="120"/>
                  </a:lnTo>
                  <a:lnTo>
                    <a:pt x="673" y="86"/>
                  </a:lnTo>
                  <a:lnTo>
                    <a:pt x="677" y="35"/>
                  </a:lnTo>
                  <a:lnTo>
                    <a:pt x="774" y="0"/>
                  </a:lnTo>
                  <a:lnTo>
                    <a:pt x="807" y="17"/>
                  </a:lnTo>
                  <a:lnTo>
                    <a:pt x="833" y="88"/>
                  </a:lnTo>
                  <a:lnTo>
                    <a:pt x="914" y="161"/>
                  </a:lnTo>
                  <a:lnTo>
                    <a:pt x="961" y="138"/>
                  </a:lnTo>
                  <a:lnTo>
                    <a:pt x="988" y="216"/>
                  </a:lnTo>
                  <a:lnTo>
                    <a:pt x="1044" y="260"/>
                  </a:lnTo>
                  <a:lnTo>
                    <a:pt x="1091" y="267"/>
                  </a:lnTo>
                  <a:lnTo>
                    <a:pt x="1138" y="216"/>
                  </a:lnTo>
                  <a:lnTo>
                    <a:pt x="1183" y="195"/>
                  </a:lnTo>
                  <a:lnTo>
                    <a:pt x="1242" y="254"/>
                  </a:lnTo>
                  <a:lnTo>
                    <a:pt x="1335" y="228"/>
                  </a:lnTo>
                  <a:lnTo>
                    <a:pt x="1433" y="269"/>
                  </a:lnTo>
                  <a:lnTo>
                    <a:pt x="1496" y="317"/>
                  </a:lnTo>
                  <a:lnTo>
                    <a:pt x="1561" y="291"/>
                  </a:lnTo>
                  <a:lnTo>
                    <a:pt x="1632" y="336"/>
                  </a:lnTo>
                  <a:lnTo>
                    <a:pt x="1679" y="336"/>
                  </a:lnTo>
                  <a:lnTo>
                    <a:pt x="1681" y="368"/>
                  </a:lnTo>
                  <a:lnTo>
                    <a:pt x="1795" y="356"/>
                  </a:lnTo>
                  <a:lnTo>
                    <a:pt x="1823" y="433"/>
                  </a:lnTo>
                  <a:lnTo>
                    <a:pt x="1821" y="519"/>
                  </a:lnTo>
                  <a:lnTo>
                    <a:pt x="1770" y="527"/>
                  </a:lnTo>
                  <a:lnTo>
                    <a:pt x="1727" y="576"/>
                  </a:lnTo>
                  <a:lnTo>
                    <a:pt x="1620" y="584"/>
                  </a:lnTo>
                  <a:lnTo>
                    <a:pt x="1587" y="618"/>
                  </a:lnTo>
                  <a:lnTo>
                    <a:pt x="1610" y="693"/>
                  </a:lnTo>
                  <a:lnTo>
                    <a:pt x="1669" y="771"/>
                  </a:lnTo>
                  <a:lnTo>
                    <a:pt x="1721" y="815"/>
                  </a:lnTo>
                  <a:lnTo>
                    <a:pt x="1732" y="905"/>
                  </a:lnTo>
                  <a:lnTo>
                    <a:pt x="1731" y="956"/>
                  </a:lnTo>
                  <a:lnTo>
                    <a:pt x="1669" y="984"/>
                  </a:lnTo>
                  <a:lnTo>
                    <a:pt x="1616" y="913"/>
                  </a:lnTo>
                  <a:lnTo>
                    <a:pt x="1591" y="905"/>
                  </a:lnTo>
                  <a:lnTo>
                    <a:pt x="1575" y="838"/>
                  </a:lnTo>
                  <a:lnTo>
                    <a:pt x="1516" y="856"/>
                  </a:lnTo>
                  <a:lnTo>
                    <a:pt x="1463" y="818"/>
                  </a:lnTo>
                  <a:lnTo>
                    <a:pt x="1445" y="838"/>
                  </a:lnTo>
                  <a:lnTo>
                    <a:pt x="1457" y="880"/>
                  </a:lnTo>
                  <a:lnTo>
                    <a:pt x="1421" y="895"/>
                  </a:lnTo>
                  <a:lnTo>
                    <a:pt x="1362" y="909"/>
                  </a:lnTo>
                  <a:lnTo>
                    <a:pt x="1378" y="958"/>
                  </a:lnTo>
                  <a:lnTo>
                    <a:pt x="1313" y="950"/>
                  </a:lnTo>
                  <a:lnTo>
                    <a:pt x="1248" y="907"/>
                  </a:lnTo>
                  <a:lnTo>
                    <a:pt x="1197" y="944"/>
                  </a:lnTo>
                  <a:lnTo>
                    <a:pt x="1201" y="986"/>
                  </a:lnTo>
                  <a:lnTo>
                    <a:pt x="1252" y="1009"/>
                  </a:lnTo>
                  <a:lnTo>
                    <a:pt x="1280" y="1009"/>
                  </a:lnTo>
                  <a:lnTo>
                    <a:pt x="1301" y="1068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32" name="Freeform 113"/>
            <p:cNvSpPr/>
            <p:nvPr/>
          </p:nvSpPr>
          <p:spPr bwMode="gray">
            <a:xfrm>
              <a:off x="2685" y="3045"/>
              <a:ext cx="453" cy="398"/>
            </a:xfrm>
            <a:custGeom>
              <a:avLst/>
              <a:gdLst>
                <a:gd name="T0" fmla="*/ 221 w 907"/>
                <a:gd name="T1" fmla="*/ 85 h 796"/>
                <a:gd name="T2" fmla="*/ 221 w 907"/>
                <a:gd name="T3" fmla="*/ 106 h 796"/>
                <a:gd name="T4" fmla="*/ 226 w 907"/>
                <a:gd name="T5" fmla="*/ 130 h 796"/>
                <a:gd name="T6" fmla="*/ 217 w 907"/>
                <a:gd name="T7" fmla="*/ 139 h 796"/>
                <a:gd name="T8" fmla="*/ 209 w 907"/>
                <a:gd name="T9" fmla="*/ 152 h 796"/>
                <a:gd name="T10" fmla="*/ 195 w 907"/>
                <a:gd name="T11" fmla="*/ 160 h 796"/>
                <a:gd name="T12" fmla="*/ 179 w 907"/>
                <a:gd name="T13" fmla="*/ 159 h 796"/>
                <a:gd name="T14" fmla="*/ 165 w 907"/>
                <a:gd name="T15" fmla="*/ 174 h 796"/>
                <a:gd name="T16" fmla="*/ 150 w 907"/>
                <a:gd name="T17" fmla="*/ 168 h 796"/>
                <a:gd name="T18" fmla="*/ 134 w 907"/>
                <a:gd name="T19" fmla="*/ 164 h 796"/>
                <a:gd name="T20" fmla="*/ 120 w 907"/>
                <a:gd name="T21" fmla="*/ 174 h 796"/>
                <a:gd name="T22" fmla="*/ 105 w 907"/>
                <a:gd name="T23" fmla="*/ 184 h 796"/>
                <a:gd name="T24" fmla="*/ 98 w 907"/>
                <a:gd name="T25" fmla="*/ 196 h 796"/>
                <a:gd name="T26" fmla="*/ 70 w 907"/>
                <a:gd name="T27" fmla="*/ 185 h 796"/>
                <a:gd name="T28" fmla="*/ 48 w 907"/>
                <a:gd name="T29" fmla="*/ 199 h 796"/>
                <a:gd name="T30" fmla="*/ 44 w 907"/>
                <a:gd name="T31" fmla="*/ 187 h 796"/>
                <a:gd name="T32" fmla="*/ 34 w 907"/>
                <a:gd name="T33" fmla="*/ 168 h 796"/>
                <a:gd name="T34" fmla="*/ 41 w 907"/>
                <a:gd name="T35" fmla="*/ 126 h 796"/>
                <a:gd name="T36" fmla="*/ 27 w 907"/>
                <a:gd name="T37" fmla="*/ 116 h 796"/>
                <a:gd name="T38" fmla="*/ 6 w 907"/>
                <a:gd name="T39" fmla="*/ 118 h 796"/>
                <a:gd name="T40" fmla="*/ 0 w 907"/>
                <a:gd name="T41" fmla="*/ 98 h 796"/>
                <a:gd name="T42" fmla="*/ 21 w 907"/>
                <a:gd name="T43" fmla="*/ 88 h 796"/>
                <a:gd name="T44" fmla="*/ 30 w 907"/>
                <a:gd name="T45" fmla="*/ 86 h 796"/>
                <a:gd name="T46" fmla="*/ 59 w 907"/>
                <a:gd name="T47" fmla="*/ 83 h 796"/>
                <a:gd name="T48" fmla="*/ 78 w 907"/>
                <a:gd name="T49" fmla="*/ 69 h 796"/>
                <a:gd name="T50" fmla="*/ 98 w 907"/>
                <a:gd name="T51" fmla="*/ 48 h 796"/>
                <a:gd name="T52" fmla="*/ 78 w 907"/>
                <a:gd name="T53" fmla="*/ 42 h 796"/>
                <a:gd name="T54" fmla="*/ 90 w 907"/>
                <a:gd name="T55" fmla="*/ 22 h 796"/>
                <a:gd name="T56" fmla="*/ 122 w 907"/>
                <a:gd name="T57" fmla="*/ 35 h 796"/>
                <a:gd name="T58" fmla="*/ 132 w 907"/>
                <a:gd name="T59" fmla="*/ 19 h 796"/>
                <a:gd name="T60" fmla="*/ 139 w 907"/>
                <a:gd name="T61" fmla="*/ 5 h 796"/>
                <a:gd name="T62" fmla="*/ 157 w 907"/>
                <a:gd name="T63" fmla="*/ 9 h 796"/>
                <a:gd name="T64" fmla="*/ 175 w 907"/>
                <a:gd name="T65" fmla="*/ 22 h 796"/>
                <a:gd name="T66" fmla="*/ 195 w 907"/>
                <a:gd name="T67" fmla="*/ 41 h 796"/>
                <a:gd name="T68" fmla="*/ 216 w 907"/>
                <a:gd name="T69" fmla="*/ 52 h 796"/>
                <a:gd name="T70" fmla="*/ 208 w 907"/>
                <a:gd name="T71" fmla="*/ 78 h 79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907"/>
                <a:gd name="T109" fmla="*/ 0 h 796"/>
                <a:gd name="T110" fmla="*/ 907 w 907"/>
                <a:gd name="T111" fmla="*/ 796 h 79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907" h="796">
                  <a:moveTo>
                    <a:pt x="817" y="333"/>
                  </a:moveTo>
                  <a:lnTo>
                    <a:pt x="884" y="339"/>
                  </a:lnTo>
                  <a:lnTo>
                    <a:pt x="905" y="372"/>
                  </a:lnTo>
                  <a:lnTo>
                    <a:pt x="884" y="424"/>
                  </a:lnTo>
                  <a:lnTo>
                    <a:pt x="880" y="475"/>
                  </a:lnTo>
                  <a:lnTo>
                    <a:pt x="907" y="520"/>
                  </a:lnTo>
                  <a:lnTo>
                    <a:pt x="882" y="569"/>
                  </a:lnTo>
                  <a:lnTo>
                    <a:pt x="870" y="555"/>
                  </a:lnTo>
                  <a:lnTo>
                    <a:pt x="837" y="567"/>
                  </a:lnTo>
                  <a:lnTo>
                    <a:pt x="837" y="607"/>
                  </a:lnTo>
                  <a:lnTo>
                    <a:pt x="801" y="607"/>
                  </a:lnTo>
                  <a:lnTo>
                    <a:pt x="783" y="640"/>
                  </a:lnTo>
                  <a:lnTo>
                    <a:pt x="746" y="620"/>
                  </a:lnTo>
                  <a:lnTo>
                    <a:pt x="717" y="636"/>
                  </a:lnTo>
                  <a:lnTo>
                    <a:pt x="709" y="670"/>
                  </a:lnTo>
                  <a:lnTo>
                    <a:pt x="663" y="695"/>
                  </a:lnTo>
                  <a:lnTo>
                    <a:pt x="640" y="674"/>
                  </a:lnTo>
                  <a:lnTo>
                    <a:pt x="600" y="670"/>
                  </a:lnTo>
                  <a:lnTo>
                    <a:pt x="579" y="630"/>
                  </a:lnTo>
                  <a:lnTo>
                    <a:pt x="539" y="654"/>
                  </a:lnTo>
                  <a:lnTo>
                    <a:pt x="530" y="683"/>
                  </a:lnTo>
                  <a:lnTo>
                    <a:pt x="480" y="695"/>
                  </a:lnTo>
                  <a:lnTo>
                    <a:pt x="449" y="725"/>
                  </a:lnTo>
                  <a:lnTo>
                    <a:pt x="421" y="735"/>
                  </a:lnTo>
                  <a:lnTo>
                    <a:pt x="417" y="756"/>
                  </a:lnTo>
                  <a:lnTo>
                    <a:pt x="392" y="782"/>
                  </a:lnTo>
                  <a:lnTo>
                    <a:pt x="337" y="774"/>
                  </a:lnTo>
                  <a:lnTo>
                    <a:pt x="283" y="740"/>
                  </a:lnTo>
                  <a:lnTo>
                    <a:pt x="246" y="742"/>
                  </a:lnTo>
                  <a:lnTo>
                    <a:pt x="193" y="794"/>
                  </a:lnTo>
                  <a:lnTo>
                    <a:pt x="142" y="796"/>
                  </a:lnTo>
                  <a:lnTo>
                    <a:pt x="179" y="746"/>
                  </a:lnTo>
                  <a:lnTo>
                    <a:pt x="177" y="691"/>
                  </a:lnTo>
                  <a:lnTo>
                    <a:pt x="136" y="672"/>
                  </a:lnTo>
                  <a:lnTo>
                    <a:pt x="114" y="628"/>
                  </a:lnTo>
                  <a:lnTo>
                    <a:pt x="165" y="504"/>
                  </a:lnTo>
                  <a:lnTo>
                    <a:pt x="130" y="459"/>
                  </a:lnTo>
                  <a:lnTo>
                    <a:pt x="108" y="465"/>
                  </a:lnTo>
                  <a:lnTo>
                    <a:pt x="67" y="485"/>
                  </a:lnTo>
                  <a:lnTo>
                    <a:pt x="26" y="473"/>
                  </a:lnTo>
                  <a:lnTo>
                    <a:pt x="22" y="418"/>
                  </a:lnTo>
                  <a:lnTo>
                    <a:pt x="0" y="390"/>
                  </a:lnTo>
                  <a:lnTo>
                    <a:pt x="55" y="329"/>
                  </a:lnTo>
                  <a:lnTo>
                    <a:pt x="85" y="351"/>
                  </a:lnTo>
                  <a:lnTo>
                    <a:pt x="108" y="325"/>
                  </a:lnTo>
                  <a:lnTo>
                    <a:pt x="122" y="341"/>
                  </a:lnTo>
                  <a:lnTo>
                    <a:pt x="191" y="341"/>
                  </a:lnTo>
                  <a:lnTo>
                    <a:pt x="238" y="331"/>
                  </a:lnTo>
                  <a:lnTo>
                    <a:pt x="254" y="266"/>
                  </a:lnTo>
                  <a:lnTo>
                    <a:pt x="315" y="276"/>
                  </a:lnTo>
                  <a:lnTo>
                    <a:pt x="413" y="248"/>
                  </a:lnTo>
                  <a:lnTo>
                    <a:pt x="392" y="189"/>
                  </a:lnTo>
                  <a:lnTo>
                    <a:pt x="364" y="189"/>
                  </a:lnTo>
                  <a:lnTo>
                    <a:pt x="313" y="166"/>
                  </a:lnTo>
                  <a:lnTo>
                    <a:pt x="309" y="124"/>
                  </a:lnTo>
                  <a:lnTo>
                    <a:pt x="360" y="87"/>
                  </a:lnTo>
                  <a:lnTo>
                    <a:pt x="421" y="128"/>
                  </a:lnTo>
                  <a:lnTo>
                    <a:pt x="490" y="138"/>
                  </a:lnTo>
                  <a:lnTo>
                    <a:pt x="476" y="89"/>
                  </a:lnTo>
                  <a:lnTo>
                    <a:pt x="531" y="75"/>
                  </a:lnTo>
                  <a:lnTo>
                    <a:pt x="569" y="60"/>
                  </a:lnTo>
                  <a:lnTo>
                    <a:pt x="557" y="18"/>
                  </a:lnTo>
                  <a:lnTo>
                    <a:pt x="577" y="0"/>
                  </a:lnTo>
                  <a:lnTo>
                    <a:pt x="628" y="36"/>
                  </a:lnTo>
                  <a:lnTo>
                    <a:pt x="687" y="18"/>
                  </a:lnTo>
                  <a:lnTo>
                    <a:pt x="703" y="85"/>
                  </a:lnTo>
                  <a:lnTo>
                    <a:pt x="728" y="93"/>
                  </a:lnTo>
                  <a:lnTo>
                    <a:pt x="781" y="164"/>
                  </a:lnTo>
                  <a:lnTo>
                    <a:pt x="843" y="136"/>
                  </a:lnTo>
                  <a:lnTo>
                    <a:pt x="864" y="209"/>
                  </a:lnTo>
                  <a:lnTo>
                    <a:pt x="884" y="280"/>
                  </a:lnTo>
                  <a:lnTo>
                    <a:pt x="833" y="309"/>
                  </a:lnTo>
                  <a:lnTo>
                    <a:pt x="817" y="333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33" name="Freeform 114"/>
            <p:cNvSpPr/>
            <p:nvPr/>
          </p:nvSpPr>
          <p:spPr bwMode="gray">
            <a:xfrm>
              <a:off x="2685" y="3045"/>
              <a:ext cx="453" cy="398"/>
            </a:xfrm>
            <a:custGeom>
              <a:avLst/>
              <a:gdLst>
                <a:gd name="T0" fmla="*/ 221 w 907"/>
                <a:gd name="T1" fmla="*/ 85 h 796"/>
                <a:gd name="T2" fmla="*/ 221 w 907"/>
                <a:gd name="T3" fmla="*/ 106 h 796"/>
                <a:gd name="T4" fmla="*/ 226 w 907"/>
                <a:gd name="T5" fmla="*/ 130 h 796"/>
                <a:gd name="T6" fmla="*/ 217 w 907"/>
                <a:gd name="T7" fmla="*/ 139 h 796"/>
                <a:gd name="T8" fmla="*/ 209 w 907"/>
                <a:gd name="T9" fmla="*/ 152 h 796"/>
                <a:gd name="T10" fmla="*/ 195 w 907"/>
                <a:gd name="T11" fmla="*/ 160 h 796"/>
                <a:gd name="T12" fmla="*/ 179 w 907"/>
                <a:gd name="T13" fmla="*/ 159 h 796"/>
                <a:gd name="T14" fmla="*/ 165 w 907"/>
                <a:gd name="T15" fmla="*/ 174 h 796"/>
                <a:gd name="T16" fmla="*/ 150 w 907"/>
                <a:gd name="T17" fmla="*/ 168 h 796"/>
                <a:gd name="T18" fmla="*/ 134 w 907"/>
                <a:gd name="T19" fmla="*/ 164 h 796"/>
                <a:gd name="T20" fmla="*/ 120 w 907"/>
                <a:gd name="T21" fmla="*/ 174 h 796"/>
                <a:gd name="T22" fmla="*/ 105 w 907"/>
                <a:gd name="T23" fmla="*/ 184 h 796"/>
                <a:gd name="T24" fmla="*/ 98 w 907"/>
                <a:gd name="T25" fmla="*/ 196 h 796"/>
                <a:gd name="T26" fmla="*/ 70 w 907"/>
                <a:gd name="T27" fmla="*/ 185 h 796"/>
                <a:gd name="T28" fmla="*/ 48 w 907"/>
                <a:gd name="T29" fmla="*/ 199 h 796"/>
                <a:gd name="T30" fmla="*/ 44 w 907"/>
                <a:gd name="T31" fmla="*/ 187 h 796"/>
                <a:gd name="T32" fmla="*/ 34 w 907"/>
                <a:gd name="T33" fmla="*/ 168 h 796"/>
                <a:gd name="T34" fmla="*/ 41 w 907"/>
                <a:gd name="T35" fmla="*/ 126 h 796"/>
                <a:gd name="T36" fmla="*/ 27 w 907"/>
                <a:gd name="T37" fmla="*/ 116 h 796"/>
                <a:gd name="T38" fmla="*/ 6 w 907"/>
                <a:gd name="T39" fmla="*/ 118 h 796"/>
                <a:gd name="T40" fmla="*/ 0 w 907"/>
                <a:gd name="T41" fmla="*/ 98 h 796"/>
                <a:gd name="T42" fmla="*/ 21 w 907"/>
                <a:gd name="T43" fmla="*/ 88 h 796"/>
                <a:gd name="T44" fmla="*/ 30 w 907"/>
                <a:gd name="T45" fmla="*/ 86 h 796"/>
                <a:gd name="T46" fmla="*/ 59 w 907"/>
                <a:gd name="T47" fmla="*/ 83 h 796"/>
                <a:gd name="T48" fmla="*/ 78 w 907"/>
                <a:gd name="T49" fmla="*/ 69 h 796"/>
                <a:gd name="T50" fmla="*/ 98 w 907"/>
                <a:gd name="T51" fmla="*/ 48 h 796"/>
                <a:gd name="T52" fmla="*/ 78 w 907"/>
                <a:gd name="T53" fmla="*/ 42 h 796"/>
                <a:gd name="T54" fmla="*/ 90 w 907"/>
                <a:gd name="T55" fmla="*/ 22 h 796"/>
                <a:gd name="T56" fmla="*/ 122 w 907"/>
                <a:gd name="T57" fmla="*/ 35 h 796"/>
                <a:gd name="T58" fmla="*/ 132 w 907"/>
                <a:gd name="T59" fmla="*/ 19 h 796"/>
                <a:gd name="T60" fmla="*/ 139 w 907"/>
                <a:gd name="T61" fmla="*/ 5 h 796"/>
                <a:gd name="T62" fmla="*/ 157 w 907"/>
                <a:gd name="T63" fmla="*/ 9 h 796"/>
                <a:gd name="T64" fmla="*/ 175 w 907"/>
                <a:gd name="T65" fmla="*/ 22 h 796"/>
                <a:gd name="T66" fmla="*/ 195 w 907"/>
                <a:gd name="T67" fmla="*/ 41 h 796"/>
                <a:gd name="T68" fmla="*/ 216 w 907"/>
                <a:gd name="T69" fmla="*/ 52 h 796"/>
                <a:gd name="T70" fmla="*/ 208 w 907"/>
                <a:gd name="T71" fmla="*/ 78 h 79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907"/>
                <a:gd name="T109" fmla="*/ 0 h 796"/>
                <a:gd name="T110" fmla="*/ 907 w 907"/>
                <a:gd name="T111" fmla="*/ 796 h 79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907" h="796">
                  <a:moveTo>
                    <a:pt x="817" y="333"/>
                  </a:moveTo>
                  <a:lnTo>
                    <a:pt x="884" y="339"/>
                  </a:lnTo>
                  <a:lnTo>
                    <a:pt x="905" y="372"/>
                  </a:lnTo>
                  <a:lnTo>
                    <a:pt x="884" y="424"/>
                  </a:lnTo>
                  <a:lnTo>
                    <a:pt x="880" y="475"/>
                  </a:lnTo>
                  <a:lnTo>
                    <a:pt x="907" y="520"/>
                  </a:lnTo>
                  <a:lnTo>
                    <a:pt x="882" y="569"/>
                  </a:lnTo>
                  <a:lnTo>
                    <a:pt x="870" y="555"/>
                  </a:lnTo>
                  <a:lnTo>
                    <a:pt x="837" y="567"/>
                  </a:lnTo>
                  <a:lnTo>
                    <a:pt x="837" y="607"/>
                  </a:lnTo>
                  <a:lnTo>
                    <a:pt x="801" y="607"/>
                  </a:lnTo>
                  <a:lnTo>
                    <a:pt x="783" y="640"/>
                  </a:lnTo>
                  <a:lnTo>
                    <a:pt x="746" y="620"/>
                  </a:lnTo>
                  <a:lnTo>
                    <a:pt x="717" y="636"/>
                  </a:lnTo>
                  <a:lnTo>
                    <a:pt x="709" y="670"/>
                  </a:lnTo>
                  <a:lnTo>
                    <a:pt x="663" y="695"/>
                  </a:lnTo>
                  <a:lnTo>
                    <a:pt x="640" y="674"/>
                  </a:lnTo>
                  <a:lnTo>
                    <a:pt x="600" y="670"/>
                  </a:lnTo>
                  <a:lnTo>
                    <a:pt x="579" y="630"/>
                  </a:lnTo>
                  <a:lnTo>
                    <a:pt x="539" y="654"/>
                  </a:lnTo>
                  <a:lnTo>
                    <a:pt x="530" y="683"/>
                  </a:lnTo>
                  <a:lnTo>
                    <a:pt x="480" y="695"/>
                  </a:lnTo>
                  <a:lnTo>
                    <a:pt x="449" y="725"/>
                  </a:lnTo>
                  <a:lnTo>
                    <a:pt x="421" y="735"/>
                  </a:lnTo>
                  <a:lnTo>
                    <a:pt x="417" y="756"/>
                  </a:lnTo>
                  <a:lnTo>
                    <a:pt x="392" y="782"/>
                  </a:lnTo>
                  <a:lnTo>
                    <a:pt x="337" y="774"/>
                  </a:lnTo>
                  <a:lnTo>
                    <a:pt x="283" y="740"/>
                  </a:lnTo>
                  <a:lnTo>
                    <a:pt x="246" y="742"/>
                  </a:lnTo>
                  <a:lnTo>
                    <a:pt x="193" y="794"/>
                  </a:lnTo>
                  <a:lnTo>
                    <a:pt x="142" y="796"/>
                  </a:lnTo>
                  <a:lnTo>
                    <a:pt x="179" y="746"/>
                  </a:lnTo>
                  <a:lnTo>
                    <a:pt x="177" y="691"/>
                  </a:lnTo>
                  <a:lnTo>
                    <a:pt x="136" y="672"/>
                  </a:lnTo>
                  <a:lnTo>
                    <a:pt x="114" y="628"/>
                  </a:lnTo>
                  <a:lnTo>
                    <a:pt x="165" y="504"/>
                  </a:lnTo>
                  <a:lnTo>
                    <a:pt x="130" y="459"/>
                  </a:lnTo>
                  <a:lnTo>
                    <a:pt x="108" y="465"/>
                  </a:lnTo>
                  <a:lnTo>
                    <a:pt x="67" y="485"/>
                  </a:lnTo>
                  <a:lnTo>
                    <a:pt x="26" y="473"/>
                  </a:lnTo>
                  <a:lnTo>
                    <a:pt x="22" y="418"/>
                  </a:lnTo>
                  <a:lnTo>
                    <a:pt x="0" y="390"/>
                  </a:lnTo>
                  <a:lnTo>
                    <a:pt x="55" y="329"/>
                  </a:lnTo>
                  <a:lnTo>
                    <a:pt x="85" y="351"/>
                  </a:lnTo>
                  <a:lnTo>
                    <a:pt x="108" y="325"/>
                  </a:lnTo>
                  <a:lnTo>
                    <a:pt x="122" y="341"/>
                  </a:lnTo>
                  <a:lnTo>
                    <a:pt x="191" y="341"/>
                  </a:lnTo>
                  <a:lnTo>
                    <a:pt x="238" y="331"/>
                  </a:lnTo>
                  <a:lnTo>
                    <a:pt x="254" y="266"/>
                  </a:lnTo>
                  <a:lnTo>
                    <a:pt x="315" y="276"/>
                  </a:lnTo>
                  <a:lnTo>
                    <a:pt x="413" y="248"/>
                  </a:lnTo>
                  <a:lnTo>
                    <a:pt x="392" y="189"/>
                  </a:lnTo>
                  <a:lnTo>
                    <a:pt x="364" y="189"/>
                  </a:lnTo>
                  <a:lnTo>
                    <a:pt x="313" y="166"/>
                  </a:lnTo>
                  <a:lnTo>
                    <a:pt x="309" y="124"/>
                  </a:lnTo>
                  <a:lnTo>
                    <a:pt x="360" y="87"/>
                  </a:lnTo>
                  <a:lnTo>
                    <a:pt x="421" y="128"/>
                  </a:lnTo>
                  <a:lnTo>
                    <a:pt x="490" y="138"/>
                  </a:lnTo>
                  <a:lnTo>
                    <a:pt x="476" y="89"/>
                  </a:lnTo>
                  <a:lnTo>
                    <a:pt x="531" y="75"/>
                  </a:lnTo>
                  <a:lnTo>
                    <a:pt x="569" y="60"/>
                  </a:lnTo>
                  <a:lnTo>
                    <a:pt x="557" y="18"/>
                  </a:lnTo>
                  <a:lnTo>
                    <a:pt x="577" y="0"/>
                  </a:lnTo>
                  <a:lnTo>
                    <a:pt x="628" y="36"/>
                  </a:lnTo>
                  <a:lnTo>
                    <a:pt x="687" y="18"/>
                  </a:lnTo>
                  <a:lnTo>
                    <a:pt x="703" y="85"/>
                  </a:lnTo>
                  <a:lnTo>
                    <a:pt x="728" y="93"/>
                  </a:lnTo>
                  <a:lnTo>
                    <a:pt x="781" y="164"/>
                  </a:lnTo>
                  <a:lnTo>
                    <a:pt x="843" y="136"/>
                  </a:lnTo>
                  <a:lnTo>
                    <a:pt x="864" y="209"/>
                  </a:lnTo>
                  <a:lnTo>
                    <a:pt x="884" y="280"/>
                  </a:lnTo>
                  <a:lnTo>
                    <a:pt x="833" y="309"/>
                  </a:lnTo>
                  <a:lnTo>
                    <a:pt x="817" y="333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34" name="Freeform 115"/>
            <p:cNvSpPr/>
            <p:nvPr/>
          </p:nvSpPr>
          <p:spPr bwMode="gray">
            <a:xfrm>
              <a:off x="3094" y="2950"/>
              <a:ext cx="402" cy="458"/>
            </a:xfrm>
            <a:custGeom>
              <a:avLst/>
              <a:gdLst>
                <a:gd name="T0" fmla="*/ 186 w 805"/>
                <a:gd name="T1" fmla="*/ 44 h 917"/>
                <a:gd name="T2" fmla="*/ 191 w 805"/>
                <a:gd name="T3" fmla="*/ 62 h 917"/>
                <a:gd name="T4" fmla="*/ 185 w 805"/>
                <a:gd name="T5" fmla="*/ 74 h 917"/>
                <a:gd name="T6" fmla="*/ 176 w 805"/>
                <a:gd name="T7" fmla="*/ 80 h 917"/>
                <a:gd name="T8" fmla="*/ 171 w 805"/>
                <a:gd name="T9" fmla="*/ 98 h 917"/>
                <a:gd name="T10" fmla="*/ 184 w 805"/>
                <a:gd name="T11" fmla="*/ 111 h 917"/>
                <a:gd name="T12" fmla="*/ 186 w 805"/>
                <a:gd name="T13" fmla="*/ 132 h 917"/>
                <a:gd name="T14" fmla="*/ 196 w 805"/>
                <a:gd name="T15" fmla="*/ 139 h 917"/>
                <a:gd name="T16" fmla="*/ 201 w 805"/>
                <a:gd name="T17" fmla="*/ 156 h 917"/>
                <a:gd name="T18" fmla="*/ 194 w 805"/>
                <a:gd name="T19" fmla="*/ 172 h 917"/>
                <a:gd name="T20" fmla="*/ 195 w 805"/>
                <a:gd name="T21" fmla="*/ 186 h 917"/>
                <a:gd name="T22" fmla="*/ 181 w 805"/>
                <a:gd name="T23" fmla="*/ 194 h 917"/>
                <a:gd name="T24" fmla="*/ 168 w 805"/>
                <a:gd name="T25" fmla="*/ 186 h 917"/>
                <a:gd name="T26" fmla="*/ 143 w 805"/>
                <a:gd name="T27" fmla="*/ 204 h 917"/>
                <a:gd name="T28" fmla="*/ 129 w 805"/>
                <a:gd name="T29" fmla="*/ 206 h 917"/>
                <a:gd name="T30" fmla="*/ 129 w 805"/>
                <a:gd name="T31" fmla="*/ 220 h 917"/>
                <a:gd name="T32" fmla="*/ 123 w 805"/>
                <a:gd name="T33" fmla="*/ 223 h 917"/>
                <a:gd name="T34" fmla="*/ 114 w 805"/>
                <a:gd name="T35" fmla="*/ 223 h 917"/>
                <a:gd name="T36" fmla="*/ 104 w 805"/>
                <a:gd name="T37" fmla="*/ 229 h 917"/>
                <a:gd name="T38" fmla="*/ 104 w 805"/>
                <a:gd name="T39" fmla="*/ 218 h 917"/>
                <a:gd name="T40" fmla="*/ 100 w 805"/>
                <a:gd name="T41" fmla="*/ 212 h 917"/>
                <a:gd name="T42" fmla="*/ 83 w 805"/>
                <a:gd name="T43" fmla="*/ 212 h 917"/>
                <a:gd name="T44" fmla="*/ 96 w 805"/>
                <a:gd name="T45" fmla="*/ 196 h 917"/>
                <a:gd name="T46" fmla="*/ 97 w 805"/>
                <a:gd name="T47" fmla="*/ 181 h 917"/>
                <a:gd name="T48" fmla="*/ 90 w 805"/>
                <a:gd name="T49" fmla="*/ 176 h 917"/>
                <a:gd name="T50" fmla="*/ 90 w 805"/>
                <a:gd name="T51" fmla="*/ 161 h 917"/>
                <a:gd name="T52" fmla="*/ 82 w 805"/>
                <a:gd name="T53" fmla="*/ 159 h 917"/>
                <a:gd name="T54" fmla="*/ 74 w 805"/>
                <a:gd name="T55" fmla="*/ 163 h 917"/>
                <a:gd name="T56" fmla="*/ 64 w 805"/>
                <a:gd name="T57" fmla="*/ 160 h 917"/>
                <a:gd name="T58" fmla="*/ 53 w 805"/>
                <a:gd name="T59" fmla="*/ 175 h 917"/>
                <a:gd name="T60" fmla="*/ 47 w 805"/>
                <a:gd name="T61" fmla="*/ 168 h 917"/>
                <a:gd name="T62" fmla="*/ 40 w 805"/>
                <a:gd name="T63" fmla="*/ 166 h 917"/>
                <a:gd name="T64" fmla="*/ 37 w 805"/>
                <a:gd name="T65" fmla="*/ 178 h 917"/>
                <a:gd name="T66" fmla="*/ 22 w 805"/>
                <a:gd name="T67" fmla="*/ 177 h 917"/>
                <a:gd name="T68" fmla="*/ 15 w 805"/>
                <a:gd name="T69" fmla="*/ 166 h 917"/>
                <a:gd name="T70" fmla="*/ 16 w 805"/>
                <a:gd name="T71" fmla="*/ 153 h 917"/>
                <a:gd name="T72" fmla="*/ 21 w 805"/>
                <a:gd name="T73" fmla="*/ 140 h 917"/>
                <a:gd name="T74" fmla="*/ 16 w 805"/>
                <a:gd name="T75" fmla="*/ 132 h 917"/>
                <a:gd name="T76" fmla="*/ 0 w 805"/>
                <a:gd name="T77" fmla="*/ 130 h 917"/>
                <a:gd name="T78" fmla="*/ 3 w 805"/>
                <a:gd name="T79" fmla="*/ 124 h 917"/>
                <a:gd name="T80" fmla="*/ 15 w 805"/>
                <a:gd name="T81" fmla="*/ 117 h 917"/>
                <a:gd name="T82" fmla="*/ 6 w 805"/>
                <a:gd name="T83" fmla="*/ 81 h 917"/>
                <a:gd name="T84" fmla="*/ 6 w 805"/>
                <a:gd name="T85" fmla="*/ 68 h 917"/>
                <a:gd name="T86" fmla="*/ 3 w 805"/>
                <a:gd name="T87" fmla="*/ 46 h 917"/>
                <a:gd name="T88" fmla="*/ 10 w 805"/>
                <a:gd name="T89" fmla="*/ 30 h 917"/>
                <a:gd name="T90" fmla="*/ 25 w 805"/>
                <a:gd name="T91" fmla="*/ 17 h 917"/>
                <a:gd name="T92" fmla="*/ 49 w 805"/>
                <a:gd name="T93" fmla="*/ 21 h 917"/>
                <a:gd name="T94" fmla="*/ 53 w 805"/>
                <a:gd name="T95" fmla="*/ 14 h 917"/>
                <a:gd name="T96" fmla="*/ 45 w 805"/>
                <a:gd name="T97" fmla="*/ 4 h 917"/>
                <a:gd name="T98" fmla="*/ 63 w 805"/>
                <a:gd name="T99" fmla="*/ 0 h 917"/>
                <a:gd name="T100" fmla="*/ 85 w 805"/>
                <a:gd name="T101" fmla="*/ 6 h 917"/>
                <a:gd name="T102" fmla="*/ 102 w 805"/>
                <a:gd name="T103" fmla="*/ 7 h 917"/>
                <a:gd name="T104" fmla="*/ 117 w 805"/>
                <a:gd name="T105" fmla="*/ 17 h 917"/>
                <a:gd name="T106" fmla="*/ 132 w 805"/>
                <a:gd name="T107" fmla="*/ 8 h 917"/>
                <a:gd name="T108" fmla="*/ 140 w 805"/>
                <a:gd name="T109" fmla="*/ 10 h 917"/>
                <a:gd name="T110" fmla="*/ 141 w 805"/>
                <a:gd name="T111" fmla="*/ 18 h 917"/>
                <a:gd name="T112" fmla="*/ 159 w 805"/>
                <a:gd name="T113" fmla="*/ 6 h 917"/>
                <a:gd name="T114" fmla="*/ 167 w 805"/>
                <a:gd name="T115" fmla="*/ 14 h 917"/>
                <a:gd name="T116" fmla="*/ 166 w 805"/>
                <a:gd name="T117" fmla="*/ 28 h 917"/>
                <a:gd name="T118" fmla="*/ 178 w 805"/>
                <a:gd name="T119" fmla="*/ 31 h 917"/>
                <a:gd name="T120" fmla="*/ 186 w 805"/>
                <a:gd name="T121" fmla="*/ 44 h 91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805"/>
                <a:gd name="T184" fmla="*/ 0 h 917"/>
                <a:gd name="T185" fmla="*/ 805 w 805"/>
                <a:gd name="T186" fmla="*/ 917 h 917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805" h="917">
                  <a:moveTo>
                    <a:pt x="746" y="177"/>
                  </a:moveTo>
                  <a:lnTo>
                    <a:pt x="766" y="251"/>
                  </a:lnTo>
                  <a:lnTo>
                    <a:pt x="740" y="299"/>
                  </a:lnTo>
                  <a:lnTo>
                    <a:pt x="707" y="322"/>
                  </a:lnTo>
                  <a:lnTo>
                    <a:pt x="685" y="393"/>
                  </a:lnTo>
                  <a:lnTo>
                    <a:pt x="736" y="446"/>
                  </a:lnTo>
                  <a:lnTo>
                    <a:pt x="746" y="531"/>
                  </a:lnTo>
                  <a:lnTo>
                    <a:pt x="787" y="557"/>
                  </a:lnTo>
                  <a:lnTo>
                    <a:pt x="805" y="627"/>
                  </a:lnTo>
                  <a:lnTo>
                    <a:pt x="777" y="688"/>
                  </a:lnTo>
                  <a:lnTo>
                    <a:pt x="781" y="747"/>
                  </a:lnTo>
                  <a:lnTo>
                    <a:pt x="724" y="777"/>
                  </a:lnTo>
                  <a:lnTo>
                    <a:pt x="673" y="747"/>
                  </a:lnTo>
                  <a:lnTo>
                    <a:pt x="573" y="816"/>
                  </a:lnTo>
                  <a:lnTo>
                    <a:pt x="518" y="824"/>
                  </a:lnTo>
                  <a:lnTo>
                    <a:pt x="518" y="881"/>
                  </a:lnTo>
                  <a:lnTo>
                    <a:pt x="492" y="895"/>
                  </a:lnTo>
                  <a:lnTo>
                    <a:pt x="457" y="895"/>
                  </a:lnTo>
                  <a:lnTo>
                    <a:pt x="419" y="917"/>
                  </a:lnTo>
                  <a:lnTo>
                    <a:pt x="419" y="873"/>
                  </a:lnTo>
                  <a:lnTo>
                    <a:pt x="403" y="848"/>
                  </a:lnTo>
                  <a:lnTo>
                    <a:pt x="333" y="850"/>
                  </a:lnTo>
                  <a:lnTo>
                    <a:pt x="384" y="787"/>
                  </a:lnTo>
                  <a:lnTo>
                    <a:pt x="388" y="726"/>
                  </a:lnTo>
                  <a:lnTo>
                    <a:pt x="362" y="706"/>
                  </a:lnTo>
                  <a:lnTo>
                    <a:pt x="362" y="647"/>
                  </a:lnTo>
                  <a:lnTo>
                    <a:pt x="329" y="637"/>
                  </a:lnTo>
                  <a:lnTo>
                    <a:pt x="297" y="655"/>
                  </a:lnTo>
                  <a:lnTo>
                    <a:pt x="256" y="643"/>
                  </a:lnTo>
                  <a:lnTo>
                    <a:pt x="214" y="700"/>
                  </a:lnTo>
                  <a:lnTo>
                    <a:pt x="191" y="673"/>
                  </a:lnTo>
                  <a:lnTo>
                    <a:pt x="163" y="667"/>
                  </a:lnTo>
                  <a:lnTo>
                    <a:pt x="148" y="714"/>
                  </a:lnTo>
                  <a:lnTo>
                    <a:pt x="88" y="708"/>
                  </a:lnTo>
                  <a:lnTo>
                    <a:pt x="61" y="667"/>
                  </a:lnTo>
                  <a:lnTo>
                    <a:pt x="65" y="614"/>
                  </a:lnTo>
                  <a:lnTo>
                    <a:pt x="86" y="562"/>
                  </a:lnTo>
                  <a:lnTo>
                    <a:pt x="65" y="529"/>
                  </a:lnTo>
                  <a:lnTo>
                    <a:pt x="0" y="523"/>
                  </a:lnTo>
                  <a:lnTo>
                    <a:pt x="14" y="499"/>
                  </a:lnTo>
                  <a:lnTo>
                    <a:pt x="63" y="468"/>
                  </a:lnTo>
                  <a:lnTo>
                    <a:pt x="24" y="326"/>
                  </a:lnTo>
                  <a:lnTo>
                    <a:pt x="25" y="275"/>
                  </a:lnTo>
                  <a:lnTo>
                    <a:pt x="14" y="185"/>
                  </a:lnTo>
                  <a:lnTo>
                    <a:pt x="41" y="120"/>
                  </a:lnTo>
                  <a:lnTo>
                    <a:pt x="100" y="68"/>
                  </a:lnTo>
                  <a:lnTo>
                    <a:pt x="199" y="84"/>
                  </a:lnTo>
                  <a:lnTo>
                    <a:pt x="212" y="59"/>
                  </a:lnTo>
                  <a:lnTo>
                    <a:pt x="183" y="17"/>
                  </a:lnTo>
                  <a:lnTo>
                    <a:pt x="252" y="0"/>
                  </a:lnTo>
                  <a:lnTo>
                    <a:pt x="340" y="27"/>
                  </a:lnTo>
                  <a:lnTo>
                    <a:pt x="411" y="31"/>
                  </a:lnTo>
                  <a:lnTo>
                    <a:pt x="468" y="70"/>
                  </a:lnTo>
                  <a:lnTo>
                    <a:pt x="529" y="35"/>
                  </a:lnTo>
                  <a:lnTo>
                    <a:pt x="561" y="41"/>
                  </a:lnTo>
                  <a:lnTo>
                    <a:pt x="567" y="74"/>
                  </a:lnTo>
                  <a:lnTo>
                    <a:pt x="638" y="25"/>
                  </a:lnTo>
                  <a:lnTo>
                    <a:pt x="671" y="59"/>
                  </a:lnTo>
                  <a:lnTo>
                    <a:pt x="665" y="112"/>
                  </a:lnTo>
                  <a:lnTo>
                    <a:pt x="712" y="126"/>
                  </a:lnTo>
                  <a:lnTo>
                    <a:pt x="746" y="177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35" name="Freeform 116"/>
            <p:cNvSpPr/>
            <p:nvPr/>
          </p:nvSpPr>
          <p:spPr bwMode="gray">
            <a:xfrm>
              <a:off x="3094" y="2950"/>
              <a:ext cx="402" cy="458"/>
            </a:xfrm>
            <a:custGeom>
              <a:avLst/>
              <a:gdLst>
                <a:gd name="T0" fmla="*/ 186 w 805"/>
                <a:gd name="T1" fmla="*/ 44 h 917"/>
                <a:gd name="T2" fmla="*/ 191 w 805"/>
                <a:gd name="T3" fmla="*/ 62 h 917"/>
                <a:gd name="T4" fmla="*/ 185 w 805"/>
                <a:gd name="T5" fmla="*/ 74 h 917"/>
                <a:gd name="T6" fmla="*/ 176 w 805"/>
                <a:gd name="T7" fmla="*/ 80 h 917"/>
                <a:gd name="T8" fmla="*/ 171 w 805"/>
                <a:gd name="T9" fmla="*/ 98 h 917"/>
                <a:gd name="T10" fmla="*/ 184 w 805"/>
                <a:gd name="T11" fmla="*/ 111 h 917"/>
                <a:gd name="T12" fmla="*/ 186 w 805"/>
                <a:gd name="T13" fmla="*/ 132 h 917"/>
                <a:gd name="T14" fmla="*/ 196 w 805"/>
                <a:gd name="T15" fmla="*/ 139 h 917"/>
                <a:gd name="T16" fmla="*/ 201 w 805"/>
                <a:gd name="T17" fmla="*/ 156 h 917"/>
                <a:gd name="T18" fmla="*/ 194 w 805"/>
                <a:gd name="T19" fmla="*/ 172 h 917"/>
                <a:gd name="T20" fmla="*/ 195 w 805"/>
                <a:gd name="T21" fmla="*/ 186 h 917"/>
                <a:gd name="T22" fmla="*/ 181 w 805"/>
                <a:gd name="T23" fmla="*/ 194 h 917"/>
                <a:gd name="T24" fmla="*/ 168 w 805"/>
                <a:gd name="T25" fmla="*/ 186 h 917"/>
                <a:gd name="T26" fmla="*/ 143 w 805"/>
                <a:gd name="T27" fmla="*/ 204 h 917"/>
                <a:gd name="T28" fmla="*/ 129 w 805"/>
                <a:gd name="T29" fmla="*/ 206 h 917"/>
                <a:gd name="T30" fmla="*/ 129 w 805"/>
                <a:gd name="T31" fmla="*/ 220 h 917"/>
                <a:gd name="T32" fmla="*/ 123 w 805"/>
                <a:gd name="T33" fmla="*/ 223 h 917"/>
                <a:gd name="T34" fmla="*/ 114 w 805"/>
                <a:gd name="T35" fmla="*/ 223 h 917"/>
                <a:gd name="T36" fmla="*/ 104 w 805"/>
                <a:gd name="T37" fmla="*/ 229 h 917"/>
                <a:gd name="T38" fmla="*/ 104 w 805"/>
                <a:gd name="T39" fmla="*/ 218 h 917"/>
                <a:gd name="T40" fmla="*/ 100 w 805"/>
                <a:gd name="T41" fmla="*/ 212 h 917"/>
                <a:gd name="T42" fmla="*/ 83 w 805"/>
                <a:gd name="T43" fmla="*/ 212 h 917"/>
                <a:gd name="T44" fmla="*/ 96 w 805"/>
                <a:gd name="T45" fmla="*/ 196 h 917"/>
                <a:gd name="T46" fmla="*/ 97 w 805"/>
                <a:gd name="T47" fmla="*/ 181 h 917"/>
                <a:gd name="T48" fmla="*/ 90 w 805"/>
                <a:gd name="T49" fmla="*/ 176 h 917"/>
                <a:gd name="T50" fmla="*/ 90 w 805"/>
                <a:gd name="T51" fmla="*/ 161 h 917"/>
                <a:gd name="T52" fmla="*/ 82 w 805"/>
                <a:gd name="T53" fmla="*/ 159 h 917"/>
                <a:gd name="T54" fmla="*/ 74 w 805"/>
                <a:gd name="T55" fmla="*/ 163 h 917"/>
                <a:gd name="T56" fmla="*/ 64 w 805"/>
                <a:gd name="T57" fmla="*/ 160 h 917"/>
                <a:gd name="T58" fmla="*/ 53 w 805"/>
                <a:gd name="T59" fmla="*/ 175 h 917"/>
                <a:gd name="T60" fmla="*/ 47 w 805"/>
                <a:gd name="T61" fmla="*/ 168 h 917"/>
                <a:gd name="T62" fmla="*/ 40 w 805"/>
                <a:gd name="T63" fmla="*/ 166 h 917"/>
                <a:gd name="T64" fmla="*/ 37 w 805"/>
                <a:gd name="T65" fmla="*/ 178 h 917"/>
                <a:gd name="T66" fmla="*/ 22 w 805"/>
                <a:gd name="T67" fmla="*/ 177 h 917"/>
                <a:gd name="T68" fmla="*/ 15 w 805"/>
                <a:gd name="T69" fmla="*/ 166 h 917"/>
                <a:gd name="T70" fmla="*/ 16 w 805"/>
                <a:gd name="T71" fmla="*/ 153 h 917"/>
                <a:gd name="T72" fmla="*/ 21 w 805"/>
                <a:gd name="T73" fmla="*/ 140 h 917"/>
                <a:gd name="T74" fmla="*/ 16 w 805"/>
                <a:gd name="T75" fmla="*/ 132 h 917"/>
                <a:gd name="T76" fmla="*/ 0 w 805"/>
                <a:gd name="T77" fmla="*/ 130 h 917"/>
                <a:gd name="T78" fmla="*/ 3 w 805"/>
                <a:gd name="T79" fmla="*/ 124 h 917"/>
                <a:gd name="T80" fmla="*/ 15 w 805"/>
                <a:gd name="T81" fmla="*/ 117 h 917"/>
                <a:gd name="T82" fmla="*/ 6 w 805"/>
                <a:gd name="T83" fmla="*/ 81 h 917"/>
                <a:gd name="T84" fmla="*/ 6 w 805"/>
                <a:gd name="T85" fmla="*/ 68 h 917"/>
                <a:gd name="T86" fmla="*/ 3 w 805"/>
                <a:gd name="T87" fmla="*/ 46 h 917"/>
                <a:gd name="T88" fmla="*/ 10 w 805"/>
                <a:gd name="T89" fmla="*/ 30 h 917"/>
                <a:gd name="T90" fmla="*/ 25 w 805"/>
                <a:gd name="T91" fmla="*/ 17 h 917"/>
                <a:gd name="T92" fmla="*/ 49 w 805"/>
                <a:gd name="T93" fmla="*/ 21 h 917"/>
                <a:gd name="T94" fmla="*/ 53 w 805"/>
                <a:gd name="T95" fmla="*/ 14 h 917"/>
                <a:gd name="T96" fmla="*/ 45 w 805"/>
                <a:gd name="T97" fmla="*/ 4 h 917"/>
                <a:gd name="T98" fmla="*/ 63 w 805"/>
                <a:gd name="T99" fmla="*/ 0 h 917"/>
                <a:gd name="T100" fmla="*/ 85 w 805"/>
                <a:gd name="T101" fmla="*/ 6 h 917"/>
                <a:gd name="T102" fmla="*/ 102 w 805"/>
                <a:gd name="T103" fmla="*/ 7 h 917"/>
                <a:gd name="T104" fmla="*/ 117 w 805"/>
                <a:gd name="T105" fmla="*/ 17 h 917"/>
                <a:gd name="T106" fmla="*/ 132 w 805"/>
                <a:gd name="T107" fmla="*/ 8 h 917"/>
                <a:gd name="T108" fmla="*/ 140 w 805"/>
                <a:gd name="T109" fmla="*/ 10 h 917"/>
                <a:gd name="T110" fmla="*/ 141 w 805"/>
                <a:gd name="T111" fmla="*/ 18 h 917"/>
                <a:gd name="T112" fmla="*/ 159 w 805"/>
                <a:gd name="T113" fmla="*/ 6 h 917"/>
                <a:gd name="T114" fmla="*/ 167 w 805"/>
                <a:gd name="T115" fmla="*/ 14 h 917"/>
                <a:gd name="T116" fmla="*/ 166 w 805"/>
                <a:gd name="T117" fmla="*/ 28 h 917"/>
                <a:gd name="T118" fmla="*/ 178 w 805"/>
                <a:gd name="T119" fmla="*/ 31 h 917"/>
                <a:gd name="T120" fmla="*/ 186 w 805"/>
                <a:gd name="T121" fmla="*/ 44 h 91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805"/>
                <a:gd name="T184" fmla="*/ 0 h 917"/>
                <a:gd name="T185" fmla="*/ 805 w 805"/>
                <a:gd name="T186" fmla="*/ 917 h 917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805" h="917">
                  <a:moveTo>
                    <a:pt x="746" y="177"/>
                  </a:moveTo>
                  <a:lnTo>
                    <a:pt x="766" y="251"/>
                  </a:lnTo>
                  <a:lnTo>
                    <a:pt x="740" y="299"/>
                  </a:lnTo>
                  <a:lnTo>
                    <a:pt x="707" y="322"/>
                  </a:lnTo>
                  <a:lnTo>
                    <a:pt x="685" y="393"/>
                  </a:lnTo>
                  <a:lnTo>
                    <a:pt x="736" y="446"/>
                  </a:lnTo>
                  <a:lnTo>
                    <a:pt x="746" y="531"/>
                  </a:lnTo>
                  <a:lnTo>
                    <a:pt x="787" y="557"/>
                  </a:lnTo>
                  <a:lnTo>
                    <a:pt x="805" y="627"/>
                  </a:lnTo>
                  <a:lnTo>
                    <a:pt x="777" y="688"/>
                  </a:lnTo>
                  <a:lnTo>
                    <a:pt x="781" y="747"/>
                  </a:lnTo>
                  <a:lnTo>
                    <a:pt x="724" y="777"/>
                  </a:lnTo>
                  <a:lnTo>
                    <a:pt x="673" y="747"/>
                  </a:lnTo>
                  <a:lnTo>
                    <a:pt x="573" y="816"/>
                  </a:lnTo>
                  <a:lnTo>
                    <a:pt x="518" y="824"/>
                  </a:lnTo>
                  <a:lnTo>
                    <a:pt x="518" y="881"/>
                  </a:lnTo>
                  <a:lnTo>
                    <a:pt x="492" y="895"/>
                  </a:lnTo>
                  <a:lnTo>
                    <a:pt x="457" y="895"/>
                  </a:lnTo>
                  <a:lnTo>
                    <a:pt x="419" y="917"/>
                  </a:lnTo>
                  <a:lnTo>
                    <a:pt x="419" y="873"/>
                  </a:lnTo>
                  <a:lnTo>
                    <a:pt x="403" y="848"/>
                  </a:lnTo>
                  <a:lnTo>
                    <a:pt x="333" y="850"/>
                  </a:lnTo>
                  <a:lnTo>
                    <a:pt x="384" y="787"/>
                  </a:lnTo>
                  <a:lnTo>
                    <a:pt x="388" y="726"/>
                  </a:lnTo>
                  <a:lnTo>
                    <a:pt x="362" y="706"/>
                  </a:lnTo>
                  <a:lnTo>
                    <a:pt x="362" y="647"/>
                  </a:lnTo>
                  <a:lnTo>
                    <a:pt x="329" y="637"/>
                  </a:lnTo>
                  <a:lnTo>
                    <a:pt x="297" y="655"/>
                  </a:lnTo>
                  <a:lnTo>
                    <a:pt x="256" y="643"/>
                  </a:lnTo>
                  <a:lnTo>
                    <a:pt x="214" y="700"/>
                  </a:lnTo>
                  <a:lnTo>
                    <a:pt x="191" y="673"/>
                  </a:lnTo>
                  <a:lnTo>
                    <a:pt x="163" y="667"/>
                  </a:lnTo>
                  <a:lnTo>
                    <a:pt x="148" y="714"/>
                  </a:lnTo>
                  <a:lnTo>
                    <a:pt x="88" y="708"/>
                  </a:lnTo>
                  <a:lnTo>
                    <a:pt x="61" y="667"/>
                  </a:lnTo>
                  <a:lnTo>
                    <a:pt x="65" y="614"/>
                  </a:lnTo>
                  <a:lnTo>
                    <a:pt x="86" y="562"/>
                  </a:lnTo>
                  <a:lnTo>
                    <a:pt x="65" y="529"/>
                  </a:lnTo>
                  <a:lnTo>
                    <a:pt x="0" y="523"/>
                  </a:lnTo>
                  <a:lnTo>
                    <a:pt x="14" y="499"/>
                  </a:lnTo>
                  <a:lnTo>
                    <a:pt x="63" y="468"/>
                  </a:lnTo>
                  <a:lnTo>
                    <a:pt x="24" y="326"/>
                  </a:lnTo>
                  <a:lnTo>
                    <a:pt x="25" y="275"/>
                  </a:lnTo>
                  <a:lnTo>
                    <a:pt x="14" y="185"/>
                  </a:lnTo>
                  <a:lnTo>
                    <a:pt x="41" y="120"/>
                  </a:lnTo>
                  <a:lnTo>
                    <a:pt x="100" y="68"/>
                  </a:lnTo>
                  <a:lnTo>
                    <a:pt x="199" y="84"/>
                  </a:lnTo>
                  <a:lnTo>
                    <a:pt x="212" y="59"/>
                  </a:lnTo>
                  <a:lnTo>
                    <a:pt x="183" y="17"/>
                  </a:lnTo>
                  <a:lnTo>
                    <a:pt x="252" y="0"/>
                  </a:lnTo>
                  <a:lnTo>
                    <a:pt x="340" y="27"/>
                  </a:lnTo>
                  <a:lnTo>
                    <a:pt x="411" y="31"/>
                  </a:lnTo>
                  <a:lnTo>
                    <a:pt x="468" y="70"/>
                  </a:lnTo>
                  <a:lnTo>
                    <a:pt x="529" y="35"/>
                  </a:lnTo>
                  <a:lnTo>
                    <a:pt x="561" y="41"/>
                  </a:lnTo>
                  <a:lnTo>
                    <a:pt x="567" y="74"/>
                  </a:lnTo>
                  <a:lnTo>
                    <a:pt x="638" y="25"/>
                  </a:lnTo>
                  <a:lnTo>
                    <a:pt x="671" y="59"/>
                  </a:lnTo>
                  <a:lnTo>
                    <a:pt x="665" y="112"/>
                  </a:lnTo>
                  <a:lnTo>
                    <a:pt x="712" y="126"/>
                  </a:lnTo>
                  <a:lnTo>
                    <a:pt x="746" y="177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36" name="Freeform 117"/>
            <p:cNvSpPr/>
            <p:nvPr/>
          </p:nvSpPr>
          <p:spPr bwMode="gray">
            <a:xfrm>
              <a:off x="3436" y="2904"/>
              <a:ext cx="356" cy="491"/>
            </a:xfrm>
            <a:custGeom>
              <a:avLst/>
              <a:gdLst>
                <a:gd name="T0" fmla="*/ 20 w 711"/>
                <a:gd name="T1" fmla="*/ 44 h 982"/>
                <a:gd name="T2" fmla="*/ 7 w 711"/>
                <a:gd name="T3" fmla="*/ 55 h 982"/>
                <a:gd name="T4" fmla="*/ 16 w 711"/>
                <a:gd name="T5" fmla="*/ 68 h 982"/>
                <a:gd name="T6" fmla="*/ 21 w 711"/>
                <a:gd name="T7" fmla="*/ 86 h 982"/>
                <a:gd name="T8" fmla="*/ 14 w 711"/>
                <a:gd name="T9" fmla="*/ 98 h 982"/>
                <a:gd name="T10" fmla="*/ 6 w 711"/>
                <a:gd name="T11" fmla="*/ 104 h 982"/>
                <a:gd name="T12" fmla="*/ 0 w 711"/>
                <a:gd name="T13" fmla="*/ 122 h 982"/>
                <a:gd name="T14" fmla="*/ 13 w 711"/>
                <a:gd name="T15" fmla="*/ 135 h 982"/>
                <a:gd name="T16" fmla="*/ 16 w 711"/>
                <a:gd name="T17" fmla="*/ 156 h 982"/>
                <a:gd name="T18" fmla="*/ 26 w 711"/>
                <a:gd name="T19" fmla="*/ 163 h 982"/>
                <a:gd name="T20" fmla="*/ 30 w 711"/>
                <a:gd name="T21" fmla="*/ 179 h 982"/>
                <a:gd name="T22" fmla="*/ 23 w 711"/>
                <a:gd name="T23" fmla="*/ 196 h 982"/>
                <a:gd name="T24" fmla="*/ 24 w 711"/>
                <a:gd name="T25" fmla="*/ 210 h 982"/>
                <a:gd name="T26" fmla="*/ 32 w 711"/>
                <a:gd name="T27" fmla="*/ 215 h 982"/>
                <a:gd name="T28" fmla="*/ 50 w 711"/>
                <a:gd name="T29" fmla="*/ 209 h 982"/>
                <a:gd name="T30" fmla="*/ 56 w 711"/>
                <a:gd name="T31" fmla="*/ 215 h 982"/>
                <a:gd name="T32" fmla="*/ 47 w 711"/>
                <a:gd name="T33" fmla="*/ 232 h 982"/>
                <a:gd name="T34" fmla="*/ 39 w 711"/>
                <a:gd name="T35" fmla="*/ 241 h 982"/>
                <a:gd name="T36" fmla="*/ 46 w 711"/>
                <a:gd name="T37" fmla="*/ 246 h 982"/>
                <a:gd name="T38" fmla="*/ 82 w 711"/>
                <a:gd name="T39" fmla="*/ 231 h 982"/>
                <a:gd name="T40" fmla="*/ 96 w 711"/>
                <a:gd name="T41" fmla="*/ 238 h 982"/>
                <a:gd name="T42" fmla="*/ 101 w 711"/>
                <a:gd name="T43" fmla="*/ 222 h 982"/>
                <a:gd name="T44" fmla="*/ 100 w 711"/>
                <a:gd name="T45" fmla="*/ 209 h 982"/>
                <a:gd name="T46" fmla="*/ 107 w 711"/>
                <a:gd name="T47" fmla="*/ 182 h 982"/>
                <a:gd name="T48" fmla="*/ 115 w 711"/>
                <a:gd name="T49" fmla="*/ 170 h 982"/>
                <a:gd name="T50" fmla="*/ 115 w 711"/>
                <a:gd name="T51" fmla="*/ 157 h 982"/>
                <a:gd name="T52" fmla="*/ 119 w 711"/>
                <a:gd name="T53" fmla="*/ 151 h 982"/>
                <a:gd name="T54" fmla="*/ 116 w 711"/>
                <a:gd name="T55" fmla="*/ 143 h 982"/>
                <a:gd name="T56" fmla="*/ 117 w 711"/>
                <a:gd name="T57" fmla="*/ 130 h 982"/>
                <a:gd name="T58" fmla="*/ 132 w 711"/>
                <a:gd name="T59" fmla="*/ 124 h 982"/>
                <a:gd name="T60" fmla="*/ 134 w 711"/>
                <a:gd name="T61" fmla="*/ 106 h 982"/>
                <a:gd name="T62" fmla="*/ 135 w 711"/>
                <a:gd name="T63" fmla="*/ 92 h 982"/>
                <a:gd name="T64" fmla="*/ 143 w 711"/>
                <a:gd name="T65" fmla="*/ 87 h 982"/>
                <a:gd name="T66" fmla="*/ 151 w 711"/>
                <a:gd name="T67" fmla="*/ 87 h 982"/>
                <a:gd name="T68" fmla="*/ 164 w 711"/>
                <a:gd name="T69" fmla="*/ 80 h 982"/>
                <a:gd name="T70" fmla="*/ 175 w 711"/>
                <a:gd name="T71" fmla="*/ 75 h 982"/>
                <a:gd name="T72" fmla="*/ 175 w 711"/>
                <a:gd name="T73" fmla="*/ 64 h 982"/>
                <a:gd name="T74" fmla="*/ 178 w 711"/>
                <a:gd name="T75" fmla="*/ 63 h 982"/>
                <a:gd name="T76" fmla="*/ 175 w 711"/>
                <a:gd name="T77" fmla="*/ 49 h 982"/>
                <a:gd name="T78" fmla="*/ 155 w 711"/>
                <a:gd name="T79" fmla="*/ 34 h 982"/>
                <a:gd name="T80" fmla="*/ 160 w 711"/>
                <a:gd name="T81" fmla="*/ 19 h 982"/>
                <a:gd name="T82" fmla="*/ 153 w 711"/>
                <a:gd name="T83" fmla="*/ 15 h 982"/>
                <a:gd name="T84" fmla="*/ 134 w 711"/>
                <a:gd name="T85" fmla="*/ 14 h 982"/>
                <a:gd name="T86" fmla="*/ 127 w 711"/>
                <a:gd name="T87" fmla="*/ 5 h 982"/>
                <a:gd name="T88" fmla="*/ 112 w 711"/>
                <a:gd name="T89" fmla="*/ 21 h 982"/>
                <a:gd name="T90" fmla="*/ 102 w 711"/>
                <a:gd name="T91" fmla="*/ 17 h 982"/>
                <a:gd name="T92" fmla="*/ 110 w 711"/>
                <a:gd name="T93" fmla="*/ 7 h 982"/>
                <a:gd name="T94" fmla="*/ 105 w 711"/>
                <a:gd name="T95" fmla="*/ 0 h 982"/>
                <a:gd name="T96" fmla="*/ 96 w 711"/>
                <a:gd name="T97" fmla="*/ 4 h 982"/>
                <a:gd name="T98" fmla="*/ 87 w 711"/>
                <a:gd name="T99" fmla="*/ 15 h 982"/>
                <a:gd name="T100" fmla="*/ 83 w 711"/>
                <a:gd name="T101" fmla="*/ 14 h 982"/>
                <a:gd name="T102" fmla="*/ 76 w 711"/>
                <a:gd name="T103" fmla="*/ 21 h 982"/>
                <a:gd name="T104" fmla="*/ 63 w 711"/>
                <a:gd name="T105" fmla="*/ 15 h 982"/>
                <a:gd name="T106" fmla="*/ 54 w 711"/>
                <a:gd name="T107" fmla="*/ 25 h 982"/>
                <a:gd name="T108" fmla="*/ 46 w 711"/>
                <a:gd name="T109" fmla="*/ 27 h 982"/>
                <a:gd name="T110" fmla="*/ 35 w 711"/>
                <a:gd name="T111" fmla="*/ 40 h 982"/>
                <a:gd name="T112" fmla="*/ 20 w 711"/>
                <a:gd name="T113" fmla="*/ 44 h 982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711"/>
                <a:gd name="T172" fmla="*/ 0 h 982"/>
                <a:gd name="T173" fmla="*/ 711 w 711"/>
                <a:gd name="T174" fmla="*/ 982 h 982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711" h="982">
                  <a:moveTo>
                    <a:pt x="77" y="173"/>
                  </a:moveTo>
                  <a:lnTo>
                    <a:pt x="27" y="219"/>
                  </a:lnTo>
                  <a:lnTo>
                    <a:pt x="61" y="270"/>
                  </a:lnTo>
                  <a:lnTo>
                    <a:pt x="81" y="344"/>
                  </a:lnTo>
                  <a:lnTo>
                    <a:pt x="55" y="392"/>
                  </a:lnTo>
                  <a:lnTo>
                    <a:pt x="22" y="415"/>
                  </a:lnTo>
                  <a:lnTo>
                    <a:pt x="0" y="486"/>
                  </a:lnTo>
                  <a:lnTo>
                    <a:pt x="51" y="539"/>
                  </a:lnTo>
                  <a:lnTo>
                    <a:pt x="61" y="624"/>
                  </a:lnTo>
                  <a:lnTo>
                    <a:pt x="102" y="650"/>
                  </a:lnTo>
                  <a:lnTo>
                    <a:pt x="120" y="716"/>
                  </a:lnTo>
                  <a:lnTo>
                    <a:pt x="92" y="783"/>
                  </a:lnTo>
                  <a:lnTo>
                    <a:pt x="96" y="840"/>
                  </a:lnTo>
                  <a:lnTo>
                    <a:pt x="128" y="860"/>
                  </a:lnTo>
                  <a:lnTo>
                    <a:pt x="197" y="833"/>
                  </a:lnTo>
                  <a:lnTo>
                    <a:pt x="224" y="858"/>
                  </a:lnTo>
                  <a:lnTo>
                    <a:pt x="185" y="927"/>
                  </a:lnTo>
                  <a:lnTo>
                    <a:pt x="155" y="961"/>
                  </a:lnTo>
                  <a:lnTo>
                    <a:pt x="183" y="982"/>
                  </a:lnTo>
                  <a:lnTo>
                    <a:pt x="327" y="923"/>
                  </a:lnTo>
                  <a:lnTo>
                    <a:pt x="382" y="949"/>
                  </a:lnTo>
                  <a:lnTo>
                    <a:pt x="403" y="888"/>
                  </a:lnTo>
                  <a:lnTo>
                    <a:pt x="398" y="833"/>
                  </a:lnTo>
                  <a:lnTo>
                    <a:pt x="425" y="726"/>
                  </a:lnTo>
                  <a:lnTo>
                    <a:pt x="459" y="677"/>
                  </a:lnTo>
                  <a:lnTo>
                    <a:pt x="457" y="628"/>
                  </a:lnTo>
                  <a:lnTo>
                    <a:pt x="476" y="604"/>
                  </a:lnTo>
                  <a:lnTo>
                    <a:pt x="462" y="569"/>
                  </a:lnTo>
                  <a:lnTo>
                    <a:pt x="468" y="518"/>
                  </a:lnTo>
                  <a:lnTo>
                    <a:pt x="525" y="496"/>
                  </a:lnTo>
                  <a:lnTo>
                    <a:pt x="535" y="423"/>
                  </a:lnTo>
                  <a:lnTo>
                    <a:pt x="539" y="368"/>
                  </a:lnTo>
                  <a:lnTo>
                    <a:pt x="569" y="346"/>
                  </a:lnTo>
                  <a:lnTo>
                    <a:pt x="602" y="346"/>
                  </a:lnTo>
                  <a:lnTo>
                    <a:pt x="653" y="317"/>
                  </a:lnTo>
                  <a:lnTo>
                    <a:pt x="697" y="297"/>
                  </a:lnTo>
                  <a:lnTo>
                    <a:pt x="697" y="256"/>
                  </a:lnTo>
                  <a:lnTo>
                    <a:pt x="711" y="254"/>
                  </a:lnTo>
                  <a:lnTo>
                    <a:pt x="697" y="193"/>
                  </a:lnTo>
                  <a:lnTo>
                    <a:pt x="620" y="134"/>
                  </a:lnTo>
                  <a:lnTo>
                    <a:pt x="638" y="73"/>
                  </a:lnTo>
                  <a:lnTo>
                    <a:pt x="612" y="57"/>
                  </a:lnTo>
                  <a:lnTo>
                    <a:pt x="535" y="55"/>
                  </a:lnTo>
                  <a:lnTo>
                    <a:pt x="506" y="20"/>
                  </a:lnTo>
                  <a:lnTo>
                    <a:pt x="447" y="81"/>
                  </a:lnTo>
                  <a:lnTo>
                    <a:pt x="407" y="67"/>
                  </a:lnTo>
                  <a:lnTo>
                    <a:pt x="439" y="28"/>
                  </a:lnTo>
                  <a:lnTo>
                    <a:pt x="417" y="0"/>
                  </a:lnTo>
                  <a:lnTo>
                    <a:pt x="384" y="14"/>
                  </a:lnTo>
                  <a:lnTo>
                    <a:pt x="348" y="59"/>
                  </a:lnTo>
                  <a:lnTo>
                    <a:pt x="331" y="55"/>
                  </a:lnTo>
                  <a:lnTo>
                    <a:pt x="301" y="81"/>
                  </a:lnTo>
                  <a:lnTo>
                    <a:pt x="250" y="61"/>
                  </a:lnTo>
                  <a:lnTo>
                    <a:pt x="214" y="98"/>
                  </a:lnTo>
                  <a:lnTo>
                    <a:pt x="183" y="108"/>
                  </a:lnTo>
                  <a:lnTo>
                    <a:pt x="140" y="159"/>
                  </a:lnTo>
                  <a:lnTo>
                    <a:pt x="77" y="173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37" name="Freeform 118"/>
            <p:cNvSpPr/>
            <p:nvPr/>
          </p:nvSpPr>
          <p:spPr bwMode="gray">
            <a:xfrm>
              <a:off x="3436" y="2904"/>
              <a:ext cx="356" cy="491"/>
            </a:xfrm>
            <a:custGeom>
              <a:avLst/>
              <a:gdLst>
                <a:gd name="T0" fmla="*/ 20 w 711"/>
                <a:gd name="T1" fmla="*/ 44 h 982"/>
                <a:gd name="T2" fmla="*/ 7 w 711"/>
                <a:gd name="T3" fmla="*/ 55 h 982"/>
                <a:gd name="T4" fmla="*/ 16 w 711"/>
                <a:gd name="T5" fmla="*/ 68 h 982"/>
                <a:gd name="T6" fmla="*/ 21 w 711"/>
                <a:gd name="T7" fmla="*/ 86 h 982"/>
                <a:gd name="T8" fmla="*/ 14 w 711"/>
                <a:gd name="T9" fmla="*/ 98 h 982"/>
                <a:gd name="T10" fmla="*/ 6 w 711"/>
                <a:gd name="T11" fmla="*/ 104 h 982"/>
                <a:gd name="T12" fmla="*/ 0 w 711"/>
                <a:gd name="T13" fmla="*/ 122 h 982"/>
                <a:gd name="T14" fmla="*/ 13 w 711"/>
                <a:gd name="T15" fmla="*/ 135 h 982"/>
                <a:gd name="T16" fmla="*/ 16 w 711"/>
                <a:gd name="T17" fmla="*/ 156 h 982"/>
                <a:gd name="T18" fmla="*/ 26 w 711"/>
                <a:gd name="T19" fmla="*/ 163 h 982"/>
                <a:gd name="T20" fmla="*/ 30 w 711"/>
                <a:gd name="T21" fmla="*/ 179 h 982"/>
                <a:gd name="T22" fmla="*/ 23 w 711"/>
                <a:gd name="T23" fmla="*/ 196 h 982"/>
                <a:gd name="T24" fmla="*/ 24 w 711"/>
                <a:gd name="T25" fmla="*/ 210 h 982"/>
                <a:gd name="T26" fmla="*/ 32 w 711"/>
                <a:gd name="T27" fmla="*/ 215 h 982"/>
                <a:gd name="T28" fmla="*/ 50 w 711"/>
                <a:gd name="T29" fmla="*/ 209 h 982"/>
                <a:gd name="T30" fmla="*/ 56 w 711"/>
                <a:gd name="T31" fmla="*/ 215 h 982"/>
                <a:gd name="T32" fmla="*/ 47 w 711"/>
                <a:gd name="T33" fmla="*/ 232 h 982"/>
                <a:gd name="T34" fmla="*/ 39 w 711"/>
                <a:gd name="T35" fmla="*/ 241 h 982"/>
                <a:gd name="T36" fmla="*/ 46 w 711"/>
                <a:gd name="T37" fmla="*/ 246 h 982"/>
                <a:gd name="T38" fmla="*/ 82 w 711"/>
                <a:gd name="T39" fmla="*/ 231 h 982"/>
                <a:gd name="T40" fmla="*/ 96 w 711"/>
                <a:gd name="T41" fmla="*/ 238 h 982"/>
                <a:gd name="T42" fmla="*/ 101 w 711"/>
                <a:gd name="T43" fmla="*/ 222 h 982"/>
                <a:gd name="T44" fmla="*/ 100 w 711"/>
                <a:gd name="T45" fmla="*/ 209 h 982"/>
                <a:gd name="T46" fmla="*/ 107 w 711"/>
                <a:gd name="T47" fmla="*/ 182 h 982"/>
                <a:gd name="T48" fmla="*/ 115 w 711"/>
                <a:gd name="T49" fmla="*/ 170 h 982"/>
                <a:gd name="T50" fmla="*/ 115 w 711"/>
                <a:gd name="T51" fmla="*/ 157 h 982"/>
                <a:gd name="T52" fmla="*/ 119 w 711"/>
                <a:gd name="T53" fmla="*/ 151 h 982"/>
                <a:gd name="T54" fmla="*/ 116 w 711"/>
                <a:gd name="T55" fmla="*/ 143 h 982"/>
                <a:gd name="T56" fmla="*/ 117 w 711"/>
                <a:gd name="T57" fmla="*/ 130 h 982"/>
                <a:gd name="T58" fmla="*/ 132 w 711"/>
                <a:gd name="T59" fmla="*/ 124 h 982"/>
                <a:gd name="T60" fmla="*/ 134 w 711"/>
                <a:gd name="T61" fmla="*/ 106 h 982"/>
                <a:gd name="T62" fmla="*/ 135 w 711"/>
                <a:gd name="T63" fmla="*/ 92 h 982"/>
                <a:gd name="T64" fmla="*/ 143 w 711"/>
                <a:gd name="T65" fmla="*/ 87 h 982"/>
                <a:gd name="T66" fmla="*/ 151 w 711"/>
                <a:gd name="T67" fmla="*/ 87 h 982"/>
                <a:gd name="T68" fmla="*/ 164 w 711"/>
                <a:gd name="T69" fmla="*/ 80 h 982"/>
                <a:gd name="T70" fmla="*/ 175 w 711"/>
                <a:gd name="T71" fmla="*/ 75 h 982"/>
                <a:gd name="T72" fmla="*/ 175 w 711"/>
                <a:gd name="T73" fmla="*/ 64 h 982"/>
                <a:gd name="T74" fmla="*/ 178 w 711"/>
                <a:gd name="T75" fmla="*/ 63 h 982"/>
                <a:gd name="T76" fmla="*/ 175 w 711"/>
                <a:gd name="T77" fmla="*/ 49 h 982"/>
                <a:gd name="T78" fmla="*/ 155 w 711"/>
                <a:gd name="T79" fmla="*/ 34 h 982"/>
                <a:gd name="T80" fmla="*/ 160 w 711"/>
                <a:gd name="T81" fmla="*/ 19 h 982"/>
                <a:gd name="T82" fmla="*/ 153 w 711"/>
                <a:gd name="T83" fmla="*/ 15 h 982"/>
                <a:gd name="T84" fmla="*/ 134 w 711"/>
                <a:gd name="T85" fmla="*/ 14 h 982"/>
                <a:gd name="T86" fmla="*/ 127 w 711"/>
                <a:gd name="T87" fmla="*/ 5 h 982"/>
                <a:gd name="T88" fmla="*/ 112 w 711"/>
                <a:gd name="T89" fmla="*/ 21 h 982"/>
                <a:gd name="T90" fmla="*/ 102 w 711"/>
                <a:gd name="T91" fmla="*/ 17 h 982"/>
                <a:gd name="T92" fmla="*/ 110 w 711"/>
                <a:gd name="T93" fmla="*/ 7 h 982"/>
                <a:gd name="T94" fmla="*/ 105 w 711"/>
                <a:gd name="T95" fmla="*/ 0 h 982"/>
                <a:gd name="T96" fmla="*/ 96 w 711"/>
                <a:gd name="T97" fmla="*/ 4 h 982"/>
                <a:gd name="T98" fmla="*/ 87 w 711"/>
                <a:gd name="T99" fmla="*/ 15 h 982"/>
                <a:gd name="T100" fmla="*/ 83 w 711"/>
                <a:gd name="T101" fmla="*/ 14 h 982"/>
                <a:gd name="T102" fmla="*/ 76 w 711"/>
                <a:gd name="T103" fmla="*/ 21 h 982"/>
                <a:gd name="T104" fmla="*/ 63 w 711"/>
                <a:gd name="T105" fmla="*/ 15 h 982"/>
                <a:gd name="T106" fmla="*/ 54 w 711"/>
                <a:gd name="T107" fmla="*/ 25 h 982"/>
                <a:gd name="T108" fmla="*/ 46 w 711"/>
                <a:gd name="T109" fmla="*/ 27 h 982"/>
                <a:gd name="T110" fmla="*/ 35 w 711"/>
                <a:gd name="T111" fmla="*/ 40 h 982"/>
                <a:gd name="T112" fmla="*/ 20 w 711"/>
                <a:gd name="T113" fmla="*/ 44 h 982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711"/>
                <a:gd name="T172" fmla="*/ 0 h 982"/>
                <a:gd name="T173" fmla="*/ 711 w 711"/>
                <a:gd name="T174" fmla="*/ 982 h 982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711" h="982">
                  <a:moveTo>
                    <a:pt x="77" y="173"/>
                  </a:moveTo>
                  <a:lnTo>
                    <a:pt x="27" y="219"/>
                  </a:lnTo>
                  <a:lnTo>
                    <a:pt x="61" y="270"/>
                  </a:lnTo>
                  <a:lnTo>
                    <a:pt x="81" y="344"/>
                  </a:lnTo>
                  <a:lnTo>
                    <a:pt x="55" y="392"/>
                  </a:lnTo>
                  <a:lnTo>
                    <a:pt x="22" y="415"/>
                  </a:lnTo>
                  <a:lnTo>
                    <a:pt x="0" y="486"/>
                  </a:lnTo>
                  <a:lnTo>
                    <a:pt x="51" y="539"/>
                  </a:lnTo>
                  <a:lnTo>
                    <a:pt x="61" y="624"/>
                  </a:lnTo>
                  <a:lnTo>
                    <a:pt x="102" y="650"/>
                  </a:lnTo>
                  <a:lnTo>
                    <a:pt x="120" y="716"/>
                  </a:lnTo>
                  <a:lnTo>
                    <a:pt x="92" y="783"/>
                  </a:lnTo>
                  <a:lnTo>
                    <a:pt x="96" y="840"/>
                  </a:lnTo>
                  <a:lnTo>
                    <a:pt x="128" y="860"/>
                  </a:lnTo>
                  <a:lnTo>
                    <a:pt x="197" y="833"/>
                  </a:lnTo>
                  <a:lnTo>
                    <a:pt x="224" y="858"/>
                  </a:lnTo>
                  <a:lnTo>
                    <a:pt x="185" y="927"/>
                  </a:lnTo>
                  <a:lnTo>
                    <a:pt x="155" y="961"/>
                  </a:lnTo>
                  <a:lnTo>
                    <a:pt x="183" y="982"/>
                  </a:lnTo>
                  <a:lnTo>
                    <a:pt x="327" y="923"/>
                  </a:lnTo>
                  <a:lnTo>
                    <a:pt x="382" y="949"/>
                  </a:lnTo>
                  <a:lnTo>
                    <a:pt x="403" y="888"/>
                  </a:lnTo>
                  <a:lnTo>
                    <a:pt x="398" y="833"/>
                  </a:lnTo>
                  <a:lnTo>
                    <a:pt x="425" y="726"/>
                  </a:lnTo>
                  <a:lnTo>
                    <a:pt x="459" y="677"/>
                  </a:lnTo>
                  <a:lnTo>
                    <a:pt x="457" y="628"/>
                  </a:lnTo>
                  <a:lnTo>
                    <a:pt x="476" y="604"/>
                  </a:lnTo>
                  <a:lnTo>
                    <a:pt x="462" y="569"/>
                  </a:lnTo>
                  <a:lnTo>
                    <a:pt x="468" y="518"/>
                  </a:lnTo>
                  <a:lnTo>
                    <a:pt x="525" y="496"/>
                  </a:lnTo>
                  <a:lnTo>
                    <a:pt x="535" y="423"/>
                  </a:lnTo>
                  <a:lnTo>
                    <a:pt x="539" y="368"/>
                  </a:lnTo>
                  <a:lnTo>
                    <a:pt x="569" y="346"/>
                  </a:lnTo>
                  <a:lnTo>
                    <a:pt x="602" y="346"/>
                  </a:lnTo>
                  <a:lnTo>
                    <a:pt x="653" y="317"/>
                  </a:lnTo>
                  <a:lnTo>
                    <a:pt x="697" y="297"/>
                  </a:lnTo>
                  <a:lnTo>
                    <a:pt x="697" y="256"/>
                  </a:lnTo>
                  <a:lnTo>
                    <a:pt x="711" y="254"/>
                  </a:lnTo>
                  <a:lnTo>
                    <a:pt x="697" y="193"/>
                  </a:lnTo>
                  <a:lnTo>
                    <a:pt x="620" y="134"/>
                  </a:lnTo>
                  <a:lnTo>
                    <a:pt x="638" y="73"/>
                  </a:lnTo>
                  <a:lnTo>
                    <a:pt x="612" y="57"/>
                  </a:lnTo>
                  <a:lnTo>
                    <a:pt x="535" y="55"/>
                  </a:lnTo>
                  <a:lnTo>
                    <a:pt x="506" y="20"/>
                  </a:lnTo>
                  <a:lnTo>
                    <a:pt x="447" y="81"/>
                  </a:lnTo>
                  <a:lnTo>
                    <a:pt x="407" y="67"/>
                  </a:lnTo>
                  <a:lnTo>
                    <a:pt x="439" y="28"/>
                  </a:lnTo>
                  <a:lnTo>
                    <a:pt x="417" y="0"/>
                  </a:lnTo>
                  <a:lnTo>
                    <a:pt x="384" y="14"/>
                  </a:lnTo>
                  <a:lnTo>
                    <a:pt x="348" y="59"/>
                  </a:lnTo>
                  <a:lnTo>
                    <a:pt x="331" y="55"/>
                  </a:lnTo>
                  <a:lnTo>
                    <a:pt x="301" y="81"/>
                  </a:lnTo>
                  <a:lnTo>
                    <a:pt x="250" y="61"/>
                  </a:lnTo>
                  <a:lnTo>
                    <a:pt x="214" y="98"/>
                  </a:lnTo>
                  <a:lnTo>
                    <a:pt x="183" y="108"/>
                  </a:lnTo>
                  <a:lnTo>
                    <a:pt x="140" y="159"/>
                  </a:lnTo>
                  <a:lnTo>
                    <a:pt x="77" y="173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38" name="Freeform 119"/>
            <p:cNvSpPr/>
            <p:nvPr/>
          </p:nvSpPr>
          <p:spPr bwMode="gray">
            <a:xfrm>
              <a:off x="3477" y="2497"/>
              <a:ext cx="361" cy="447"/>
            </a:xfrm>
            <a:custGeom>
              <a:avLst/>
              <a:gdLst>
                <a:gd name="T0" fmla="*/ 19 w 722"/>
                <a:gd name="T1" fmla="*/ 148 h 894"/>
                <a:gd name="T2" fmla="*/ 23 w 722"/>
                <a:gd name="T3" fmla="*/ 155 h 894"/>
                <a:gd name="T4" fmla="*/ 34 w 722"/>
                <a:gd name="T5" fmla="*/ 163 h 894"/>
                <a:gd name="T6" fmla="*/ 42 w 722"/>
                <a:gd name="T7" fmla="*/ 163 h 894"/>
                <a:gd name="T8" fmla="*/ 50 w 722"/>
                <a:gd name="T9" fmla="*/ 168 h 894"/>
                <a:gd name="T10" fmla="*/ 50 w 722"/>
                <a:gd name="T11" fmla="*/ 192 h 894"/>
                <a:gd name="T12" fmla="*/ 58 w 722"/>
                <a:gd name="T13" fmla="*/ 202 h 894"/>
                <a:gd name="T14" fmla="*/ 62 w 722"/>
                <a:gd name="T15" fmla="*/ 217 h 894"/>
                <a:gd name="T16" fmla="*/ 67 w 722"/>
                <a:gd name="T17" fmla="*/ 218 h 894"/>
                <a:gd name="T18" fmla="*/ 76 w 722"/>
                <a:gd name="T19" fmla="*/ 207 h 894"/>
                <a:gd name="T20" fmla="*/ 85 w 722"/>
                <a:gd name="T21" fmla="*/ 204 h 894"/>
                <a:gd name="T22" fmla="*/ 90 w 722"/>
                <a:gd name="T23" fmla="*/ 211 h 894"/>
                <a:gd name="T24" fmla="*/ 82 w 722"/>
                <a:gd name="T25" fmla="*/ 220 h 894"/>
                <a:gd name="T26" fmla="*/ 91 w 722"/>
                <a:gd name="T27" fmla="*/ 224 h 894"/>
                <a:gd name="T28" fmla="*/ 106 w 722"/>
                <a:gd name="T29" fmla="*/ 209 h 894"/>
                <a:gd name="T30" fmla="*/ 113 w 722"/>
                <a:gd name="T31" fmla="*/ 217 h 894"/>
                <a:gd name="T32" fmla="*/ 133 w 722"/>
                <a:gd name="T33" fmla="*/ 218 h 894"/>
                <a:gd name="T34" fmla="*/ 140 w 722"/>
                <a:gd name="T35" fmla="*/ 222 h 894"/>
                <a:gd name="T36" fmla="*/ 154 w 722"/>
                <a:gd name="T37" fmla="*/ 207 h 894"/>
                <a:gd name="T38" fmla="*/ 162 w 722"/>
                <a:gd name="T39" fmla="*/ 188 h 894"/>
                <a:gd name="T40" fmla="*/ 169 w 722"/>
                <a:gd name="T41" fmla="*/ 178 h 894"/>
                <a:gd name="T42" fmla="*/ 176 w 722"/>
                <a:gd name="T43" fmla="*/ 175 h 894"/>
                <a:gd name="T44" fmla="*/ 171 w 722"/>
                <a:gd name="T45" fmla="*/ 164 h 894"/>
                <a:gd name="T46" fmla="*/ 181 w 722"/>
                <a:gd name="T47" fmla="*/ 151 h 894"/>
                <a:gd name="T48" fmla="*/ 180 w 722"/>
                <a:gd name="T49" fmla="*/ 141 h 894"/>
                <a:gd name="T50" fmla="*/ 173 w 722"/>
                <a:gd name="T51" fmla="*/ 142 h 894"/>
                <a:gd name="T52" fmla="*/ 162 w 722"/>
                <a:gd name="T53" fmla="*/ 138 h 894"/>
                <a:gd name="T54" fmla="*/ 150 w 722"/>
                <a:gd name="T55" fmla="*/ 142 h 894"/>
                <a:gd name="T56" fmla="*/ 147 w 722"/>
                <a:gd name="T57" fmla="*/ 127 h 894"/>
                <a:gd name="T58" fmla="*/ 134 w 722"/>
                <a:gd name="T59" fmla="*/ 120 h 894"/>
                <a:gd name="T60" fmla="*/ 131 w 722"/>
                <a:gd name="T61" fmla="*/ 108 h 894"/>
                <a:gd name="T62" fmla="*/ 138 w 722"/>
                <a:gd name="T63" fmla="*/ 97 h 894"/>
                <a:gd name="T64" fmla="*/ 124 w 722"/>
                <a:gd name="T65" fmla="*/ 83 h 894"/>
                <a:gd name="T66" fmla="*/ 108 w 722"/>
                <a:gd name="T67" fmla="*/ 63 h 894"/>
                <a:gd name="T68" fmla="*/ 109 w 722"/>
                <a:gd name="T69" fmla="*/ 47 h 894"/>
                <a:gd name="T70" fmla="*/ 101 w 722"/>
                <a:gd name="T71" fmla="*/ 42 h 894"/>
                <a:gd name="T72" fmla="*/ 93 w 722"/>
                <a:gd name="T73" fmla="*/ 44 h 894"/>
                <a:gd name="T74" fmla="*/ 90 w 722"/>
                <a:gd name="T75" fmla="*/ 35 h 894"/>
                <a:gd name="T76" fmla="*/ 73 w 722"/>
                <a:gd name="T77" fmla="*/ 34 h 894"/>
                <a:gd name="T78" fmla="*/ 77 w 722"/>
                <a:gd name="T79" fmla="*/ 12 h 894"/>
                <a:gd name="T80" fmla="*/ 69 w 722"/>
                <a:gd name="T81" fmla="*/ 15 h 894"/>
                <a:gd name="T82" fmla="*/ 53 w 722"/>
                <a:gd name="T83" fmla="*/ 0 h 894"/>
                <a:gd name="T84" fmla="*/ 45 w 722"/>
                <a:gd name="T85" fmla="*/ 4 h 894"/>
                <a:gd name="T86" fmla="*/ 40 w 722"/>
                <a:gd name="T87" fmla="*/ 16 h 894"/>
                <a:gd name="T88" fmla="*/ 35 w 722"/>
                <a:gd name="T89" fmla="*/ 17 h 894"/>
                <a:gd name="T90" fmla="*/ 38 w 722"/>
                <a:gd name="T91" fmla="*/ 26 h 894"/>
                <a:gd name="T92" fmla="*/ 51 w 722"/>
                <a:gd name="T93" fmla="*/ 30 h 894"/>
                <a:gd name="T94" fmla="*/ 55 w 722"/>
                <a:gd name="T95" fmla="*/ 46 h 894"/>
                <a:gd name="T96" fmla="*/ 42 w 722"/>
                <a:gd name="T97" fmla="*/ 54 h 894"/>
                <a:gd name="T98" fmla="*/ 28 w 722"/>
                <a:gd name="T99" fmla="*/ 42 h 894"/>
                <a:gd name="T100" fmla="*/ 17 w 722"/>
                <a:gd name="T101" fmla="*/ 49 h 894"/>
                <a:gd name="T102" fmla="*/ 22 w 722"/>
                <a:gd name="T103" fmla="*/ 62 h 894"/>
                <a:gd name="T104" fmla="*/ 12 w 722"/>
                <a:gd name="T105" fmla="*/ 71 h 894"/>
                <a:gd name="T106" fmla="*/ 13 w 722"/>
                <a:gd name="T107" fmla="*/ 84 h 894"/>
                <a:gd name="T108" fmla="*/ 0 w 722"/>
                <a:gd name="T109" fmla="*/ 88 h 894"/>
                <a:gd name="T110" fmla="*/ 11 w 722"/>
                <a:gd name="T111" fmla="*/ 96 h 894"/>
                <a:gd name="T112" fmla="*/ 24 w 722"/>
                <a:gd name="T113" fmla="*/ 112 h 894"/>
                <a:gd name="T114" fmla="*/ 40 w 722"/>
                <a:gd name="T115" fmla="*/ 103 h 894"/>
                <a:gd name="T116" fmla="*/ 44 w 722"/>
                <a:gd name="T117" fmla="*/ 118 h 894"/>
                <a:gd name="T118" fmla="*/ 43 w 722"/>
                <a:gd name="T119" fmla="*/ 134 h 894"/>
                <a:gd name="T120" fmla="*/ 24 w 722"/>
                <a:gd name="T121" fmla="*/ 144 h 894"/>
                <a:gd name="T122" fmla="*/ 19 w 722"/>
                <a:gd name="T123" fmla="*/ 148 h 89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722"/>
                <a:gd name="T187" fmla="*/ 0 h 894"/>
                <a:gd name="T188" fmla="*/ 722 w 722"/>
                <a:gd name="T189" fmla="*/ 894 h 894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722" h="894">
                  <a:moveTo>
                    <a:pt x="74" y="591"/>
                  </a:moveTo>
                  <a:lnTo>
                    <a:pt x="94" y="620"/>
                  </a:lnTo>
                  <a:lnTo>
                    <a:pt x="133" y="652"/>
                  </a:lnTo>
                  <a:lnTo>
                    <a:pt x="165" y="650"/>
                  </a:lnTo>
                  <a:lnTo>
                    <a:pt x="202" y="669"/>
                  </a:lnTo>
                  <a:lnTo>
                    <a:pt x="202" y="766"/>
                  </a:lnTo>
                  <a:lnTo>
                    <a:pt x="234" y="807"/>
                  </a:lnTo>
                  <a:lnTo>
                    <a:pt x="250" y="868"/>
                  </a:lnTo>
                  <a:lnTo>
                    <a:pt x="267" y="872"/>
                  </a:lnTo>
                  <a:lnTo>
                    <a:pt x="303" y="827"/>
                  </a:lnTo>
                  <a:lnTo>
                    <a:pt x="338" y="815"/>
                  </a:lnTo>
                  <a:lnTo>
                    <a:pt x="358" y="841"/>
                  </a:lnTo>
                  <a:lnTo>
                    <a:pt x="326" y="878"/>
                  </a:lnTo>
                  <a:lnTo>
                    <a:pt x="366" y="894"/>
                  </a:lnTo>
                  <a:lnTo>
                    <a:pt x="425" y="833"/>
                  </a:lnTo>
                  <a:lnTo>
                    <a:pt x="454" y="868"/>
                  </a:lnTo>
                  <a:lnTo>
                    <a:pt x="531" y="870"/>
                  </a:lnTo>
                  <a:lnTo>
                    <a:pt x="557" y="886"/>
                  </a:lnTo>
                  <a:lnTo>
                    <a:pt x="616" y="825"/>
                  </a:lnTo>
                  <a:lnTo>
                    <a:pt x="645" y="752"/>
                  </a:lnTo>
                  <a:lnTo>
                    <a:pt x="673" y="709"/>
                  </a:lnTo>
                  <a:lnTo>
                    <a:pt x="704" y="697"/>
                  </a:lnTo>
                  <a:lnTo>
                    <a:pt x="683" y="654"/>
                  </a:lnTo>
                  <a:lnTo>
                    <a:pt x="722" y="604"/>
                  </a:lnTo>
                  <a:lnTo>
                    <a:pt x="720" y="563"/>
                  </a:lnTo>
                  <a:lnTo>
                    <a:pt x="689" y="567"/>
                  </a:lnTo>
                  <a:lnTo>
                    <a:pt x="647" y="551"/>
                  </a:lnTo>
                  <a:lnTo>
                    <a:pt x="598" y="567"/>
                  </a:lnTo>
                  <a:lnTo>
                    <a:pt x="588" y="508"/>
                  </a:lnTo>
                  <a:lnTo>
                    <a:pt x="533" y="482"/>
                  </a:lnTo>
                  <a:lnTo>
                    <a:pt x="521" y="429"/>
                  </a:lnTo>
                  <a:lnTo>
                    <a:pt x="549" y="386"/>
                  </a:lnTo>
                  <a:lnTo>
                    <a:pt x="496" y="331"/>
                  </a:lnTo>
                  <a:lnTo>
                    <a:pt x="431" y="252"/>
                  </a:lnTo>
                  <a:lnTo>
                    <a:pt x="435" y="185"/>
                  </a:lnTo>
                  <a:lnTo>
                    <a:pt x="403" y="166"/>
                  </a:lnTo>
                  <a:lnTo>
                    <a:pt x="374" y="173"/>
                  </a:lnTo>
                  <a:lnTo>
                    <a:pt x="358" y="138"/>
                  </a:lnTo>
                  <a:lnTo>
                    <a:pt x="291" y="136"/>
                  </a:lnTo>
                  <a:lnTo>
                    <a:pt x="305" y="47"/>
                  </a:lnTo>
                  <a:lnTo>
                    <a:pt x="273" y="61"/>
                  </a:lnTo>
                  <a:lnTo>
                    <a:pt x="214" y="0"/>
                  </a:lnTo>
                  <a:lnTo>
                    <a:pt x="177" y="16"/>
                  </a:lnTo>
                  <a:lnTo>
                    <a:pt x="157" y="63"/>
                  </a:lnTo>
                  <a:lnTo>
                    <a:pt x="137" y="67"/>
                  </a:lnTo>
                  <a:lnTo>
                    <a:pt x="149" y="101"/>
                  </a:lnTo>
                  <a:lnTo>
                    <a:pt x="204" y="122"/>
                  </a:lnTo>
                  <a:lnTo>
                    <a:pt x="222" y="183"/>
                  </a:lnTo>
                  <a:lnTo>
                    <a:pt x="167" y="215"/>
                  </a:lnTo>
                  <a:lnTo>
                    <a:pt x="114" y="166"/>
                  </a:lnTo>
                  <a:lnTo>
                    <a:pt x="67" y="195"/>
                  </a:lnTo>
                  <a:lnTo>
                    <a:pt x="86" y="250"/>
                  </a:lnTo>
                  <a:lnTo>
                    <a:pt x="49" y="282"/>
                  </a:lnTo>
                  <a:lnTo>
                    <a:pt x="53" y="335"/>
                  </a:lnTo>
                  <a:lnTo>
                    <a:pt x="0" y="349"/>
                  </a:lnTo>
                  <a:lnTo>
                    <a:pt x="43" y="384"/>
                  </a:lnTo>
                  <a:lnTo>
                    <a:pt x="98" y="447"/>
                  </a:lnTo>
                  <a:lnTo>
                    <a:pt x="157" y="410"/>
                  </a:lnTo>
                  <a:lnTo>
                    <a:pt x="175" y="473"/>
                  </a:lnTo>
                  <a:lnTo>
                    <a:pt x="171" y="536"/>
                  </a:lnTo>
                  <a:lnTo>
                    <a:pt x="96" y="575"/>
                  </a:lnTo>
                  <a:lnTo>
                    <a:pt x="74" y="591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39" name="Freeform 120"/>
            <p:cNvSpPr/>
            <p:nvPr/>
          </p:nvSpPr>
          <p:spPr bwMode="gray">
            <a:xfrm>
              <a:off x="3477" y="2497"/>
              <a:ext cx="361" cy="447"/>
            </a:xfrm>
            <a:custGeom>
              <a:avLst/>
              <a:gdLst>
                <a:gd name="T0" fmla="*/ 19 w 722"/>
                <a:gd name="T1" fmla="*/ 148 h 894"/>
                <a:gd name="T2" fmla="*/ 23 w 722"/>
                <a:gd name="T3" fmla="*/ 155 h 894"/>
                <a:gd name="T4" fmla="*/ 34 w 722"/>
                <a:gd name="T5" fmla="*/ 163 h 894"/>
                <a:gd name="T6" fmla="*/ 42 w 722"/>
                <a:gd name="T7" fmla="*/ 163 h 894"/>
                <a:gd name="T8" fmla="*/ 50 w 722"/>
                <a:gd name="T9" fmla="*/ 168 h 894"/>
                <a:gd name="T10" fmla="*/ 50 w 722"/>
                <a:gd name="T11" fmla="*/ 192 h 894"/>
                <a:gd name="T12" fmla="*/ 58 w 722"/>
                <a:gd name="T13" fmla="*/ 202 h 894"/>
                <a:gd name="T14" fmla="*/ 62 w 722"/>
                <a:gd name="T15" fmla="*/ 217 h 894"/>
                <a:gd name="T16" fmla="*/ 67 w 722"/>
                <a:gd name="T17" fmla="*/ 218 h 894"/>
                <a:gd name="T18" fmla="*/ 76 w 722"/>
                <a:gd name="T19" fmla="*/ 207 h 894"/>
                <a:gd name="T20" fmla="*/ 85 w 722"/>
                <a:gd name="T21" fmla="*/ 204 h 894"/>
                <a:gd name="T22" fmla="*/ 90 w 722"/>
                <a:gd name="T23" fmla="*/ 211 h 894"/>
                <a:gd name="T24" fmla="*/ 82 w 722"/>
                <a:gd name="T25" fmla="*/ 220 h 894"/>
                <a:gd name="T26" fmla="*/ 91 w 722"/>
                <a:gd name="T27" fmla="*/ 224 h 894"/>
                <a:gd name="T28" fmla="*/ 106 w 722"/>
                <a:gd name="T29" fmla="*/ 209 h 894"/>
                <a:gd name="T30" fmla="*/ 113 w 722"/>
                <a:gd name="T31" fmla="*/ 217 h 894"/>
                <a:gd name="T32" fmla="*/ 133 w 722"/>
                <a:gd name="T33" fmla="*/ 218 h 894"/>
                <a:gd name="T34" fmla="*/ 140 w 722"/>
                <a:gd name="T35" fmla="*/ 222 h 894"/>
                <a:gd name="T36" fmla="*/ 154 w 722"/>
                <a:gd name="T37" fmla="*/ 207 h 894"/>
                <a:gd name="T38" fmla="*/ 162 w 722"/>
                <a:gd name="T39" fmla="*/ 188 h 894"/>
                <a:gd name="T40" fmla="*/ 169 w 722"/>
                <a:gd name="T41" fmla="*/ 178 h 894"/>
                <a:gd name="T42" fmla="*/ 176 w 722"/>
                <a:gd name="T43" fmla="*/ 175 h 894"/>
                <a:gd name="T44" fmla="*/ 171 w 722"/>
                <a:gd name="T45" fmla="*/ 164 h 894"/>
                <a:gd name="T46" fmla="*/ 181 w 722"/>
                <a:gd name="T47" fmla="*/ 151 h 894"/>
                <a:gd name="T48" fmla="*/ 180 w 722"/>
                <a:gd name="T49" fmla="*/ 141 h 894"/>
                <a:gd name="T50" fmla="*/ 173 w 722"/>
                <a:gd name="T51" fmla="*/ 142 h 894"/>
                <a:gd name="T52" fmla="*/ 162 w 722"/>
                <a:gd name="T53" fmla="*/ 138 h 894"/>
                <a:gd name="T54" fmla="*/ 150 w 722"/>
                <a:gd name="T55" fmla="*/ 142 h 894"/>
                <a:gd name="T56" fmla="*/ 147 w 722"/>
                <a:gd name="T57" fmla="*/ 127 h 894"/>
                <a:gd name="T58" fmla="*/ 134 w 722"/>
                <a:gd name="T59" fmla="*/ 120 h 894"/>
                <a:gd name="T60" fmla="*/ 131 w 722"/>
                <a:gd name="T61" fmla="*/ 108 h 894"/>
                <a:gd name="T62" fmla="*/ 138 w 722"/>
                <a:gd name="T63" fmla="*/ 97 h 894"/>
                <a:gd name="T64" fmla="*/ 124 w 722"/>
                <a:gd name="T65" fmla="*/ 83 h 894"/>
                <a:gd name="T66" fmla="*/ 108 w 722"/>
                <a:gd name="T67" fmla="*/ 63 h 894"/>
                <a:gd name="T68" fmla="*/ 109 w 722"/>
                <a:gd name="T69" fmla="*/ 47 h 894"/>
                <a:gd name="T70" fmla="*/ 101 w 722"/>
                <a:gd name="T71" fmla="*/ 42 h 894"/>
                <a:gd name="T72" fmla="*/ 93 w 722"/>
                <a:gd name="T73" fmla="*/ 44 h 894"/>
                <a:gd name="T74" fmla="*/ 90 w 722"/>
                <a:gd name="T75" fmla="*/ 35 h 894"/>
                <a:gd name="T76" fmla="*/ 73 w 722"/>
                <a:gd name="T77" fmla="*/ 34 h 894"/>
                <a:gd name="T78" fmla="*/ 77 w 722"/>
                <a:gd name="T79" fmla="*/ 12 h 894"/>
                <a:gd name="T80" fmla="*/ 69 w 722"/>
                <a:gd name="T81" fmla="*/ 15 h 894"/>
                <a:gd name="T82" fmla="*/ 53 w 722"/>
                <a:gd name="T83" fmla="*/ 0 h 894"/>
                <a:gd name="T84" fmla="*/ 45 w 722"/>
                <a:gd name="T85" fmla="*/ 4 h 894"/>
                <a:gd name="T86" fmla="*/ 40 w 722"/>
                <a:gd name="T87" fmla="*/ 16 h 894"/>
                <a:gd name="T88" fmla="*/ 35 w 722"/>
                <a:gd name="T89" fmla="*/ 17 h 894"/>
                <a:gd name="T90" fmla="*/ 38 w 722"/>
                <a:gd name="T91" fmla="*/ 26 h 894"/>
                <a:gd name="T92" fmla="*/ 51 w 722"/>
                <a:gd name="T93" fmla="*/ 30 h 894"/>
                <a:gd name="T94" fmla="*/ 55 w 722"/>
                <a:gd name="T95" fmla="*/ 46 h 894"/>
                <a:gd name="T96" fmla="*/ 42 w 722"/>
                <a:gd name="T97" fmla="*/ 54 h 894"/>
                <a:gd name="T98" fmla="*/ 28 w 722"/>
                <a:gd name="T99" fmla="*/ 42 h 894"/>
                <a:gd name="T100" fmla="*/ 17 w 722"/>
                <a:gd name="T101" fmla="*/ 49 h 894"/>
                <a:gd name="T102" fmla="*/ 22 w 722"/>
                <a:gd name="T103" fmla="*/ 62 h 894"/>
                <a:gd name="T104" fmla="*/ 12 w 722"/>
                <a:gd name="T105" fmla="*/ 71 h 894"/>
                <a:gd name="T106" fmla="*/ 13 w 722"/>
                <a:gd name="T107" fmla="*/ 84 h 894"/>
                <a:gd name="T108" fmla="*/ 0 w 722"/>
                <a:gd name="T109" fmla="*/ 88 h 894"/>
                <a:gd name="T110" fmla="*/ 11 w 722"/>
                <a:gd name="T111" fmla="*/ 96 h 894"/>
                <a:gd name="T112" fmla="*/ 24 w 722"/>
                <a:gd name="T113" fmla="*/ 112 h 894"/>
                <a:gd name="T114" fmla="*/ 40 w 722"/>
                <a:gd name="T115" fmla="*/ 103 h 894"/>
                <a:gd name="T116" fmla="*/ 44 w 722"/>
                <a:gd name="T117" fmla="*/ 118 h 894"/>
                <a:gd name="T118" fmla="*/ 43 w 722"/>
                <a:gd name="T119" fmla="*/ 134 h 894"/>
                <a:gd name="T120" fmla="*/ 24 w 722"/>
                <a:gd name="T121" fmla="*/ 144 h 894"/>
                <a:gd name="T122" fmla="*/ 19 w 722"/>
                <a:gd name="T123" fmla="*/ 148 h 89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722"/>
                <a:gd name="T187" fmla="*/ 0 h 894"/>
                <a:gd name="T188" fmla="*/ 722 w 722"/>
                <a:gd name="T189" fmla="*/ 894 h 894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722" h="894">
                  <a:moveTo>
                    <a:pt x="74" y="591"/>
                  </a:moveTo>
                  <a:lnTo>
                    <a:pt x="94" y="620"/>
                  </a:lnTo>
                  <a:lnTo>
                    <a:pt x="133" y="652"/>
                  </a:lnTo>
                  <a:lnTo>
                    <a:pt x="165" y="650"/>
                  </a:lnTo>
                  <a:lnTo>
                    <a:pt x="202" y="669"/>
                  </a:lnTo>
                  <a:lnTo>
                    <a:pt x="202" y="766"/>
                  </a:lnTo>
                  <a:lnTo>
                    <a:pt x="234" y="807"/>
                  </a:lnTo>
                  <a:lnTo>
                    <a:pt x="250" y="868"/>
                  </a:lnTo>
                  <a:lnTo>
                    <a:pt x="267" y="872"/>
                  </a:lnTo>
                  <a:lnTo>
                    <a:pt x="303" y="827"/>
                  </a:lnTo>
                  <a:lnTo>
                    <a:pt x="338" y="815"/>
                  </a:lnTo>
                  <a:lnTo>
                    <a:pt x="358" y="841"/>
                  </a:lnTo>
                  <a:lnTo>
                    <a:pt x="326" y="878"/>
                  </a:lnTo>
                  <a:lnTo>
                    <a:pt x="366" y="894"/>
                  </a:lnTo>
                  <a:lnTo>
                    <a:pt x="425" y="833"/>
                  </a:lnTo>
                  <a:lnTo>
                    <a:pt x="454" y="868"/>
                  </a:lnTo>
                  <a:lnTo>
                    <a:pt x="531" y="870"/>
                  </a:lnTo>
                  <a:lnTo>
                    <a:pt x="557" y="886"/>
                  </a:lnTo>
                  <a:lnTo>
                    <a:pt x="616" y="825"/>
                  </a:lnTo>
                  <a:lnTo>
                    <a:pt x="645" y="752"/>
                  </a:lnTo>
                  <a:lnTo>
                    <a:pt x="673" y="709"/>
                  </a:lnTo>
                  <a:lnTo>
                    <a:pt x="704" y="697"/>
                  </a:lnTo>
                  <a:lnTo>
                    <a:pt x="683" y="654"/>
                  </a:lnTo>
                  <a:lnTo>
                    <a:pt x="722" y="604"/>
                  </a:lnTo>
                  <a:lnTo>
                    <a:pt x="720" y="563"/>
                  </a:lnTo>
                  <a:lnTo>
                    <a:pt x="689" y="567"/>
                  </a:lnTo>
                  <a:lnTo>
                    <a:pt x="647" y="551"/>
                  </a:lnTo>
                  <a:lnTo>
                    <a:pt x="598" y="567"/>
                  </a:lnTo>
                  <a:lnTo>
                    <a:pt x="588" y="508"/>
                  </a:lnTo>
                  <a:lnTo>
                    <a:pt x="533" y="482"/>
                  </a:lnTo>
                  <a:lnTo>
                    <a:pt x="521" y="429"/>
                  </a:lnTo>
                  <a:lnTo>
                    <a:pt x="549" y="386"/>
                  </a:lnTo>
                  <a:lnTo>
                    <a:pt x="496" y="331"/>
                  </a:lnTo>
                  <a:lnTo>
                    <a:pt x="431" y="252"/>
                  </a:lnTo>
                  <a:lnTo>
                    <a:pt x="435" y="185"/>
                  </a:lnTo>
                  <a:lnTo>
                    <a:pt x="403" y="166"/>
                  </a:lnTo>
                  <a:lnTo>
                    <a:pt x="374" y="173"/>
                  </a:lnTo>
                  <a:lnTo>
                    <a:pt x="358" y="138"/>
                  </a:lnTo>
                  <a:lnTo>
                    <a:pt x="291" y="136"/>
                  </a:lnTo>
                  <a:lnTo>
                    <a:pt x="305" y="47"/>
                  </a:lnTo>
                  <a:lnTo>
                    <a:pt x="273" y="61"/>
                  </a:lnTo>
                  <a:lnTo>
                    <a:pt x="214" y="0"/>
                  </a:lnTo>
                  <a:lnTo>
                    <a:pt x="177" y="16"/>
                  </a:lnTo>
                  <a:lnTo>
                    <a:pt x="157" y="63"/>
                  </a:lnTo>
                  <a:lnTo>
                    <a:pt x="137" y="67"/>
                  </a:lnTo>
                  <a:lnTo>
                    <a:pt x="149" y="101"/>
                  </a:lnTo>
                  <a:lnTo>
                    <a:pt x="204" y="122"/>
                  </a:lnTo>
                  <a:lnTo>
                    <a:pt x="222" y="183"/>
                  </a:lnTo>
                  <a:lnTo>
                    <a:pt x="167" y="215"/>
                  </a:lnTo>
                  <a:lnTo>
                    <a:pt x="114" y="166"/>
                  </a:lnTo>
                  <a:lnTo>
                    <a:pt x="67" y="195"/>
                  </a:lnTo>
                  <a:lnTo>
                    <a:pt x="86" y="250"/>
                  </a:lnTo>
                  <a:lnTo>
                    <a:pt x="49" y="282"/>
                  </a:lnTo>
                  <a:lnTo>
                    <a:pt x="53" y="335"/>
                  </a:lnTo>
                  <a:lnTo>
                    <a:pt x="0" y="349"/>
                  </a:lnTo>
                  <a:lnTo>
                    <a:pt x="43" y="384"/>
                  </a:lnTo>
                  <a:lnTo>
                    <a:pt x="98" y="447"/>
                  </a:lnTo>
                  <a:lnTo>
                    <a:pt x="157" y="410"/>
                  </a:lnTo>
                  <a:lnTo>
                    <a:pt x="175" y="473"/>
                  </a:lnTo>
                  <a:lnTo>
                    <a:pt x="171" y="536"/>
                  </a:lnTo>
                  <a:lnTo>
                    <a:pt x="96" y="575"/>
                  </a:lnTo>
                  <a:lnTo>
                    <a:pt x="74" y="591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40" name="Freeform 121"/>
            <p:cNvSpPr/>
            <p:nvPr/>
          </p:nvSpPr>
          <p:spPr bwMode="gray">
            <a:xfrm>
              <a:off x="3034" y="2686"/>
              <a:ext cx="568" cy="356"/>
            </a:xfrm>
            <a:custGeom>
              <a:avLst/>
              <a:gdLst>
                <a:gd name="T0" fmla="*/ 40 w 1136"/>
                <a:gd name="T1" fmla="*/ 51 h 713"/>
                <a:gd name="T2" fmla="*/ 52 w 1136"/>
                <a:gd name="T3" fmla="*/ 64 h 713"/>
                <a:gd name="T4" fmla="*/ 58 w 1136"/>
                <a:gd name="T5" fmla="*/ 104 h 713"/>
                <a:gd name="T6" fmla="*/ 35 w 1136"/>
                <a:gd name="T7" fmla="*/ 118 h 713"/>
                <a:gd name="T8" fmla="*/ 0 w 1136"/>
                <a:gd name="T9" fmla="*/ 129 h 713"/>
                <a:gd name="T10" fmla="*/ 20 w 1136"/>
                <a:gd name="T11" fmla="*/ 167 h 713"/>
                <a:gd name="T12" fmla="*/ 40 w 1136"/>
                <a:gd name="T13" fmla="*/ 162 h 713"/>
                <a:gd name="T14" fmla="*/ 80 w 1136"/>
                <a:gd name="T15" fmla="*/ 153 h 713"/>
                <a:gd name="T16" fmla="*/ 76 w 1136"/>
                <a:gd name="T17" fmla="*/ 136 h 713"/>
                <a:gd name="T18" fmla="*/ 115 w 1136"/>
                <a:gd name="T19" fmla="*/ 138 h 713"/>
                <a:gd name="T20" fmla="*/ 147 w 1136"/>
                <a:gd name="T21" fmla="*/ 149 h 713"/>
                <a:gd name="T22" fmla="*/ 170 w 1136"/>
                <a:gd name="T23" fmla="*/ 142 h 713"/>
                <a:gd name="T24" fmla="*/ 189 w 1136"/>
                <a:gd name="T25" fmla="*/ 138 h 713"/>
                <a:gd name="T26" fmla="*/ 196 w 1136"/>
                <a:gd name="T27" fmla="*/ 160 h 713"/>
                <a:gd name="T28" fmla="*/ 221 w 1136"/>
                <a:gd name="T29" fmla="*/ 152 h 713"/>
                <a:gd name="T30" fmla="*/ 247 w 1136"/>
                <a:gd name="T31" fmla="*/ 135 h 713"/>
                <a:gd name="T32" fmla="*/ 264 w 1136"/>
                <a:gd name="T33" fmla="*/ 124 h 713"/>
                <a:gd name="T34" fmla="*/ 284 w 1136"/>
                <a:gd name="T35" fmla="*/ 122 h 713"/>
                <a:gd name="T36" fmla="*/ 272 w 1136"/>
                <a:gd name="T37" fmla="*/ 97 h 713"/>
                <a:gd name="T38" fmla="*/ 263 w 1136"/>
                <a:gd name="T39" fmla="*/ 68 h 713"/>
                <a:gd name="T40" fmla="*/ 245 w 1136"/>
                <a:gd name="T41" fmla="*/ 60 h 713"/>
                <a:gd name="T42" fmla="*/ 225 w 1136"/>
                <a:gd name="T43" fmla="*/ 59 h 713"/>
                <a:gd name="T44" fmla="*/ 196 w 1136"/>
                <a:gd name="T45" fmla="*/ 50 h 713"/>
                <a:gd name="T46" fmla="*/ 186 w 1136"/>
                <a:gd name="T47" fmla="*/ 24 h 713"/>
                <a:gd name="T48" fmla="*/ 157 w 1136"/>
                <a:gd name="T49" fmla="*/ 26 h 713"/>
                <a:gd name="T50" fmla="*/ 107 w 1136"/>
                <a:gd name="T51" fmla="*/ 21 h 713"/>
                <a:gd name="T52" fmla="*/ 71 w 1136"/>
                <a:gd name="T53" fmla="*/ 6 h 713"/>
                <a:gd name="T54" fmla="*/ 50 w 1136"/>
                <a:gd name="T55" fmla="*/ 4 h 713"/>
                <a:gd name="T56" fmla="*/ 43 w 1136"/>
                <a:gd name="T57" fmla="*/ 2 h 713"/>
                <a:gd name="T58" fmla="*/ 35 w 1136"/>
                <a:gd name="T59" fmla="*/ 1 h 713"/>
                <a:gd name="T60" fmla="*/ 34 w 1136"/>
                <a:gd name="T61" fmla="*/ 2 h 713"/>
                <a:gd name="T62" fmla="*/ 31 w 1136"/>
                <a:gd name="T63" fmla="*/ 7 h 713"/>
                <a:gd name="T64" fmla="*/ 29 w 1136"/>
                <a:gd name="T65" fmla="*/ 9 h 713"/>
                <a:gd name="T66" fmla="*/ 54 w 1136"/>
                <a:gd name="T67" fmla="*/ 24 h 713"/>
                <a:gd name="T68" fmla="*/ 33 w 1136"/>
                <a:gd name="T69" fmla="*/ 42 h 713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1136"/>
                <a:gd name="T106" fmla="*/ 0 h 713"/>
                <a:gd name="T107" fmla="*/ 1136 w 1136"/>
                <a:gd name="T108" fmla="*/ 713 h 713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1136" h="713">
                  <a:moveTo>
                    <a:pt x="130" y="169"/>
                  </a:moveTo>
                  <a:lnTo>
                    <a:pt x="159" y="205"/>
                  </a:lnTo>
                  <a:lnTo>
                    <a:pt x="157" y="258"/>
                  </a:lnTo>
                  <a:lnTo>
                    <a:pt x="208" y="256"/>
                  </a:lnTo>
                  <a:lnTo>
                    <a:pt x="236" y="331"/>
                  </a:lnTo>
                  <a:lnTo>
                    <a:pt x="234" y="417"/>
                  </a:lnTo>
                  <a:lnTo>
                    <a:pt x="183" y="425"/>
                  </a:lnTo>
                  <a:lnTo>
                    <a:pt x="140" y="474"/>
                  </a:lnTo>
                  <a:lnTo>
                    <a:pt x="33" y="482"/>
                  </a:lnTo>
                  <a:lnTo>
                    <a:pt x="0" y="516"/>
                  </a:lnTo>
                  <a:lnTo>
                    <a:pt x="23" y="591"/>
                  </a:lnTo>
                  <a:lnTo>
                    <a:pt x="82" y="671"/>
                  </a:lnTo>
                  <a:lnTo>
                    <a:pt x="134" y="713"/>
                  </a:lnTo>
                  <a:lnTo>
                    <a:pt x="161" y="648"/>
                  </a:lnTo>
                  <a:lnTo>
                    <a:pt x="220" y="596"/>
                  </a:lnTo>
                  <a:lnTo>
                    <a:pt x="319" y="612"/>
                  </a:lnTo>
                  <a:lnTo>
                    <a:pt x="332" y="585"/>
                  </a:lnTo>
                  <a:lnTo>
                    <a:pt x="303" y="545"/>
                  </a:lnTo>
                  <a:lnTo>
                    <a:pt x="372" y="528"/>
                  </a:lnTo>
                  <a:lnTo>
                    <a:pt x="460" y="555"/>
                  </a:lnTo>
                  <a:lnTo>
                    <a:pt x="531" y="559"/>
                  </a:lnTo>
                  <a:lnTo>
                    <a:pt x="588" y="598"/>
                  </a:lnTo>
                  <a:lnTo>
                    <a:pt x="649" y="563"/>
                  </a:lnTo>
                  <a:lnTo>
                    <a:pt x="681" y="569"/>
                  </a:lnTo>
                  <a:lnTo>
                    <a:pt x="687" y="600"/>
                  </a:lnTo>
                  <a:lnTo>
                    <a:pt x="758" y="553"/>
                  </a:lnTo>
                  <a:lnTo>
                    <a:pt x="791" y="587"/>
                  </a:lnTo>
                  <a:lnTo>
                    <a:pt x="785" y="640"/>
                  </a:lnTo>
                  <a:lnTo>
                    <a:pt x="832" y="654"/>
                  </a:lnTo>
                  <a:lnTo>
                    <a:pt x="884" y="608"/>
                  </a:lnTo>
                  <a:lnTo>
                    <a:pt x="947" y="594"/>
                  </a:lnTo>
                  <a:lnTo>
                    <a:pt x="988" y="543"/>
                  </a:lnTo>
                  <a:lnTo>
                    <a:pt x="1019" y="533"/>
                  </a:lnTo>
                  <a:lnTo>
                    <a:pt x="1055" y="496"/>
                  </a:lnTo>
                  <a:lnTo>
                    <a:pt x="1108" y="516"/>
                  </a:lnTo>
                  <a:lnTo>
                    <a:pt x="1136" y="490"/>
                  </a:lnTo>
                  <a:lnTo>
                    <a:pt x="1122" y="431"/>
                  </a:lnTo>
                  <a:lnTo>
                    <a:pt x="1088" y="388"/>
                  </a:lnTo>
                  <a:lnTo>
                    <a:pt x="1088" y="291"/>
                  </a:lnTo>
                  <a:lnTo>
                    <a:pt x="1051" y="272"/>
                  </a:lnTo>
                  <a:lnTo>
                    <a:pt x="1019" y="274"/>
                  </a:lnTo>
                  <a:lnTo>
                    <a:pt x="980" y="242"/>
                  </a:lnTo>
                  <a:lnTo>
                    <a:pt x="960" y="213"/>
                  </a:lnTo>
                  <a:lnTo>
                    <a:pt x="901" y="236"/>
                  </a:lnTo>
                  <a:lnTo>
                    <a:pt x="836" y="187"/>
                  </a:lnTo>
                  <a:lnTo>
                    <a:pt x="783" y="203"/>
                  </a:lnTo>
                  <a:lnTo>
                    <a:pt x="748" y="160"/>
                  </a:lnTo>
                  <a:lnTo>
                    <a:pt x="744" y="98"/>
                  </a:lnTo>
                  <a:lnTo>
                    <a:pt x="677" y="126"/>
                  </a:lnTo>
                  <a:lnTo>
                    <a:pt x="628" y="106"/>
                  </a:lnTo>
                  <a:lnTo>
                    <a:pt x="514" y="124"/>
                  </a:lnTo>
                  <a:lnTo>
                    <a:pt x="427" y="87"/>
                  </a:lnTo>
                  <a:lnTo>
                    <a:pt x="329" y="0"/>
                  </a:lnTo>
                  <a:lnTo>
                    <a:pt x="283" y="24"/>
                  </a:lnTo>
                  <a:lnTo>
                    <a:pt x="205" y="18"/>
                  </a:lnTo>
                  <a:lnTo>
                    <a:pt x="201" y="16"/>
                  </a:lnTo>
                  <a:lnTo>
                    <a:pt x="187" y="14"/>
                  </a:lnTo>
                  <a:lnTo>
                    <a:pt x="171" y="10"/>
                  </a:lnTo>
                  <a:lnTo>
                    <a:pt x="153" y="6"/>
                  </a:lnTo>
                  <a:lnTo>
                    <a:pt x="140" y="4"/>
                  </a:lnTo>
                  <a:lnTo>
                    <a:pt x="136" y="4"/>
                  </a:lnTo>
                  <a:lnTo>
                    <a:pt x="134" y="8"/>
                  </a:lnTo>
                  <a:lnTo>
                    <a:pt x="130" y="18"/>
                  </a:lnTo>
                  <a:lnTo>
                    <a:pt x="124" y="28"/>
                  </a:lnTo>
                  <a:lnTo>
                    <a:pt x="120" y="36"/>
                  </a:lnTo>
                  <a:lnTo>
                    <a:pt x="118" y="39"/>
                  </a:lnTo>
                  <a:lnTo>
                    <a:pt x="181" y="79"/>
                  </a:lnTo>
                  <a:lnTo>
                    <a:pt x="216" y="98"/>
                  </a:lnTo>
                  <a:lnTo>
                    <a:pt x="151" y="140"/>
                  </a:lnTo>
                  <a:lnTo>
                    <a:pt x="130" y="169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41" name="Freeform 122"/>
            <p:cNvSpPr/>
            <p:nvPr/>
          </p:nvSpPr>
          <p:spPr bwMode="gray">
            <a:xfrm>
              <a:off x="3034" y="2686"/>
              <a:ext cx="568" cy="356"/>
            </a:xfrm>
            <a:custGeom>
              <a:avLst/>
              <a:gdLst>
                <a:gd name="T0" fmla="*/ 40 w 1136"/>
                <a:gd name="T1" fmla="*/ 51 h 713"/>
                <a:gd name="T2" fmla="*/ 52 w 1136"/>
                <a:gd name="T3" fmla="*/ 64 h 713"/>
                <a:gd name="T4" fmla="*/ 58 w 1136"/>
                <a:gd name="T5" fmla="*/ 104 h 713"/>
                <a:gd name="T6" fmla="*/ 35 w 1136"/>
                <a:gd name="T7" fmla="*/ 118 h 713"/>
                <a:gd name="T8" fmla="*/ 0 w 1136"/>
                <a:gd name="T9" fmla="*/ 129 h 713"/>
                <a:gd name="T10" fmla="*/ 20 w 1136"/>
                <a:gd name="T11" fmla="*/ 167 h 713"/>
                <a:gd name="T12" fmla="*/ 40 w 1136"/>
                <a:gd name="T13" fmla="*/ 162 h 713"/>
                <a:gd name="T14" fmla="*/ 80 w 1136"/>
                <a:gd name="T15" fmla="*/ 153 h 713"/>
                <a:gd name="T16" fmla="*/ 76 w 1136"/>
                <a:gd name="T17" fmla="*/ 136 h 713"/>
                <a:gd name="T18" fmla="*/ 115 w 1136"/>
                <a:gd name="T19" fmla="*/ 138 h 713"/>
                <a:gd name="T20" fmla="*/ 147 w 1136"/>
                <a:gd name="T21" fmla="*/ 149 h 713"/>
                <a:gd name="T22" fmla="*/ 170 w 1136"/>
                <a:gd name="T23" fmla="*/ 142 h 713"/>
                <a:gd name="T24" fmla="*/ 189 w 1136"/>
                <a:gd name="T25" fmla="*/ 138 h 713"/>
                <a:gd name="T26" fmla="*/ 196 w 1136"/>
                <a:gd name="T27" fmla="*/ 160 h 713"/>
                <a:gd name="T28" fmla="*/ 221 w 1136"/>
                <a:gd name="T29" fmla="*/ 152 h 713"/>
                <a:gd name="T30" fmla="*/ 247 w 1136"/>
                <a:gd name="T31" fmla="*/ 135 h 713"/>
                <a:gd name="T32" fmla="*/ 264 w 1136"/>
                <a:gd name="T33" fmla="*/ 124 h 713"/>
                <a:gd name="T34" fmla="*/ 284 w 1136"/>
                <a:gd name="T35" fmla="*/ 122 h 713"/>
                <a:gd name="T36" fmla="*/ 272 w 1136"/>
                <a:gd name="T37" fmla="*/ 97 h 713"/>
                <a:gd name="T38" fmla="*/ 263 w 1136"/>
                <a:gd name="T39" fmla="*/ 68 h 713"/>
                <a:gd name="T40" fmla="*/ 245 w 1136"/>
                <a:gd name="T41" fmla="*/ 60 h 713"/>
                <a:gd name="T42" fmla="*/ 225 w 1136"/>
                <a:gd name="T43" fmla="*/ 59 h 713"/>
                <a:gd name="T44" fmla="*/ 196 w 1136"/>
                <a:gd name="T45" fmla="*/ 50 h 713"/>
                <a:gd name="T46" fmla="*/ 186 w 1136"/>
                <a:gd name="T47" fmla="*/ 24 h 713"/>
                <a:gd name="T48" fmla="*/ 157 w 1136"/>
                <a:gd name="T49" fmla="*/ 26 h 713"/>
                <a:gd name="T50" fmla="*/ 107 w 1136"/>
                <a:gd name="T51" fmla="*/ 21 h 713"/>
                <a:gd name="T52" fmla="*/ 71 w 1136"/>
                <a:gd name="T53" fmla="*/ 6 h 713"/>
                <a:gd name="T54" fmla="*/ 50 w 1136"/>
                <a:gd name="T55" fmla="*/ 4 h 713"/>
                <a:gd name="T56" fmla="*/ 43 w 1136"/>
                <a:gd name="T57" fmla="*/ 2 h 713"/>
                <a:gd name="T58" fmla="*/ 35 w 1136"/>
                <a:gd name="T59" fmla="*/ 1 h 713"/>
                <a:gd name="T60" fmla="*/ 34 w 1136"/>
                <a:gd name="T61" fmla="*/ 2 h 713"/>
                <a:gd name="T62" fmla="*/ 31 w 1136"/>
                <a:gd name="T63" fmla="*/ 7 h 713"/>
                <a:gd name="T64" fmla="*/ 29 w 1136"/>
                <a:gd name="T65" fmla="*/ 9 h 713"/>
                <a:gd name="T66" fmla="*/ 54 w 1136"/>
                <a:gd name="T67" fmla="*/ 24 h 713"/>
                <a:gd name="T68" fmla="*/ 33 w 1136"/>
                <a:gd name="T69" fmla="*/ 42 h 713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1136"/>
                <a:gd name="T106" fmla="*/ 0 h 713"/>
                <a:gd name="T107" fmla="*/ 1136 w 1136"/>
                <a:gd name="T108" fmla="*/ 713 h 713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1136" h="713">
                  <a:moveTo>
                    <a:pt x="130" y="169"/>
                  </a:moveTo>
                  <a:lnTo>
                    <a:pt x="159" y="205"/>
                  </a:lnTo>
                  <a:lnTo>
                    <a:pt x="157" y="258"/>
                  </a:lnTo>
                  <a:lnTo>
                    <a:pt x="208" y="256"/>
                  </a:lnTo>
                  <a:lnTo>
                    <a:pt x="236" y="331"/>
                  </a:lnTo>
                  <a:lnTo>
                    <a:pt x="234" y="417"/>
                  </a:lnTo>
                  <a:lnTo>
                    <a:pt x="183" y="425"/>
                  </a:lnTo>
                  <a:lnTo>
                    <a:pt x="140" y="474"/>
                  </a:lnTo>
                  <a:lnTo>
                    <a:pt x="33" y="482"/>
                  </a:lnTo>
                  <a:lnTo>
                    <a:pt x="0" y="516"/>
                  </a:lnTo>
                  <a:lnTo>
                    <a:pt x="23" y="591"/>
                  </a:lnTo>
                  <a:lnTo>
                    <a:pt x="82" y="671"/>
                  </a:lnTo>
                  <a:lnTo>
                    <a:pt x="134" y="713"/>
                  </a:lnTo>
                  <a:lnTo>
                    <a:pt x="161" y="648"/>
                  </a:lnTo>
                  <a:lnTo>
                    <a:pt x="220" y="596"/>
                  </a:lnTo>
                  <a:lnTo>
                    <a:pt x="319" y="612"/>
                  </a:lnTo>
                  <a:lnTo>
                    <a:pt x="332" y="585"/>
                  </a:lnTo>
                  <a:lnTo>
                    <a:pt x="303" y="545"/>
                  </a:lnTo>
                  <a:lnTo>
                    <a:pt x="372" y="528"/>
                  </a:lnTo>
                  <a:lnTo>
                    <a:pt x="460" y="555"/>
                  </a:lnTo>
                  <a:lnTo>
                    <a:pt x="531" y="559"/>
                  </a:lnTo>
                  <a:lnTo>
                    <a:pt x="588" y="598"/>
                  </a:lnTo>
                  <a:lnTo>
                    <a:pt x="649" y="563"/>
                  </a:lnTo>
                  <a:lnTo>
                    <a:pt x="681" y="569"/>
                  </a:lnTo>
                  <a:lnTo>
                    <a:pt x="687" y="600"/>
                  </a:lnTo>
                  <a:lnTo>
                    <a:pt x="758" y="553"/>
                  </a:lnTo>
                  <a:lnTo>
                    <a:pt x="791" y="587"/>
                  </a:lnTo>
                  <a:lnTo>
                    <a:pt x="785" y="640"/>
                  </a:lnTo>
                  <a:lnTo>
                    <a:pt x="832" y="654"/>
                  </a:lnTo>
                  <a:lnTo>
                    <a:pt x="884" y="608"/>
                  </a:lnTo>
                  <a:lnTo>
                    <a:pt x="947" y="594"/>
                  </a:lnTo>
                  <a:lnTo>
                    <a:pt x="988" y="543"/>
                  </a:lnTo>
                  <a:lnTo>
                    <a:pt x="1019" y="533"/>
                  </a:lnTo>
                  <a:lnTo>
                    <a:pt x="1055" y="496"/>
                  </a:lnTo>
                  <a:lnTo>
                    <a:pt x="1108" y="516"/>
                  </a:lnTo>
                  <a:lnTo>
                    <a:pt x="1136" y="490"/>
                  </a:lnTo>
                  <a:lnTo>
                    <a:pt x="1122" y="431"/>
                  </a:lnTo>
                  <a:lnTo>
                    <a:pt x="1088" y="388"/>
                  </a:lnTo>
                  <a:lnTo>
                    <a:pt x="1088" y="291"/>
                  </a:lnTo>
                  <a:lnTo>
                    <a:pt x="1051" y="272"/>
                  </a:lnTo>
                  <a:lnTo>
                    <a:pt x="1019" y="274"/>
                  </a:lnTo>
                  <a:lnTo>
                    <a:pt x="980" y="242"/>
                  </a:lnTo>
                  <a:lnTo>
                    <a:pt x="960" y="213"/>
                  </a:lnTo>
                  <a:lnTo>
                    <a:pt x="901" y="236"/>
                  </a:lnTo>
                  <a:lnTo>
                    <a:pt x="836" y="187"/>
                  </a:lnTo>
                  <a:lnTo>
                    <a:pt x="783" y="203"/>
                  </a:lnTo>
                  <a:lnTo>
                    <a:pt x="748" y="160"/>
                  </a:lnTo>
                  <a:lnTo>
                    <a:pt x="744" y="98"/>
                  </a:lnTo>
                  <a:lnTo>
                    <a:pt x="677" y="126"/>
                  </a:lnTo>
                  <a:lnTo>
                    <a:pt x="628" y="106"/>
                  </a:lnTo>
                  <a:lnTo>
                    <a:pt x="514" y="124"/>
                  </a:lnTo>
                  <a:lnTo>
                    <a:pt x="427" y="87"/>
                  </a:lnTo>
                  <a:lnTo>
                    <a:pt x="329" y="0"/>
                  </a:lnTo>
                  <a:lnTo>
                    <a:pt x="283" y="24"/>
                  </a:lnTo>
                  <a:lnTo>
                    <a:pt x="205" y="18"/>
                  </a:lnTo>
                  <a:lnTo>
                    <a:pt x="201" y="16"/>
                  </a:lnTo>
                  <a:lnTo>
                    <a:pt x="187" y="14"/>
                  </a:lnTo>
                  <a:lnTo>
                    <a:pt x="171" y="10"/>
                  </a:lnTo>
                  <a:lnTo>
                    <a:pt x="153" y="6"/>
                  </a:lnTo>
                  <a:lnTo>
                    <a:pt x="140" y="4"/>
                  </a:lnTo>
                  <a:lnTo>
                    <a:pt x="136" y="4"/>
                  </a:lnTo>
                  <a:lnTo>
                    <a:pt x="134" y="8"/>
                  </a:lnTo>
                  <a:lnTo>
                    <a:pt x="130" y="18"/>
                  </a:lnTo>
                  <a:lnTo>
                    <a:pt x="124" y="28"/>
                  </a:lnTo>
                  <a:lnTo>
                    <a:pt x="120" y="36"/>
                  </a:lnTo>
                  <a:lnTo>
                    <a:pt x="118" y="39"/>
                  </a:lnTo>
                  <a:lnTo>
                    <a:pt x="181" y="79"/>
                  </a:lnTo>
                  <a:lnTo>
                    <a:pt x="216" y="98"/>
                  </a:lnTo>
                  <a:lnTo>
                    <a:pt x="151" y="140"/>
                  </a:lnTo>
                  <a:lnTo>
                    <a:pt x="130" y="169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42" name="Freeform 123"/>
            <p:cNvSpPr/>
            <p:nvPr/>
          </p:nvSpPr>
          <p:spPr bwMode="gray">
            <a:xfrm>
              <a:off x="3140" y="2406"/>
              <a:ext cx="448" cy="398"/>
            </a:xfrm>
            <a:custGeom>
              <a:avLst/>
              <a:gdLst>
                <a:gd name="T0" fmla="*/ 0 w 896"/>
                <a:gd name="T1" fmla="*/ 84 h 797"/>
                <a:gd name="T2" fmla="*/ 7 w 896"/>
                <a:gd name="T3" fmla="*/ 100 h 797"/>
                <a:gd name="T4" fmla="*/ 17 w 896"/>
                <a:gd name="T5" fmla="*/ 115 h 797"/>
                <a:gd name="T6" fmla="*/ 30 w 896"/>
                <a:gd name="T7" fmla="*/ 127 h 797"/>
                <a:gd name="T8" fmla="*/ 29 w 896"/>
                <a:gd name="T9" fmla="*/ 140 h 797"/>
                <a:gd name="T10" fmla="*/ 53 w 896"/>
                <a:gd name="T11" fmla="*/ 162 h 797"/>
                <a:gd name="T12" fmla="*/ 76 w 896"/>
                <a:gd name="T13" fmla="*/ 171 h 797"/>
                <a:gd name="T14" fmla="*/ 104 w 896"/>
                <a:gd name="T15" fmla="*/ 166 h 797"/>
                <a:gd name="T16" fmla="*/ 116 w 896"/>
                <a:gd name="T17" fmla="*/ 171 h 797"/>
                <a:gd name="T18" fmla="*/ 133 w 896"/>
                <a:gd name="T19" fmla="*/ 164 h 797"/>
                <a:gd name="T20" fmla="*/ 134 w 896"/>
                <a:gd name="T21" fmla="*/ 180 h 797"/>
                <a:gd name="T22" fmla="*/ 143 w 896"/>
                <a:gd name="T23" fmla="*/ 191 h 797"/>
                <a:gd name="T24" fmla="*/ 156 w 896"/>
                <a:gd name="T25" fmla="*/ 187 h 797"/>
                <a:gd name="T26" fmla="*/ 173 w 896"/>
                <a:gd name="T27" fmla="*/ 199 h 797"/>
                <a:gd name="T28" fmla="*/ 188 w 896"/>
                <a:gd name="T29" fmla="*/ 194 h 797"/>
                <a:gd name="T30" fmla="*/ 193 w 896"/>
                <a:gd name="T31" fmla="*/ 189 h 797"/>
                <a:gd name="T32" fmla="*/ 212 w 896"/>
                <a:gd name="T33" fmla="*/ 179 h 797"/>
                <a:gd name="T34" fmla="*/ 213 w 896"/>
                <a:gd name="T35" fmla="*/ 163 h 797"/>
                <a:gd name="T36" fmla="*/ 208 w 896"/>
                <a:gd name="T37" fmla="*/ 148 h 797"/>
                <a:gd name="T38" fmla="*/ 194 w 896"/>
                <a:gd name="T39" fmla="*/ 157 h 797"/>
                <a:gd name="T40" fmla="*/ 180 w 896"/>
                <a:gd name="T41" fmla="*/ 141 h 797"/>
                <a:gd name="T42" fmla="*/ 170 w 896"/>
                <a:gd name="T43" fmla="*/ 133 h 797"/>
                <a:gd name="T44" fmla="*/ 182 w 896"/>
                <a:gd name="T45" fmla="*/ 129 h 797"/>
                <a:gd name="T46" fmla="*/ 181 w 896"/>
                <a:gd name="T47" fmla="*/ 116 h 797"/>
                <a:gd name="T48" fmla="*/ 190 w 896"/>
                <a:gd name="T49" fmla="*/ 108 h 797"/>
                <a:gd name="T50" fmla="*/ 186 w 896"/>
                <a:gd name="T51" fmla="*/ 94 h 797"/>
                <a:gd name="T52" fmla="*/ 197 w 896"/>
                <a:gd name="T53" fmla="*/ 87 h 797"/>
                <a:gd name="T54" fmla="*/ 211 w 896"/>
                <a:gd name="T55" fmla="*/ 99 h 797"/>
                <a:gd name="T56" fmla="*/ 224 w 896"/>
                <a:gd name="T57" fmla="*/ 91 h 797"/>
                <a:gd name="T58" fmla="*/ 219 w 896"/>
                <a:gd name="T59" fmla="*/ 75 h 797"/>
                <a:gd name="T60" fmla="*/ 206 w 896"/>
                <a:gd name="T61" fmla="*/ 71 h 797"/>
                <a:gd name="T62" fmla="*/ 203 w 896"/>
                <a:gd name="T63" fmla="*/ 62 h 797"/>
                <a:gd name="T64" fmla="*/ 182 w 896"/>
                <a:gd name="T65" fmla="*/ 66 h 797"/>
                <a:gd name="T66" fmla="*/ 169 w 896"/>
                <a:gd name="T67" fmla="*/ 53 h 797"/>
                <a:gd name="T68" fmla="*/ 157 w 896"/>
                <a:gd name="T69" fmla="*/ 53 h 797"/>
                <a:gd name="T70" fmla="*/ 156 w 896"/>
                <a:gd name="T71" fmla="*/ 41 h 797"/>
                <a:gd name="T72" fmla="*/ 173 w 896"/>
                <a:gd name="T73" fmla="*/ 20 h 797"/>
                <a:gd name="T74" fmla="*/ 171 w 896"/>
                <a:gd name="T75" fmla="*/ 3 h 797"/>
                <a:gd name="T76" fmla="*/ 153 w 896"/>
                <a:gd name="T77" fmla="*/ 6 h 797"/>
                <a:gd name="T78" fmla="*/ 112 w 896"/>
                <a:gd name="T79" fmla="*/ 0 h 797"/>
                <a:gd name="T80" fmla="*/ 110 w 896"/>
                <a:gd name="T81" fmla="*/ 32 h 797"/>
                <a:gd name="T82" fmla="*/ 89 w 896"/>
                <a:gd name="T83" fmla="*/ 49 h 797"/>
                <a:gd name="T84" fmla="*/ 72 w 896"/>
                <a:gd name="T85" fmla="*/ 52 h 797"/>
                <a:gd name="T86" fmla="*/ 42 w 896"/>
                <a:gd name="T87" fmla="*/ 71 h 797"/>
                <a:gd name="T88" fmla="*/ 25 w 896"/>
                <a:gd name="T89" fmla="*/ 79 h 797"/>
                <a:gd name="T90" fmla="*/ 0 w 896"/>
                <a:gd name="T91" fmla="*/ 84 h 79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896"/>
                <a:gd name="T139" fmla="*/ 0 h 797"/>
                <a:gd name="T140" fmla="*/ 896 w 896"/>
                <a:gd name="T141" fmla="*/ 797 h 797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896" h="797">
                  <a:moveTo>
                    <a:pt x="0" y="339"/>
                  </a:moveTo>
                  <a:lnTo>
                    <a:pt x="28" y="402"/>
                  </a:lnTo>
                  <a:lnTo>
                    <a:pt x="65" y="463"/>
                  </a:lnTo>
                  <a:lnTo>
                    <a:pt x="120" y="510"/>
                  </a:lnTo>
                  <a:lnTo>
                    <a:pt x="117" y="561"/>
                  </a:lnTo>
                  <a:lnTo>
                    <a:pt x="211" y="648"/>
                  </a:lnTo>
                  <a:lnTo>
                    <a:pt x="302" y="685"/>
                  </a:lnTo>
                  <a:lnTo>
                    <a:pt x="416" y="667"/>
                  </a:lnTo>
                  <a:lnTo>
                    <a:pt x="465" y="687"/>
                  </a:lnTo>
                  <a:lnTo>
                    <a:pt x="532" y="659"/>
                  </a:lnTo>
                  <a:lnTo>
                    <a:pt x="536" y="721"/>
                  </a:lnTo>
                  <a:lnTo>
                    <a:pt x="571" y="764"/>
                  </a:lnTo>
                  <a:lnTo>
                    <a:pt x="624" y="748"/>
                  </a:lnTo>
                  <a:lnTo>
                    <a:pt x="689" y="797"/>
                  </a:lnTo>
                  <a:lnTo>
                    <a:pt x="750" y="776"/>
                  </a:lnTo>
                  <a:lnTo>
                    <a:pt x="772" y="756"/>
                  </a:lnTo>
                  <a:lnTo>
                    <a:pt x="845" y="719"/>
                  </a:lnTo>
                  <a:lnTo>
                    <a:pt x="851" y="654"/>
                  </a:lnTo>
                  <a:lnTo>
                    <a:pt x="831" y="595"/>
                  </a:lnTo>
                  <a:lnTo>
                    <a:pt x="774" y="630"/>
                  </a:lnTo>
                  <a:lnTo>
                    <a:pt x="717" y="567"/>
                  </a:lnTo>
                  <a:lnTo>
                    <a:pt x="678" y="534"/>
                  </a:lnTo>
                  <a:lnTo>
                    <a:pt x="727" y="518"/>
                  </a:lnTo>
                  <a:lnTo>
                    <a:pt x="723" y="465"/>
                  </a:lnTo>
                  <a:lnTo>
                    <a:pt x="760" y="433"/>
                  </a:lnTo>
                  <a:lnTo>
                    <a:pt x="743" y="378"/>
                  </a:lnTo>
                  <a:lnTo>
                    <a:pt x="788" y="349"/>
                  </a:lnTo>
                  <a:lnTo>
                    <a:pt x="841" y="398"/>
                  </a:lnTo>
                  <a:lnTo>
                    <a:pt x="896" y="366"/>
                  </a:lnTo>
                  <a:lnTo>
                    <a:pt x="876" y="303"/>
                  </a:lnTo>
                  <a:lnTo>
                    <a:pt x="823" y="284"/>
                  </a:lnTo>
                  <a:lnTo>
                    <a:pt x="811" y="250"/>
                  </a:lnTo>
                  <a:lnTo>
                    <a:pt x="727" y="266"/>
                  </a:lnTo>
                  <a:lnTo>
                    <a:pt x="676" y="213"/>
                  </a:lnTo>
                  <a:lnTo>
                    <a:pt x="626" y="215"/>
                  </a:lnTo>
                  <a:lnTo>
                    <a:pt x="622" y="165"/>
                  </a:lnTo>
                  <a:lnTo>
                    <a:pt x="691" y="83"/>
                  </a:lnTo>
                  <a:lnTo>
                    <a:pt x="683" y="12"/>
                  </a:lnTo>
                  <a:lnTo>
                    <a:pt x="609" y="26"/>
                  </a:lnTo>
                  <a:lnTo>
                    <a:pt x="445" y="0"/>
                  </a:lnTo>
                  <a:lnTo>
                    <a:pt x="437" y="130"/>
                  </a:lnTo>
                  <a:lnTo>
                    <a:pt x="353" y="197"/>
                  </a:lnTo>
                  <a:lnTo>
                    <a:pt x="288" y="209"/>
                  </a:lnTo>
                  <a:lnTo>
                    <a:pt x="168" y="286"/>
                  </a:lnTo>
                  <a:lnTo>
                    <a:pt x="97" y="317"/>
                  </a:lnTo>
                  <a:lnTo>
                    <a:pt x="0" y="339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43" name="Freeform 124"/>
            <p:cNvSpPr/>
            <p:nvPr/>
          </p:nvSpPr>
          <p:spPr bwMode="gray">
            <a:xfrm>
              <a:off x="3140" y="2406"/>
              <a:ext cx="448" cy="398"/>
            </a:xfrm>
            <a:custGeom>
              <a:avLst/>
              <a:gdLst>
                <a:gd name="T0" fmla="*/ 0 w 896"/>
                <a:gd name="T1" fmla="*/ 84 h 797"/>
                <a:gd name="T2" fmla="*/ 7 w 896"/>
                <a:gd name="T3" fmla="*/ 100 h 797"/>
                <a:gd name="T4" fmla="*/ 17 w 896"/>
                <a:gd name="T5" fmla="*/ 115 h 797"/>
                <a:gd name="T6" fmla="*/ 30 w 896"/>
                <a:gd name="T7" fmla="*/ 127 h 797"/>
                <a:gd name="T8" fmla="*/ 29 w 896"/>
                <a:gd name="T9" fmla="*/ 140 h 797"/>
                <a:gd name="T10" fmla="*/ 53 w 896"/>
                <a:gd name="T11" fmla="*/ 162 h 797"/>
                <a:gd name="T12" fmla="*/ 76 w 896"/>
                <a:gd name="T13" fmla="*/ 171 h 797"/>
                <a:gd name="T14" fmla="*/ 104 w 896"/>
                <a:gd name="T15" fmla="*/ 166 h 797"/>
                <a:gd name="T16" fmla="*/ 116 w 896"/>
                <a:gd name="T17" fmla="*/ 171 h 797"/>
                <a:gd name="T18" fmla="*/ 133 w 896"/>
                <a:gd name="T19" fmla="*/ 164 h 797"/>
                <a:gd name="T20" fmla="*/ 134 w 896"/>
                <a:gd name="T21" fmla="*/ 180 h 797"/>
                <a:gd name="T22" fmla="*/ 143 w 896"/>
                <a:gd name="T23" fmla="*/ 191 h 797"/>
                <a:gd name="T24" fmla="*/ 156 w 896"/>
                <a:gd name="T25" fmla="*/ 187 h 797"/>
                <a:gd name="T26" fmla="*/ 173 w 896"/>
                <a:gd name="T27" fmla="*/ 199 h 797"/>
                <a:gd name="T28" fmla="*/ 188 w 896"/>
                <a:gd name="T29" fmla="*/ 194 h 797"/>
                <a:gd name="T30" fmla="*/ 193 w 896"/>
                <a:gd name="T31" fmla="*/ 189 h 797"/>
                <a:gd name="T32" fmla="*/ 212 w 896"/>
                <a:gd name="T33" fmla="*/ 179 h 797"/>
                <a:gd name="T34" fmla="*/ 213 w 896"/>
                <a:gd name="T35" fmla="*/ 163 h 797"/>
                <a:gd name="T36" fmla="*/ 208 w 896"/>
                <a:gd name="T37" fmla="*/ 148 h 797"/>
                <a:gd name="T38" fmla="*/ 194 w 896"/>
                <a:gd name="T39" fmla="*/ 157 h 797"/>
                <a:gd name="T40" fmla="*/ 180 w 896"/>
                <a:gd name="T41" fmla="*/ 141 h 797"/>
                <a:gd name="T42" fmla="*/ 170 w 896"/>
                <a:gd name="T43" fmla="*/ 133 h 797"/>
                <a:gd name="T44" fmla="*/ 182 w 896"/>
                <a:gd name="T45" fmla="*/ 129 h 797"/>
                <a:gd name="T46" fmla="*/ 181 w 896"/>
                <a:gd name="T47" fmla="*/ 116 h 797"/>
                <a:gd name="T48" fmla="*/ 190 w 896"/>
                <a:gd name="T49" fmla="*/ 108 h 797"/>
                <a:gd name="T50" fmla="*/ 186 w 896"/>
                <a:gd name="T51" fmla="*/ 94 h 797"/>
                <a:gd name="T52" fmla="*/ 197 w 896"/>
                <a:gd name="T53" fmla="*/ 87 h 797"/>
                <a:gd name="T54" fmla="*/ 211 w 896"/>
                <a:gd name="T55" fmla="*/ 99 h 797"/>
                <a:gd name="T56" fmla="*/ 224 w 896"/>
                <a:gd name="T57" fmla="*/ 91 h 797"/>
                <a:gd name="T58" fmla="*/ 219 w 896"/>
                <a:gd name="T59" fmla="*/ 75 h 797"/>
                <a:gd name="T60" fmla="*/ 206 w 896"/>
                <a:gd name="T61" fmla="*/ 71 h 797"/>
                <a:gd name="T62" fmla="*/ 203 w 896"/>
                <a:gd name="T63" fmla="*/ 62 h 797"/>
                <a:gd name="T64" fmla="*/ 182 w 896"/>
                <a:gd name="T65" fmla="*/ 66 h 797"/>
                <a:gd name="T66" fmla="*/ 169 w 896"/>
                <a:gd name="T67" fmla="*/ 53 h 797"/>
                <a:gd name="T68" fmla="*/ 157 w 896"/>
                <a:gd name="T69" fmla="*/ 53 h 797"/>
                <a:gd name="T70" fmla="*/ 156 w 896"/>
                <a:gd name="T71" fmla="*/ 41 h 797"/>
                <a:gd name="T72" fmla="*/ 173 w 896"/>
                <a:gd name="T73" fmla="*/ 20 h 797"/>
                <a:gd name="T74" fmla="*/ 171 w 896"/>
                <a:gd name="T75" fmla="*/ 3 h 797"/>
                <a:gd name="T76" fmla="*/ 153 w 896"/>
                <a:gd name="T77" fmla="*/ 6 h 797"/>
                <a:gd name="T78" fmla="*/ 112 w 896"/>
                <a:gd name="T79" fmla="*/ 0 h 797"/>
                <a:gd name="T80" fmla="*/ 110 w 896"/>
                <a:gd name="T81" fmla="*/ 32 h 797"/>
                <a:gd name="T82" fmla="*/ 89 w 896"/>
                <a:gd name="T83" fmla="*/ 49 h 797"/>
                <a:gd name="T84" fmla="*/ 72 w 896"/>
                <a:gd name="T85" fmla="*/ 52 h 797"/>
                <a:gd name="T86" fmla="*/ 42 w 896"/>
                <a:gd name="T87" fmla="*/ 71 h 797"/>
                <a:gd name="T88" fmla="*/ 25 w 896"/>
                <a:gd name="T89" fmla="*/ 79 h 797"/>
                <a:gd name="T90" fmla="*/ 0 w 896"/>
                <a:gd name="T91" fmla="*/ 84 h 79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896"/>
                <a:gd name="T139" fmla="*/ 0 h 797"/>
                <a:gd name="T140" fmla="*/ 896 w 896"/>
                <a:gd name="T141" fmla="*/ 797 h 797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896" h="797">
                  <a:moveTo>
                    <a:pt x="0" y="339"/>
                  </a:moveTo>
                  <a:lnTo>
                    <a:pt x="28" y="402"/>
                  </a:lnTo>
                  <a:lnTo>
                    <a:pt x="65" y="463"/>
                  </a:lnTo>
                  <a:lnTo>
                    <a:pt x="120" y="510"/>
                  </a:lnTo>
                  <a:lnTo>
                    <a:pt x="117" y="561"/>
                  </a:lnTo>
                  <a:lnTo>
                    <a:pt x="211" y="648"/>
                  </a:lnTo>
                  <a:lnTo>
                    <a:pt x="302" y="685"/>
                  </a:lnTo>
                  <a:lnTo>
                    <a:pt x="416" y="667"/>
                  </a:lnTo>
                  <a:lnTo>
                    <a:pt x="465" y="687"/>
                  </a:lnTo>
                  <a:lnTo>
                    <a:pt x="532" y="659"/>
                  </a:lnTo>
                  <a:lnTo>
                    <a:pt x="536" y="721"/>
                  </a:lnTo>
                  <a:lnTo>
                    <a:pt x="571" y="764"/>
                  </a:lnTo>
                  <a:lnTo>
                    <a:pt x="624" y="748"/>
                  </a:lnTo>
                  <a:lnTo>
                    <a:pt x="689" y="797"/>
                  </a:lnTo>
                  <a:lnTo>
                    <a:pt x="750" y="776"/>
                  </a:lnTo>
                  <a:lnTo>
                    <a:pt x="772" y="756"/>
                  </a:lnTo>
                  <a:lnTo>
                    <a:pt x="845" y="719"/>
                  </a:lnTo>
                  <a:lnTo>
                    <a:pt x="851" y="654"/>
                  </a:lnTo>
                  <a:lnTo>
                    <a:pt x="831" y="595"/>
                  </a:lnTo>
                  <a:lnTo>
                    <a:pt x="774" y="630"/>
                  </a:lnTo>
                  <a:lnTo>
                    <a:pt x="717" y="567"/>
                  </a:lnTo>
                  <a:lnTo>
                    <a:pt x="678" y="534"/>
                  </a:lnTo>
                  <a:lnTo>
                    <a:pt x="727" y="518"/>
                  </a:lnTo>
                  <a:lnTo>
                    <a:pt x="723" y="465"/>
                  </a:lnTo>
                  <a:lnTo>
                    <a:pt x="760" y="433"/>
                  </a:lnTo>
                  <a:lnTo>
                    <a:pt x="743" y="378"/>
                  </a:lnTo>
                  <a:lnTo>
                    <a:pt x="788" y="349"/>
                  </a:lnTo>
                  <a:lnTo>
                    <a:pt x="841" y="398"/>
                  </a:lnTo>
                  <a:lnTo>
                    <a:pt x="896" y="366"/>
                  </a:lnTo>
                  <a:lnTo>
                    <a:pt x="876" y="303"/>
                  </a:lnTo>
                  <a:lnTo>
                    <a:pt x="823" y="284"/>
                  </a:lnTo>
                  <a:lnTo>
                    <a:pt x="811" y="250"/>
                  </a:lnTo>
                  <a:lnTo>
                    <a:pt x="727" y="266"/>
                  </a:lnTo>
                  <a:lnTo>
                    <a:pt x="676" y="213"/>
                  </a:lnTo>
                  <a:lnTo>
                    <a:pt x="626" y="215"/>
                  </a:lnTo>
                  <a:lnTo>
                    <a:pt x="622" y="165"/>
                  </a:lnTo>
                  <a:lnTo>
                    <a:pt x="691" y="83"/>
                  </a:lnTo>
                  <a:lnTo>
                    <a:pt x="683" y="12"/>
                  </a:lnTo>
                  <a:lnTo>
                    <a:pt x="609" y="26"/>
                  </a:lnTo>
                  <a:lnTo>
                    <a:pt x="445" y="0"/>
                  </a:lnTo>
                  <a:lnTo>
                    <a:pt x="437" y="130"/>
                  </a:lnTo>
                  <a:lnTo>
                    <a:pt x="353" y="197"/>
                  </a:lnTo>
                  <a:lnTo>
                    <a:pt x="288" y="209"/>
                  </a:lnTo>
                  <a:lnTo>
                    <a:pt x="168" y="286"/>
                  </a:lnTo>
                  <a:lnTo>
                    <a:pt x="97" y="317"/>
                  </a:lnTo>
                  <a:lnTo>
                    <a:pt x="0" y="339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44" name="Freeform 125"/>
            <p:cNvSpPr/>
            <p:nvPr/>
          </p:nvSpPr>
          <p:spPr bwMode="gray">
            <a:xfrm>
              <a:off x="3128" y="2050"/>
              <a:ext cx="251" cy="526"/>
            </a:xfrm>
            <a:custGeom>
              <a:avLst/>
              <a:gdLst>
                <a:gd name="T0" fmla="*/ 7 w 502"/>
                <a:gd name="T1" fmla="*/ 236 h 1051"/>
                <a:gd name="T2" fmla="*/ 6 w 502"/>
                <a:gd name="T3" fmla="*/ 263 h 1051"/>
                <a:gd name="T4" fmla="*/ 30 w 502"/>
                <a:gd name="T5" fmla="*/ 257 h 1051"/>
                <a:gd name="T6" fmla="*/ 48 w 502"/>
                <a:gd name="T7" fmla="*/ 250 h 1051"/>
                <a:gd name="T8" fmla="*/ 78 w 502"/>
                <a:gd name="T9" fmla="*/ 230 h 1051"/>
                <a:gd name="T10" fmla="*/ 94 w 502"/>
                <a:gd name="T11" fmla="*/ 228 h 1051"/>
                <a:gd name="T12" fmla="*/ 115 w 502"/>
                <a:gd name="T13" fmla="*/ 210 h 1051"/>
                <a:gd name="T14" fmla="*/ 117 w 502"/>
                <a:gd name="T15" fmla="*/ 178 h 1051"/>
                <a:gd name="T16" fmla="*/ 108 w 502"/>
                <a:gd name="T17" fmla="*/ 169 h 1051"/>
                <a:gd name="T18" fmla="*/ 109 w 502"/>
                <a:gd name="T19" fmla="*/ 159 h 1051"/>
                <a:gd name="T20" fmla="*/ 115 w 502"/>
                <a:gd name="T21" fmla="*/ 150 h 1051"/>
                <a:gd name="T22" fmla="*/ 114 w 502"/>
                <a:gd name="T23" fmla="*/ 142 h 1051"/>
                <a:gd name="T24" fmla="*/ 121 w 502"/>
                <a:gd name="T25" fmla="*/ 126 h 1051"/>
                <a:gd name="T26" fmla="*/ 118 w 502"/>
                <a:gd name="T27" fmla="*/ 109 h 1051"/>
                <a:gd name="T28" fmla="*/ 99 w 502"/>
                <a:gd name="T29" fmla="*/ 99 h 1051"/>
                <a:gd name="T30" fmla="*/ 100 w 502"/>
                <a:gd name="T31" fmla="*/ 81 h 1051"/>
                <a:gd name="T32" fmla="*/ 108 w 502"/>
                <a:gd name="T33" fmla="*/ 74 h 1051"/>
                <a:gd name="T34" fmla="*/ 109 w 502"/>
                <a:gd name="T35" fmla="*/ 64 h 1051"/>
                <a:gd name="T36" fmla="*/ 119 w 502"/>
                <a:gd name="T37" fmla="*/ 60 h 1051"/>
                <a:gd name="T38" fmla="*/ 126 w 502"/>
                <a:gd name="T39" fmla="*/ 43 h 1051"/>
                <a:gd name="T40" fmla="*/ 119 w 502"/>
                <a:gd name="T41" fmla="*/ 31 h 1051"/>
                <a:gd name="T42" fmla="*/ 110 w 502"/>
                <a:gd name="T43" fmla="*/ 26 h 1051"/>
                <a:gd name="T44" fmla="*/ 111 w 502"/>
                <a:gd name="T45" fmla="*/ 16 h 1051"/>
                <a:gd name="T46" fmla="*/ 121 w 502"/>
                <a:gd name="T47" fmla="*/ 11 h 1051"/>
                <a:gd name="T48" fmla="*/ 114 w 502"/>
                <a:gd name="T49" fmla="*/ 0 h 1051"/>
                <a:gd name="T50" fmla="*/ 87 w 502"/>
                <a:gd name="T51" fmla="*/ 11 h 1051"/>
                <a:gd name="T52" fmla="*/ 72 w 502"/>
                <a:gd name="T53" fmla="*/ 11 h 1051"/>
                <a:gd name="T54" fmla="*/ 50 w 502"/>
                <a:gd name="T55" fmla="*/ 19 h 1051"/>
                <a:gd name="T56" fmla="*/ 38 w 502"/>
                <a:gd name="T57" fmla="*/ 49 h 1051"/>
                <a:gd name="T58" fmla="*/ 19 w 502"/>
                <a:gd name="T59" fmla="*/ 56 h 1051"/>
                <a:gd name="T60" fmla="*/ 19 w 502"/>
                <a:gd name="T61" fmla="*/ 73 h 1051"/>
                <a:gd name="T62" fmla="*/ 12 w 502"/>
                <a:gd name="T63" fmla="*/ 104 h 1051"/>
                <a:gd name="T64" fmla="*/ 0 w 502"/>
                <a:gd name="T65" fmla="*/ 117 h 1051"/>
                <a:gd name="T66" fmla="*/ 13 w 502"/>
                <a:gd name="T67" fmla="*/ 139 h 1051"/>
                <a:gd name="T68" fmla="*/ 4 w 502"/>
                <a:gd name="T69" fmla="*/ 164 h 1051"/>
                <a:gd name="T70" fmla="*/ 9 w 502"/>
                <a:gd name="T71" fmla="*/ 198 h 1051"/>
                <a:gd name="T72" fmla="*/ 15 w 502"/>
                <a:gd name="T73" fmla="*/ 220 h 1051"/>
                <a:gd name="T74" fmla="*/ 7 w 502"/>
                <a:gd name="T75" fmla="*/ 236 h 1051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02"/>
                <a:gd name="T115" fmla="*/ 0 h 1051"/>
                <a:gd name="T116" fmla="*/ 502 w 502"/>
                <a:gd name="T117" fmla="*/ 1051 h 1051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02" h="1051">
                  <a:moveTo>
                    <a:pt x="25" y="942"/>
                  </a:moveTo>
                  <a:lnTo>
                    <a:pt x="23" y="1051"/>
                  </a:lnTo>
                  <a:lnTo>
                    <a:pt x="120" y="1027"/>
                  </a:lnTo>
                  <a:lnTo>
                    <a:pt x="191" y="998"/>
                  </a:lnTo>
                  <a:lnTo>
                    <a:pt x="311" y="919"/>
                  </a:lnTo>
                  <a:lnTo>
                    <a:pt x="376" y="909"/>
                  </a:lnTo>
                  <a:lnTo>
                    <a:pt x="460" y="840"/>
                  </a:lnTo>
                  <a:lnTo>
                    <a:pt x="468" y="712"/>
                  </a:lnTo>
                  <a:lnTo>
                    <a:pt x="429" y="675"/>
                  </a:lnTo>
                  <a:lnTo>
                    <a:pt x="433" y="635"/>
                  </a:lnTo>
                  <a:lnTo>
                    <a:pt x="460" y="600"/>
                  </a:lnTo>
                  <a:lnTo>
                    <a:pt x="454" y="565"/>
                  </a:lnTo>
                  <a:lnTo>
                    <a:pt x="484" y="504"/>
                  </a:lnTo>
                  <a:lnTo>
                    <a:pt x="470" y="433"/>
                  </a:lnTo>
                  <a:lnTo>
                    <a:pt x="395" y="395"/>
                  </a:lnTo>
                  <a:lnTo>
                    <a:pt x="397" y="324"/>
                  </a:lnTo>
                  <a:lnTo>
                    <a:pt x="429" y="293"/>
                  </a:lnTo>
                  <a:lnTo>
                    <a:pt x="435" y="254"/>
                  </a:lnTo>
                  <a:lnTo>
                    <a:pt x="476" y="240"/>
                  </a:lnTo>
                  <a:lnTo>
                    <a:pt x="502" y="169"/>
                  </a:lnTo>
                  <a:lnTo>
                    <a:pt x="476" y="122"/>
                  </a:lnTo>
                  <a:lnTo>
                    <a:pt x="437" y="104"/>
                  </a:lnTo>
                  <a:lnTo>
                    <a:pt x="441" y="61"/>
                  </a:lnTo>
                  <a:lnTo>
                    <a:pt x="484" y="41"/>
                  </a:lnTo>
                  <a:lnTo>
                    <a:pt x="454" y="0"/>
                  </a:lnTo>
                  <a:lnTo>
                    <a:pt x="348" y="43"/>
                  </a:lnTo>
                  <a:lnTo>
                    <a:pt x="285" y="43"/>
                  </a:lnTo>
                  <a:lnTo>
                    <a:pt x="199" y="74"/>
                  </a:lnTo>
                  <a:lnTo>
                    <a:pt x="151" y="193"/>
                  </a:lnTo>
                  <a:lnTo>
                    <a:pt x="73" y="222"/>
                  </a:lnTo>
                  <a:lnTo>
                    <a:pt x="73" y="291"/>
                  </a:lnTo>
                  <a:lnTo>
                    <a:pt x="45" y="415"/>
                  </a:lnTo>
                  <a:lnTo>
                    <a:pt x="0" y="468"/>
                  </a:lnTo>
                  <a:lnTo>
                    <a:pt x="51" y="555"/>
                  </a:lnTo>
                  <a:lnTo>
                    <a:pt x="14" y="655"/>
                  </a:lnTo>
                  <a:lnTo>
                    <a:pt x="33" y="789"/>
                  </a:lnTo>
                  <a:lnTo>
                    <a:pt x="57" y="877"/>
                  </a:lnTo>
                  <a:lnTo>
                    <a:pt x="25" y="942"/>
                  </a:lnTo>
                  <a:close/>
                </a:path>
              </a:pathLst>
            </a:custGeom>
            <a:grpFill/>
            <a:ln w="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45" name="Freeform 126"/>
            <p:cNvSpPr/>
            <p:nvPr/>
          </p:nvSpPr>
          <p:spPr bwMode="gray">
            <a:xfrm>
              <a:off x="3128" y="2050"/>
              <a:ext cx="251" cy="526"/>
            </a:xfrm>
            <a:custGeom>
              <a:avLst/>
              <a:gdLst>
                <a:gd name="T0" fmla="*/ 7 w 502"/>
                <a:gd name="T1" fmla="*/ 236 h 1051"/>
                <a:gd name="T2" fmla="*/ 6 w 502"/>
                <a:gd name="T3" fmla="*/ 263 h 1051"/>
                <a:gd name="T4" fmla="*/ 30 w 502"/>
                <a:gd name="T5" fmla="*/ 257 h 1051"/>
                <a:gd name="T6" fmla="*/ 48 w 502"/>
                <a:gd name="T7" fmla="*/ 250 h 1051"/>
                <a:gd name="T8" fmla="*/ 78 w 502"/>
                <a:gd name="T9" fmla="*/ 230 h 1051"/>
                <a:gd name="T10" fmla="*/ 94 w 502"/>
                <a:gd name="T11" fmla="*/ 228 h 1051"/>
                <a:gd name="T12" fmla="*/ 115 w 502"/>
                <a:gd name="T13" fmla="*/ 210 h 1051"/>
                <a:gd name="T14" fmla="*/ 117 w 502"/>
                <a:gd name="T15" fmla="*/ 178 h 1051"/>
                <a:gd name="T16" fmla="*/ 108 w 502"/>
                <a:gd name="T17" fmla="*/ 169 h 1051"/>
                <a:gd name="T18" fmla="*/ 109 w 502"/>
                <a:gd name="T19" fmla="*/ 159 h 1051"/>
                <a:gd name="T20" fmla="*/ 115 w 502"/>
                <a:gd name="T21" fmla="*/ 150 h 1051"/>
                <a:gd name="T22" fmla="*/ 114 w 502"/>
                <a:gd name="T23" fmla="*/ 142 h 1051"/>
                <a:gd name="T24" fmla="*/ 121 w 502"/>
                <a:gd name="T25" fmla="*/ 126 h 1051"/>
                <a:gd name="T26" fmla="*/ 118 w 502"/>
                <a:gd name="T27" fmla="*/ 109 h 1051"/>
                <a:gd name="T28" fmla="*/ 99 w 502"/>
                <a:gd name="T29" fmla="*/ 99 h 1051"/>
                <a:gd name="T30" fmla="*/ 100 w 502"/>
                <a:gd name="T31" fmla="*/ 81 h 1051"/>
                <a:gd name="T32" fmla="*/ 108 w 502"/>
                <a:gd name="T33" fmla="*/ 74 h 1051"/>
                <a:gd name="T34" fmla="*/ 109 w 502"/>
                <a:gd name="T35" fmla="*/ 64 h 1051"/>
                <a:gd name="T36" fmla="*/ 119 w 502"/>
                <a:gd name="T37" fmla="*/ 60 h 1051"/>
                <a:gd name="T38" fmla="*/ 126 w 502"/>
                <a:gd name="T39" fmla="*/ 43 h 1051"/>
                <a:gd name="T40" fmla="*/ 119 w 502"/>
                <a:gd name="T41" fmla="*/ 31 h 1051"/>
                <a:gd name="T42" fmla="*/ 110 w 502"/>
                <a:gd name="T43" fmla="*/ 26 h 1051"/>
                <a:gd name="T44" fmla="*/ 111 w 502"/>
                <a:gd name="T45" fmla="*/ 16 h 1051"/>
                <a:gd name="T46" fmla="*/ 121 w 502"/>
                <a:gd name="T47" fmla="*/ 11 h 1051"/>
                <a:gd name="T48" fmla="*/ 114 w 502"/>
                <a:gd name="T49" fmla="*/ 0 h 1051"/>
                <a:gd name="T50" fmla="*/ 87 w 502"/>
                <a:gd name="T51" fmla="*/ 11 h 1051"/>
                <a:gd name="T52" fmla="*/ 72 w 502"/>
                <a:gd name="T53" fmla="*/ 11 h 1051"/>
                <a:gd name="T54" fmla="*/ 50 w 502"/>
                <a:gd name="T55" fmla="*/ 19 h 1051"/>
                <a:gd name="T56" fmla="*/ 38 w 502"/>
                <a:gd name="T57" fmla="*/ 49 h 1051"/>
                <a:gd name="T58" fmla="*/ 19 w 502"/>
                <a:gd name="T59" fmla="*/ 56 h 1051"/>
                <a:gd name="T60" fmla="*/ 19 w 502"/>
                <a:gd name="T61" fmla="*/ 73 h 1051"/>
                <a:gd name="T62" fmla="*/ 12 w 502"/>
                <a:gd name="T63" fmla="*/ 104 h 1051"/>
                <a:gd name="T64" fmla="*/ 0 w 502"/>
                <a:gd name="T65" fmla="*/ 117 h 1051"/>
                <a:gd name="T66" fmla="*/ 13 w 502"/>
                <a:gd name="T67" fmla="*/ 139 h 1051"/>
                <a:gd name="T68" fmla="*/ 4 w 502"/>
                <a:gd name="T69" fmla="*/ 164 h 1051"/>
                <a:gd name="T70" fmla="*/ 9 w 502"/>
                <a:gd name="T71" fmla="*/ 198 h 1051"/>
                <a:gd name="T72" fmla="*/ 15 w 502"/>
                <a:gd name="T73" fmla="*/ 220 h 1051"/>
                <a:gd name="T74" fmla="*/ 7 w 502"/>
                <a:gd name="T75" fmla="*/ 236 h 1051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02"/>
                <a:gd name="T115" fmla="*/ 0 h 1051"/>
                <a:gd name="T116" fmla="*/ 502 w 502"/>
                <a:gd name="T117" fmla="*/ 1051 h 1051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02" h="1051">
                  <a:moveTo>
                    <a:pt x="25" y="942"/>
                  </a:moveTo>
                  <a:lnTo>
                    <a:pt x="23" y="1051"/>
                  </a:lnTo>
                  <a:lnTo>
                    <a:pt x="120" y="1027"/>
                  </a:lnTo>
                  <a:lnTo>
                    <a:pt x="191" y="998"/>
                  </a:lnTo>
                  <a:lnTo>
                    <a:pt x="311" y="919"/>
                  </a:lnTo>
                  <a:lnTo>
                    <a:pt x="376" y="909"/>
                  </a:lnTo>
                  <a:lnTo>
                    <a:pt x="460" y="840"/>
                  </a:lnTo>
                  <a:lnTo>
                    <a:pt x="468" y="712"/>
                  </a:lnTo>
                  <a:lnTo>
                    <a:pt x="429" y="675"/>
                  </a:lnTo>
                  <a:lnTo>
                    <a:pt x="433" y="635"/>
                  </a:lnTo>
                  <a:lnTo>
                    <a:pt x="460" y="600"/>
                  </a:lnTo>
                  <a:lnTo>
                    <a:pt x="454" y="565"/>
                  </a:lnTo>
                  <a:lnTo>
                    <a:pt x="484" y="504"/>
                  </a:lnTo>
                  <a:lnTo>
                    <a:pt x="470" y="433"/>
                  </a:lnTo>
                  <a:lnTo>
                    <a:pt x="395" y="395"/>
                  </a:lnTo>
                  <a:lnTo>
                    <a:pt x="397" y="324"/>
                  </a:lnTo>
                  <a:lnTo>
                    <a:pt x="429" y="293"/>
                  </a:lnTo>
                  <a:lnTo>
                    <a:pt x="435" y="254"/>
                  </a:lnTo>
                  <a:lnTo>
                    <a:pt x="476" y="240"/>
                  </a:lnTo>
                  <a:lnTo>
                    <a:pt x="502" y="169"/>
                  </a:lnTo>
                  <a:lnTo>
                    <a:pt x="476" y="122"/>
                  </a:lnTo>
                  <a:lnTo>
                    <a:pt x="437" y="104"/>
                  </a:lnTo>
                  <a:lnTo>
                    <a:pt x="441" y="61"/>
                  </a:lnTo>
                  <a:lnTo>
                    <a:pt x="484" y="41"/>
                  </a:lnTo>
                  <a:lnTo>
                    <a:pt x="454" y="0"/>
                  </a:lnTo>
                  <a:lnTo>
                    <a:pt x="348" y="43"/>
                  </a:lnTo>
                  <a:lnTo>
                    <a:pt x="285" y="43"/>
                  </a:lnTo>
                  <a:lnTo>
                    <a:pt x="199" y="74"/>
                  </a:lnTo>
                  <a:lnTo>
                    <a:pt x="151" y="193"/>
                  </a:lnTo>
                  <a:lnTo>
                    <a:pt x="73" y="222"/>
                  </a:lnTo>
                  <a:lnTo>
                    <a:pt x="73" y="291"/>
                  </a:lnTo>
                  <a:lnTo>
                    <a:pt x="45" y="415"/>
                  </a:lnTo>
                  <a:lnTo>
                    <a:pt x="0" y="468"/>
                  </a:lnTo>
                  <a:lnTo>
                    <a:pt x="51" y="555"/>
                  </a:lnTo>
                  <a:lnTo>
                    <a:pt x="14" y="655"/>
                  </a:lnTo>
                  <a:lnTo>
                    <a:pt x="33" y="789"/>
                  </a:lnTo>
                  <a:lnTo>
                    <a:pt x="57" y="877"/>
                  </a:lnTo>
                  <a:lnTo>
                    <a:pt x="25" y="942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46" name="Freeform 127"/>
            <p:cNvSpPr/>
            <p:nvPr/>
          </p:nvSpPr>
          <p:spPr bwMode="gray">
            <a:xfrm>
              <a:off x="2736" y="2154"/>
              <a:ext cx="464" cy="664"/>
            </a:xfrm>
            <a:custGeom>
              <a:avLst/>
              <a:gdLst>
                <a:gd name="T0" fmla="*/ 2 w 929"/>
                <a:gd name="T1" fmla="*/ 106 h 1329"/>
                <a:gd name="T2" fmla="*/ 21 w 929"/>
                <a:gd name="T3" fmla="*/ 126 h 1329"/>
                <a:gd name="T4" fmla="*/ 31 w 929"/>
                <a:gd name="T5" fmla="*/ 148 h 1329"/>
                <a:gd name="T6" fmla="*/ 26 w 929"/>
                <a:gd name="T7" fmla="*/ 170 h 1329"/>
                <a:gd name="T8" fmla="*/ 43 w 929"/>
                <a:gd name="T9" fmla="*/ 183 h 1329"/>
                <a:gd name="T10" fmla="*/ 68 w 929"/>
                <a:gd name="T11" fmla="*/ 187 h 1329"/>
                <a:gd name="T12" fmla="*/ 79 w 929"/>
                <a:gd name="T13" fmla="*/ 172 h 1329"/>
                <a:gd name="T14" fmla="*/ 78 w 929"/>
                <a:gd name="T15" fmla="*/ 153 h 1329"/>
                <a:gd name="T16" fmla="*/ 72 w 929"/>
                <a:gd name="T17" fmla="*/ 108 h 1329"/>
                <a:gd name="T18" fmla="*/ 92 w 929"/>
                <a:gd name="T19" fmla="*/ 113 h 1329"/>
                <a:gd name="T20" fmla="*/ 109 w 929"/>
                <a:gd name="T21" fmla="*/ 126 h 1329"/>
                <a:gd name="T22" fmla="*/ 143 w 929"/>
                <a:gd name="T23" fmla="*/ 150 h 1329"/>
                <a:gd name="T24" fmla="*/ 140 w 929"/>
                <a:gd name="T25" fmla="*/ 174 h 1329"/>
                <a:gd name="T26" fmla="*/ 112 w 929"/>
                <a:gd name="T27" fmla="*/ 189 h 1329"/>
                <a:gd name="T28" fmla="*/ 99 w 929"/>
                <a:gd name="T29" fmla="*/ 204 h 1329"/>
                <a:gd name="T30" fmla="*/ 71 w 929"/>
                <a:gd name="T31" fmla="*/ 199 h 1329"/>
                <a:gd name="T32" fmla="*/ 65 w 929"/>
                <a:gd name="T33" fmla="*/ 222 h 1329"/>
                <a:gd name="T34" fmla="*/ 70 w 929"/>
                <a:gd name="T35" fmla="*/ 249 h 1329"/>
                <a:gd name="T36" fmla="*/ 48 w 929"/>
                <a:gd name="T37" fmla="*/ 267 h 1329"/>
                <a:gd name="T38" fmla="*/ 53 w 929"/>
                <a:gd name="T39" fmla="*/ 285 h 1329"/>
                <a:gd name="T40" fmla="*/ 63 w 929"/>
                <a:gd name="T41" fmla="*/ 304 h 1329"/>
                <a:gd name="T42" fmla="*/ 110 w 929"/>
                <a:gd name="T43" fmla="*/ 308 h 1329"/>
                <a:gd name="T44" fmla="*/ 142 w 929"/>
                <a:gd name="T45" fmla="*/ 313 h 1329"/>
                <a:gd name="T46" fmla="*/ 172 w 929"/>
                <a:gd name="T47" fmla="*/ 324 h 1329"/>
                <a:gd name="T48" fmla="*/ 188 w 929"/>
                <a:gd name="T49" fmla="*/ 330 h 1329"/>
                <a:gd name="T50" fmla="*/ 181 w 929"/>
                <a:gd name="T51" fmla="*/ 308 h 1329"/>
                <a:gd name="T52" fmla="*/ 202 w 929"/>
                <a:gd name="T53" fmla="*/ 290 h 1329"/>
                <a:gd name="T54" fmla="*/ 178 w 929"/>
                <a:gd name="T55" fmla="*/ 276 h 1329"/>
                <a:gd name="T56" fmla="*/ 200 w 929"/>
                <a:gd name="T57" fmla="*/ 270 h 1329"/>
                <a:gd name="T58" fmla="*/ 231 w 929"/>
                <a:gd name="T59" fmla="*/ 266 h 1329"/>
                <a:gd name="T60" fmla="*/ 218 w 929"/>
                <a:gd name="T61" fmla="*/ 241 h 1329"/>
                <a:gd name="T62" fmla="*/ 202 w 929"/>
                <a:gd name="T63" fmla="*/ 211 h 1329"/>
                <a:gd name="T64" fmla="*/ 210 w 929"/>
                <a:gd name="T65" fmla="*/ 167 h 1329"/>
                <a:gd name="T66" fmla="*/ 200 w 929"/>
                <a:gd name="T67" fmla="*/ 112 h 1329"/>
                <a:gd name="T68" fmla="*/ 196 w 929"/>
                <a:gd name="T69" fmla="*/ 65 h 1329"/>
                <a:gd name="T70" fmla="*/ 214 w 929"/>
                <a:gd name="T71" fmla="*/ 21 h 1329"/>
                <a:gd name="T72" fmla="*/ 206 w 929"/>
                <a:gd name="T73" fmla="*/ 0 h 1329"/>
                <a:gd name="T74" fmla="*/ 182 w 929"/>
                <a:gd name="T75" fmla="*/ 10 h 1329"/>
                <a:gd name="T76" fmla="*/ 164 w 929"/>
                <a:gd name="T77" fmla="*/ 44 h 1329"/>
                <a:gd name="T78" fmla="*/ 129 w 929"/>
                <a:gd name="T79" fmla="*/ 87 h 1329"/>
                <a:gd name="T80" fmla="*/ 99 w 929"/>
                <a:gd name="T81" fmla="*/ 84 h 1329"/>
                <a:gd name="T82" fmla="*/ 74 w 929"/>
                <a:gd name="T83" fmla="*/ 70 h 1329"/>
                <a:gd name="T84" fmla="*/ 72 w 929"/>
                <a:gd name="T85" fmla="*/ 42 h 1329"/>
                <a:gd name="T86" fmla="*/ 68 w 929"/>
                <a:gd name="T87" fmla="*/ 18 h 1329"/>
                <a:gd name="T88" fmla="*/ 43 w 929"/>
                <a:gd name="T89" fmla="*/ 42 h 1329"/>
                <a:gd name="T90" fmla="*/ 26 w 929"/>
                <a:gd name="T91" fmla="*/ 90 h 132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929"/>
                <a:gd name="T139" fmla="*/ 0 h 1329"/>
                <a:gd name="T140" fmla="*/ 929 w 929"/>
                <a:gd name="T141" fmla="*/ 1329 h 132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929" h="1329">
                  <a:moveTo>
                    <a:pt x="0" y="406"/>
                  </a:moveTo>
                  <a:lnTo>
                    <a:pt x="8" y="425"/>
                  </a:lnTo>
                  <a:lnTo>
                    <a:pt x="36" y="461"/>
                  </a:lnTo>
                  <a:lnTo>
                    <a:pt x="87" y="504"/>
                  </a:lnTo>
                  <a:lnTo>
                    <a:pt x="85" y="538"/>
                  </a:lnTo>
                  <a:lnTo>
                    <a:pt x="124" y="595"/>
                  </a:lnTo>
                  <a:lnTo>
                    <a:pt x="107" y="636"/>
                  </a:lnTo>
                  <a:lnTo>
                    <a:pt x="107" y="681"/>
                  </a:lnTo>
                  <a:lnTo>
                    <a:pt x="150" y="697"/>
                  </a:lnTo>
                  <a:lnTo>
                    <a:pt x="174" y="732"/>
                  </a:lnTo>
                  <a:lnTo>
                    <a:pt x="239" y="762"/>
                  </a:lnTo>
                  <a:lnTo>
                    <a:pt x="272" y="748"/>
                  </a:lnTo>
                  <a:lnTo>
                    <a:pt x="278" y="705"/>
                  </a:lnTo>
                  <a:lnTo>
                    <a:pt x="317" y="689"/>
                  </a:lnTo>
                  <a:lnTo>
                    <a:pt x="335" y="648"/>
                  </a:lnTo>
                  <a:lnTo>
                    <a:pt x="315" y="612"/>
                  </a:lnTo>
                  <a:lnTo>
                    <a:pt x="264" y="593"/>
                  </a:lnTo>
                  <a:lnTo>
                    <a:pt x="288" y="435"/>
                  </a:lnTo>
                  <a:lnTo>
                    <a:pt x="319" y="451"/>
                  </a:lnTo>
                  <a:lnTo>
                    <a:pt x="370" y="453"/>
                  </a:lnTo>
                  <a:lnTo>
                    <a:pt x="372" y="484"/>
                  </a:lnTo>
                  <a:lnTo>
                    <a:pt x="439" y="504"/>
                  </a:lnTo>
                  <a:lnTo>
                    <a:pt x="563" y="559"/>
                  </a:lnTo>
                  <a:lnTo>
                    <a:pt x="575" y="603"/>
                  </a:lnTo>
                  <a:lnTo>
                    <a:pt x="550" y="646"/>
                  </a:lnTo>
                  <a:lnTo>
                    <a:pt x="561" y="697"/>
                  </a:lnTo>
                  <a:lnTo>
                    <a:pt x="557" y="750"/>
                  </a:lnTo>
                  <a:lnTo>
                    <a:pt x="449" y="758"/>
                  </a:lnTo>
                  <a:lnTo>
                    <a:pt x="449" y="807"/>
                  </a:lnTo>
                  <a:lnTo>
                    <a:pt x="396" y="819"/>
                  </a:lnTo>
                  <a:lnTo>
                    <a:pt x="349" y="793"/>
                  </a:lnTo>
                  <a:lnTo>
                    <a:pt x="286" y="797"/>
                  </a:lnTo>
                  <a:lnTo>
                    <a:pt x="288" y="851"/>
                  </a:lnTo>
                  <a:lnTo>
                    <a:pt x="260" y="890"/>
                  </a:lnTo>
                  <a:lnTo>
                    <a:pt x="305" y="921"/>
                  </a:lnTo>
                  <a:lnTo>
                    <a:pt x="282" y="998"/>
                  </a:lnTo>
                  <a:lnTo>
                    <a:pt x="292" y="1057"/>
                  </a:lnTo>
                  <a:lnTo>
                    <a:pt x="195" y="1071"/>
                  </a:lnTo>
                  <a:lnTo>
                    <a:pt x="211" y="1093"/>
                  </a:lnTo>
                  <a:lnTo>
                    <a:pt x="215" y="1142"/>
                  </a:lnTo>
                  <a:lnTo>
                    <a:pt x="191" y="1156"/>
                  </a:lnTo>
                  <a:lnTo>
                    <a:pt x="252" y="1217"/>
                  </a:lnTo>
                  <a:lnTo>
                    <a:pt x="345" y="1191"/>
                  </a:lnTo>
                  <a:lnTo>
                    <a:pt x="443" y="1232"/>
                  </a:lnTo>
                  <a:lnTo>
                    <a:pt x="506" y="1280"/>
                  </a:lnTo>
                  <a:lnTo>
                    <a:pt x="571" y="1254"/>
                  </a:lnTo>
                  <a:lnTo>
                    <a:pt x="642" y="1299"/>
                  </a:lnTo>
                  <a:lnTo>
                    <a:pt x="689" y="1299"/>
                  </a:lnTo>
                  <a:lnTo>
                    <a:pt x="691" y="1329"/>
                  </a:lnTo>
                  <a:lnTo>
                    <a:pt x="754" y="1323"/>
                  </a:lnTo>
                  <a:lnTo>
                    <a:pt x="756" y="1270"/>
                  </a:lnTo>
                  <a:lnTo>
                    <a:pt x="727" y="1234"/>
                  </a:lnTo>
                  <a:lnTo>
                    <a:pt x="748" y="1205"/>
                  </a:lnTo>
                  <a:lnTo>
                    <a:pt x="811" y="1163"/>
                  </a:lnTo>
                  <a:lnTo>
                    <a:pt x="776" y="1142"/>
                  </a:lnTo>
                  <a:lnTo>
                    <a:pt x="715" y="1104"/>
                  </a:lnTo>
                  <a:lnTo>
                    <a:pt x="733" y="1069"/>
                  </a:lnTo>
                  <a:lnTo>
                    <a:pt x="802" y="1083"/>
                  </a:lnTo>
                  <a:lnTo>
                    <a:pt x="880" y="1089"/>
                  </a:lnTo>
                  <a:lnTo>
                    <a:pt x="926" y="1065"/>
                  </a:lnTo>
                  <a:lnTo>
                    <a:pt x="929" y="1014"/>
                  </a:lnTo>
                  <a:lnTo>
                    <a:pt x="874" y="967"/>
                  </a:lnTo>
                  <a:lnTo>
                    <a:pt x="837" y="906"/>
                  </a:lnTo>
                  <a:lnTo>
                    <a:pt x="809" y="845"/>
                  </a:lnTo>
                  <a:lnTo>
                    <a:pt x="811" y="736"/>
                  </a:lnTo>
                  <a:lnTo>
                    <a:pt x="843" y="671"/>
                  </a:lnTo>
                  <a:lnTo>
                    <a:pt x="819" y="583"/>
                  </a:lnTo>
                  <a:lnTo>
                    <a:pt x="800" y="449"/>
                  </a:lnTo>
                  <a:lnTo>
                    <a:pt x="837" y="351"/>
                  </a:lnTo>
                  <a:lnTo>
                    <a:pt x="786" y="262"/>
                  </a:lnTo>
                  <a:lnTo>
                    <a:pt x="829" y="209"/>
                  </a:lnTo>
                  <a:lnTo>
                    <a:pt x="859" y="85"/>
                  </a:lnTo>
                  <a:lnTo>
                    <a:pt x="859" y="18"/>
                  </a:lnTo>
                  <a:lnTo>
                    <a:pt x="825" y="0"/>
                  </a:lnTo>
                  <a:lnTo>
                    <a:pt x="788" y="59"/>
                  </a:lnTo>
                  <a:lnTo>
                    <a:pt x="731" y="40"/>
                  </a:lnTo>
                  <a:lnTo>
                    <a:pt x="678" y="99"/>
                  </a:lnTo>
                  <a:lnTo>
                    <a:pt x="658" y="179"/>
                  </a:lnTo>
                  <a:lnTo>
                    <a:pt x="561" y="309"/>
                  </a:lnTo>
                  <a:lnTo>
                    <a:pt x="516" y="349"/>
                  </a:lnTo>
                  <a:lnTo>
                    <a:pt x="487" y="321"/>
                  </a:lnTo>
                  <a:lnTo>
                    <a:pt x="396" y="337"/>
                  </a:lnTo>
                  <a:lnTo>
                    <a:pt x="355" y="284"/>
                  </a:lnTo>
                  <a:lnTo>
                    <a:pt x="296" y="282"/>
                  </a:lnTo>
                  <a:lnTo>
                    <a:pt x="254" y="242"/>
                  </a:lnTo>
                  <a:lnTo>
                    <a:pt x="290" y="168"/>
                  </a:lnTo>
                  <a:lnTo>
                    <a:pt x="305" y="122"/>
                  </a:lnTo>
                  <a:lnTo>
                    <a:pt x="272" y="73"/>
                  </a:lnTo>
                  <a:lnTo>
                    <a:pt x="207" y="91"/>
                  </a:lnTo>
                  <a:lnTo>
                    <a:pt x="172" y="170"/>
                  </a:lnTo>
                  <a:lnTo>
                    <a:pt x="158" y="307"/>
                  </a:lnTo>
                  <a:lnTo>
                    <a:pt x="107" y="362"/>
                  </a:lnTo>
                  <a:lnTo>
                    <a:pt x="0" y="406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47" name="Freeform 128"/>
            <p:cNvSpPr/>
            <p:nvPr/>
          </p:nvSpPr>
          <p:spPr bwMode="gray">
            <a:xfrm>
              <a:off x="3987" y="3238"/>
              <a:ext cx="121" cy="305"/>
            </a:xfrm>
            <a:custGeom>
              <a:avLst/>
              <a:gdLst>
                <a:gd name="T0" fmla="*/ 43 w 242"/>
                <a:gd name="T1" fmla="*/ 1 h 610"/>
                <a:gd name="T2" fmla="*/ 39 w 242"/>
                <a:gd name="T3" fmla="*/ 6 h 610"/>
                <a:gd name="T4" fmla="*/ 33 w 242"/>
                <a:gd name="T5" fmla="*/ 11 h 610"/>
                <a:gd name="T6" fmla="*/ 28 w 242"/>
                <a:gd name="T7" fmla="*/ 16 h 610"/>
                <a:gd name="T8" fmla="*/ 22 w 242"/>
                <a:gd name="T9" fmla="*/ 24 h 610"/>
                <a:gd name="T10" fmla="*/ 19 w 242"/>
                <a:gd name="T11" fmla="*/ 30 h 610"/>
                <a:gd name="T12" fmla="*/ 16 w 242"/>
                <a:gd name="T13" fmla="*/ 37 h 610"/>
                <a:gd name="T14" fmla="*/ 11 w 242"/>
                <a:gd name="T15" fmla="*/ 47 h 610"/>
                <a:gd name="T16" fmla="*/ 5 w 242"/>
                <a:gd name="T17" fmla="*/ 58 h 610"/>
                <a:gd name="T18" fmla="*/ 1 w 242"/>
                <a:gd name="T19" fmla="*/ 67 h 610"/>
                <a:gd name="T20" fmla="*/ 1 w 242"/>
                <a:gd name="T21" fmla="*/ 77 h 610"/>
                <a:gd name="T22" fmla="*/ 4 w 242"/>
                <a:gd name="T23" fmla="*/ 88 h 610"/>
                <a:gd name="T24" fmla="*/ 5 w 242"/>
                <a:gd name="T25" fmla="*/ 99 h 610"/>
                <a:gd name="T26" fmla="*/ 3 w 242"/>
                <a:gd name="T27" fmla="*/ 108 h 610"/>
                <a:gd name="T28" fmla="*/ 6 w 242"/>
                <a:gd name="T29" fmla="*/ 114 h 610"/>
                <a:gd name="T30" fmla="*/ 15 w 242"/>
                <a:gd name="T31" fmla="*/ 119 h 610"/>
                <a:gd name="T32" fmla="*/ 22 w 242"/>
                <a:gd name="T33" fmla="*/ 129 h 610"/>
                <a:gd name="T34" fmla="*/ 28 w 242"/>
                <a:gd name="T35" fmla="*/ 135 h 610"/>
                <a:gd name="T36" fmla="*/ 33 w 242"/>
                <a:gd name="T37" fmla="*/ 139 h 610"/>
                <a:gd name="T38" fmla="*/ 35 w 242"/>
                <a:gd name="T39" fmla="*/ 146 h 610"/>
                <a:gd name="T40" fmla="*/ 37 w 242"/>
                <a:gd name="T41" fmla="*/ 152 h 610"/>
                <a:gd name="T42" fmla="*/ 41 w 242"/>
                <a:gd name="T43" fmla="*/ 152 h 610"/>
                <a:gd name="T44" fmla="*/ 42 w 242"/>
                <a:gd name="T45" fmla="*/ 146 h 610"/>
                <a:gd name="T46" fmla="*/ 42 w 242"/>
                <a:gd name="T47" fmla="*/ 135 h 610"/>
                <a:gd name="T48" fmla="*/ 45 w 242"/>
                <a:gd name="T49" fmla="*/ 123 h 610"/>
                <a:gd name="T50" fmla="*/ 51 w 242"/>
                <a:gd name="T51" fmla="*/ 114 h 610"/>
                <a:gd name="T52" fmla="*/ 55 w 242"/>
                <a:gd name="T53" fmla="*/ 103 h 610"/>
                <a:gd name="T54" fmla="*/ 57 w 242"/>
                <a:gd name="T55" fmla="*/ 86 h 610"/>
                <a:gd name="T56" fmla="*/ 58 w 242"/>
                <a:gd name="T57" fmla="*/ 66 h 610"/>
                <a:gd name="T58" fmla="*/ 58 w 242"/>
                <a:gd name="T59" fmla="*/ 51 h 610"/>
                <a:gd name="T60" fmla="*/ 60 w 242"/>
                <a:gd name="T61" fmla="*/ 39 h 610"/>
                <a:gd name="T62" fmla="*/ 60 w 242"/>
                <a:gd name="T63" fmla="*/ 28 h 610"/>
                <a:gd name="T64" fmla="*/ 56 w 242"/>
                <a:gd name="T65" fmla="*/ 19 h 610"/>
                <a:gd name="T66" fmla="*/ 52 w 242"/>
                <a:gd name="T67" fmla="*/ 10 h 610"/>
                <a:gd name="T68" fmla="*/ 47 w 242"/>
                <a:gd name="T69" fmla="*/ 2 h 610"/>
                <a:gd name="T70" fmla="*/ 44 w 242"/>
                <a:gd name="T71" fmla="*/ 0 h 61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242"/>
                <a:gd name="T109" fmla="*/ 0 h 610"/>
                <a:gd name="T110" fmla="*/ 242 w 242"/>
                <a:gd name="T111" fmla="*/ 610 h 610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242" h="610">
                  <a:moveTo>
                    <a:pt x="173" y="0"/>
                  </a:moveTo>
                  <a:lnTo>
                    <a:pt x="172" y="4"/>
                  </a:lnTo>
                  <a:lnTo>
                    <a:pt x="164" y="12"/>
                  </a:lnTo>
                  <a:lnTo>
                    <a:pt x="154" y="24"/>
                  </a:lnTo>
                  <a:lnTo>
                    <a:pt x="144" y="36"/>
                  </a:lnTo>
                  <a:lnTo>
                    <a:pt x="132" y="44"/>
                  </a:lnTo>
                  <a:lnTo>
                    <a:pt x="122" y="49"/>
                  </a:lnTo>
                  <a:lnTo>
                    <a:pt x="111" y="63"/>
                  </a:lnTo>
                  <a:lnTo>
                    <a:pt x="97" y="79"/>
                  </a:lnTo>
                  <a:lnTo>
                    <a:pt x="87" y="97"/>
                  </a:lnTo>
                  <a:lnTo>
                    <a:pt x="77" y="112"/>
                  </a:lnTo>
                  <a:lnTo>
                    <a:pt x="73" y="122"/>
                  </a:lnTo>
                  <a:lnTo>
                    <a:pt x="71" y="132"/>
                  </a:lnTo>
                  <a:lnTo>
                    <a:pt x="63" y="148"/>
                  </a:lnTo>
                  <a:lnTo>
                    <a:pt x="53" y="168"/>
                  </a:lnTo>
                  <a:lnTo>
                    <a:pt x="44" y="189"/>
                  </a:lnTo>
                  <a:lnTo>
                    <a:pt x="32" y="213"/>
                  </a:lnTo>
                  <a:lnTo>
                    <a:pt x="20" y="234"/>
                  </a:lnTo>
                  <a:lnTo>
                    <a:pt x="10" y="254"/>
                  </a:lnTo>
                  <a:lnTo>
                    <a:pt x="4" y="268"/>
                  </a:lnTo>
                  <a:lnTo>
                    <a:pt x="0" y="288"/>
                  </a:lnTo>
                  <a:lnTo>
                    <a:pt x="2" y="309"/>
                  </a:lnTo>
                  <a:lnTo>
                    <a:pt x="8" y="331"/>
                  </a:lnTo>
                  <a:lnTo>
                    <a:pt x="14" y="354"/>
                  </a:lnTo>
                  <a:lnTo>
                    <a:pt x="18" y="376"/>
                  </a:lnTo>
                  <a:lnTo>
                    <a:pt x="18" y="396"/>
                  </a:lnTo>
                  <a:lnTo>
                    <a:pt x="14" y="414"/>
                  </a:lnTo>
                  <a:lnTo>
                    <a:pt x="12" y="431"/>
                  </a:lnTo>
                  <a:lnTo>
                    <a:pt x="14" y="445"/>
                  </a:lnTo>
                  <a:lnTo>
                    <a:pt x="24" y="455"/>
                  </a:lnTo>
                  <a:lnTo>
                    <a:pt x="42" y="467"/>
                  </a:lnTo>
                  <a:lnTo>
                    <a:pt x="57" y="477"/>
                  </a:lnTo>
                  <a:lnTo>
                    <a:pt x="71" y="492"/>
                  </a:lnTo>
                  <a:lnTo>
                    <a:pt x="85" y="514"/>
                  </a:lnTo>
                  <a:lnTo>
                    <a:pt x="99" y="530"/>
                  </a:lnTo>
                  <a:lnTo>
                    <a:pt x="111" y="540"/>
                  </a:lnTo>
                  <a:lnTo>
                    <a:pt x="122" y="547"/>
                  </a:lnTo>
                  <a:lnTo>
                    <a:pt x="130" y="555"/>
                  </a:lnTo>
                  <a:lnTo>
                    <a:pt x="136" y="569"/>
                  </a:lnTo>
                  <a:lnTo>
                    <a:pt x="140" y="583"/>
                  </a:lnTo>
                  <a:lnTo>
                    <a:pt x="144" y="597"/>
                  </a:lnTo>
                  <a:lnTo>
                    <a:pt x="148" y="606"/>
                  </a:lnTo>
                  <a:lnTo>
                    <a:pt x="154" y="610"/>
                  </a:lnTo>
                  <a:lnTo>
                    <a:pt x="162" y="606"/>
                  </a:lnTo>
                  <a:lnTo>
                    <a:pt x="168" y="597"/>
                  </a:lnTo>
                  <a:lnTo>
                    <a:pt x="168" y="581"/>
                  </a:lnTo>
                  <a:lnTo>
                    <a:pt x="168" y="559"/>
                  </a:lnTo>
                  <a:lnTo>
                    <a:pt x="168" y="538"/>
                  </a:lnTo>
                  <a:lnTo>
                    <a:pt x="172" y="516"/>
                  </a:lnTo>
                  <a:lnTo>
                    <a:pt x="179" y="494"/>
                  </a:lnTo>
                  <a:lnTo>
                    <a:pt x="189" y="475"/>
                  </a:lnTo>
                  <a:lnTo>
                    <a:pt x="201" y="457"/>
                  </a:lnTo>
                  <a:lnTo>
                    <a:pt x="211" y="435"/>
                  </a:lnTo>
                  <a:lnTo>
                    <a:pt x="217" y="412"/>
                  </a:lnTo>
                  <a:lnTo>
                    <a:pt x="221" y="380"/>
                  </a:lnTo>
                  <a:lnTo>
                    <a:pt x="225" y="343"/>
                  </a:lnTo>
                  <a:lnTo>
                    <a:pt x="227" y="303"/>
                  </a:lnTo>
                  <a:lnTo>
                    <a:pt x="229" y="264"/>
                  </a:lnTo>
                  <a:lnTo>
                    <a:pt x="227" y="231"/>
                  </a:lnTo>
                  <a:lnTo>
                    <a:pt x="229" y="203"/>
                  </a:lnTo>
                  <a:lnTo>
                    <a:pt x="233" y="179"/>
                  </a:lnTo>
                  <a:lnTo>
                    <a:pt x="240" y="156"/>
                  </a:lnTo>
                  <a:lnTo>
                    <a:pt x="242" y="134"/>
                  </a:lnTo>
                  <a:lnTo>
                    <a:pt x="238" y="112"/>
                  </a:lnTo>
                  <a:lnTo>
                    <a:pt x="229" y="89"/>
                  </a:lnTo>
                  <a:lnTo>
                    <a:pt x="223" y="73"/>
                  </a:lnTo>
                  <a:lnTo>
                    <a:pt x="215" y="59"/>
                  </a:lnTo>
                  <a:lnTo>
                    <a:pt x="207" y="42"/>
                  </a:lnTo>
                  <a:lnTo>
                    <a:pt x="195" y="22"/>
                  </a:lnTo>
                  <a:lnTo>
                    <a:pt x="185" y="10"/>
                  </a:lnTo>
                  <a:lnTo>
                    <a:pt x="177" y="2"/>
                  </a:lnTo>
                  <a:lnTo>
                    <a:pt x="173" y="0"/>
                  </a:lnTo>
                </a:path>
              </a:pathLst>
            </a:custGeom>
            <a:grpFill/>
            <a:ln w="6350">
              <a:solidFill>
                <a:srgbClr val="414455"/>
              </a:solidFill>
              <a:prstDash val="solid"/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</p:grpSp>
      <p:sp>
        <p:nvSpPr>
          <p:cNvPr id="148" name="Freeform 78"/>
          <p:cNvSpPr/>
          <p:nvPr/>
        </p:nvSpPr>
        <p:spPr bwMode="gray">
          <a:xfrm>
            <a:off x="3460087" y="3707663"/>
            <a:ext cx="567275" cy="483129"/>
          </a:xfrm>
          <a:custGeom>
            <a:avLst/>
            <a:gdLst>
              <a:gd name="T0" fmla="*/ 279 w 1128"/>
              <a:gd name="T1" fmla="*/ 62 h 960"/>
              <a:gd name="T2" fmla="*/ 272 w 1128"/>
              <a:gd name="T3" fmla="*/ 67 h 960"/>
              <a:gd name="T4" fmla="*/ 266 w 1128"/>
              <a:gd name="T5" fmla="*/ 77 h 960"/>
              <a:gd name="T6" fmla="*/ 261 w 1128"/>
              <a:gd name="T7" fmla="*/ 87 h 960"/>
              <a:gd name="T8" fmla="*/ 254 w 1128"/>
              <a:gd name="T9" fmla="*/ 97 h 960"/>
              <a:gd name="T10" fmla="*/ 241 w 1128"/>
              <a:gd name="T11" fmla="*/ 103 h 960"/>
              <a:gd name="T12" fmla="*/ 230 w 1128"/>
              <a:gd name="T13" fmla="*/ 104 h 960"/>
              <a:gd name="T14" fmla="*/ 216 w 1128"/>
              <a:gd name="T15" fmla="*/ 103 h 960"/>
              <a:gd name="T16" fmla="*/ 203 w 1128"/>
              <a:gd name="T17" fmla="*/ 110 h 960"/>
              <a:gd name="T18" fmla="*/ 199 w 1128"/>
              <a:gd name="T19" fmla="*/ 115 h 960"/>
              <a:gd name="T20" fmla="*/ 198 w 1128"/>
              <a:gd name="T21" fmla="*/ 118 h 960"/>
              <a:gd name="T22" fmla="*/ 196 w 1128"/>
              <a:gd name="T23" fmla="*/ 119 h 960"/>
              <a:gd name="T24" fmla="*/ 190 w 1128"/>
              <a:gd name="T25" fmla="*/ 114 h 960"/>
              <a:gd name="T26" fmla="*/ 183 w 1128"/>
              <a:gd name="T27" fmla="*/ 118 h 960"/>
              <a:gd name="T28" fmla="*/ 177 w 1128"/>
              <a:gd name="T29" fmla="*/ 127 h 960"/>
              <a:gd name="T30" fmla="*/ 164 w 1128"/>
              <a:gd name="T31" fmla="*/ 127 h 960"/>
              <a:gd name="T32" fmla="*/ 155 w 1128"/>
              <a:gd name="T33" fmla="*/ 120 h 960"/>
              <a:gd name="T34" fmla="*/ 148 w 1128"/>
              <a:gd name="T35" fmla="*/ 111 h 960"/>
              <a:gd name="T36" fmla="*/ 143 w 1128"/>
              <a:gd name="T37" fmla="*/ 113 h 960"/>
              <a:gd name="T38" fmla="*/ 147 w 1128"/>
              <a:gd name="T39" fmla="*/ 122 h 960"/>
              <a:gd name="T40" fmla="*/ 154 w 1128"/>
              <a:gd name="T41" fmla="*/ 130 h 960"/>
              <a:gd name="T42" fmla="*/ 153 w 1128"/>
              <a:gd name="T43" fmla="*/ 140 h 960"/>
              <a:gd name="T44" fmla="*/ 140 w 1128"/>
              <a:gd name="T45" fmla="*/ 149 h 960"/>
              <a:gd name="T46" fmla="*/ 134 w 1128"/>
              <a:gd name="T47" fmla="*/ 149 h 960"/>
              <a:gd name="T48" fmla="*/ 132 w 1128"/>
              <a:gd name="T49" fmla="*/ 148 h 960"/>
              <a:gd name="T50" fmla="*/ 130 w 1128"/>
              <a:gd name="T51" fmla="*/ 148 h 960"/>
              <a:gd name="T52" fmla="*/ 126 w 1128"/>
              <a:gd name="T53" fmla="*/ 154 h 960"/>
              <a:gd name="T54" fmla="*/ 116 w 1128"/>
              <a:gd name="T55" fmla="*/ 163 h 960"/>
              <a:gd name="T56" fmla="*/ 110 w 1128"/>
              <a:gd name="T57" fmla="*/ 167 h 960"/>
              <a:gd name="T58" fmla="*/ 97 w 1128"/>
              <a:gd name="T59" fmla="*/ 168 h 960"/>
              <a:gd name="T60" fmla="*/ 87 w 1128"/>
              <a:gd name="T61" fmla="*/ 171 h 960"/>
              <a:gd name="T62" fmla="*/ 75 w 1128"/>
              <a:gd name="T63" fmla="*/ 179 h 960"/>
              <a:gd name="T64" fmla="*/ 56 w 1128"/>
              <a:gd name="T65" fmla="*/ 185 h 960"/>
              <a:gd name="T66" fmla="*/ 46 w 1128"/>
              <a:gd name="T67" fmla="*/ 186 h 960"/>
              <a:gd name="T68" fmla="*/ 38 w 1128"/>
              <a:gd name="T69" fmla="*/ 194 h 960"/>
              <a:gd name="T70" fmla="*/ 29 w 1128"/>
              <a:gd name="T71" fmla="*/ 199 h 960"/>
              <a:gd name="T72" fmla="*/ 23 w 1128"/>
              <a:gd name="T73" fmla="*/ 207 h 960"/>
              <a:gd name="T74" fmla="*/ 26 w 1128"/>
              <a:gd name="T75" fmla="*/ 214 h 960"/>
              <a:gd name="T76" fmla="*/ 35 w 1128"/>
              <a:gd name="T77" fmla="*/ 227 h 960"/>
              <a:gd name="T78" fmla="*/ 35 w 1128"/>
              <a:gd name="T79" fmla="*/ 235 h 960"/>
              <a:gd name="T80" fmla="*/ 24 w 1128"/>
              <a:gd name="T81" fmla="*/ 240 h 960"/>
              <a:gd name="T82" fmla="*/ 13 w 1128"/>
              <a:gd name="T83" fmla="*/ 235 h 960"/>
              <a:gd name="T84" fmla="*/ 4 w 1128"/>
              <a:gd name="T85" fmla="*/ 222 h 960"/>
              <a:gd name="T86" fmla="*/ 1 w 1128"/>
              <a:gd name="T87" fmla="*/ 210 h 960"/>
              <a:gd name="T88" fmla="*/ 1 w 1128"/>
              <a:gd name="T89" fmla="*/ 200 h 960"/>
              <a:gd name="T90" fmla="*/ 8 w 1128"/>
              <a:gd name="T91" fmla="*/ 189 h 960"/>
              <a:gd name="T92" fmla="*/ 0 w 1128"/>
              <a:gd name="T93" fmla="*/ 184 h 960"/>
              <a:gd name="T94" fmla="*/ 19 w 1128"/>
              <a:gd name="T95" fmla="*/ 160 h 960"/>
              <a:gd name="T96" fmla="*/ 37 w 1128"/>
              <a:gd name="T97" fmla="*/ 139 h 960"/>
              <a:gd name="T98" fmla="*/ 59 w 1128"/>
              <a:gd name="T99" fmla="*/ 101 h 960"/>
              <a:gd name="T100" fmla="*/ 74 w 1128"/>
              <a:gd name="T101" fmla="*/ 62 h 960"/>
              <a:gd name="T102" fmla="*/ 82 w 1128"/>
              <a:gd name="T103" fmla="*/ 36 h 960"/>
              <a:gd name="T104" fmla="*/ 121 w 1128"/>
              <a:gd name="T105" fmla="*/ 3 h 960"/>
              <a:gd name="T106" fmla="*/ 156 w 1128"/>
              <a:gd name="T107" fmla="*/ 8 h 960"/>
              <a:gd name="T108" fmla="*/ 170 w 1128"/>
              <a:gd name="T109" fmla="*/ 24 h 960"/>
              <a:gd name="T110" fmla="*/ 185 w 1128"/>
              <a:gd name="T111" fmla="*/ 32 h 960"/>
              <a:gd name="T112" fmla="*/ 224 w 1128"/>
              <a:gd name="T113" fmla="*/ 15 h 960"/>
              <a:gd name="T114" fmla="*/ 272 w 1128"/>
              <a:gd name="T115" fmla="*/ 41 h 96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128"/>
              <a:gd name="T175" fmla="*/ 0 h 960"/>
              <a:gd name="T176" fmla="*/ 1128 w 1128"/>
              <a:gd name="T177" fmla="*/ 960 h 960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128" h="960">
                <a:moveTo>
                  <a:pt x="1128" y="246"/>
                </a:moveTo>
                <a:lnTo>
                  <a:pt x="1124" y="248"/>
                </a:lnTo>
                <a:lnTo>
                  <a:pt x="1116" y="250"/>
                </a:lnTo>
                <a:lnTo>
                  <a:pt x="1104" y="254"/>
                </a:lnTo>
                <a:lnTo>
                  <a:pt x="1094" y="259"/>
                </a:lnTo>
                <a:lnTo>
                  <a:pt x="1088" y="265"/>
                </a:lnTo>
                <a:lnTo>
                  <a:pt x="1083" y="275"/>
                </a:lnTo>
                <a:lnTo>
                  <a:pt x="1075" y="289"/>
                </a:lnTo>
                <a:lnTo>
                  <a:pt x="1063" y="305"/>
                </a:lnTo>
                <a:lnTo>
                  <a:pt x="1055" y="318"/>
                </a:lnTo>
                <a:lnTo>
                  <a:pt x="1047" y="332"/>
                </a:lnTo>
                <a:lnTo>
                  <a:pt x="1043" y="348"/>
                </a:lnTo>
                <a:lnTo>
                  <a:pt x="1037" y="362"/>
                </a:lnTo>
                <a:lnTo>
                  <a:pt x="1029" y="376"/>
                </a:lnTo>
                <a:lnTo>
                  <a:pt x="1016" y="387"/>
                </a:lnTo>
                <a:lnTo>
                  <a:pt x="1002" y="395"/>
                </a:lnTo>
                <a:lnTo>
                  <a:pt x="984" y="403"/>
                </a:lnTo>
                <a:lnTo>
                  <a:pt x="966" y="411"/>
                </a:lnTo>
                <a:lnTo>
                  <a:pt x="949" y="417"/>
                </a:lnTo>
                <a:lnTo>
                  <a:pt x="937" y="419"/>
                </a:lnTo>
                <a:lnTo>
                  <a:pt x="921" y="415"/>
                </a:lnTo>
                <a:lnTo>
                  <a:pt x="903" y="411"/>
                </a:lnTo>
                <a:lnTo>
                  <a:pt x="884" y="409"/>
                </a:lnTo>
                <a:lnTo>
                  <a:pt x="864" y="411"/>
                </a:lnTo>
                <a:lnTo>
                  <a:pt x="846" y="419"/>
                </a:lnTo>
                <a:lnTo>
                  <a:pt x="829" y="431"/>
                </a:lnTo>
                <a:lnTo>
                  <a:pt x="813" y="440"/>
                </a:lnTo>
                <a:lnTo>
                  <a:pt x="801" y="450"/>
                </a:lnTo>
                <a:lnTo>
                  <a:pt x="799" y="454"/>
                </a:lnTo>
                <a:lnTo>
                  <a:pt x="797" y="458"/>
                </a:lnTo>
                <a:lnTo>
                  <a:pt x="795" y="464"/>
                </a:lnTo>
                <a:lnTo>
                  <a:pt x="793" y="468"/>
                </a:lnTo>
                <a:lnTo>
                  <a:pt x="791" y="472"/>
                </a:lnTo>
                <a:lnTo>
                  <a:pt x="789" y="474"/>
                </a:lnTo>
                <a:lnTo>
                  <a:pt x="787" y="474"/>
                </a:lnTo>
                <a:lnTo>
                  <a:pt x="783" y="474"/>
                </a:lnTo>
                <a:lnTo>
                  <a:pt x="777" y="470"/>
                </a:lnTo>
                <a:lnTo>
                  <a:pt x="770" y="462"/>
                </a:lnTo>
                <a:lnTo>
                  <a:pt x="760" y="456"/>
                </a:lnTo>
                <a:lnTo>
                  <a:pt x="752" y="456"/>
                </a:lnTo>
                <a:lnTo>
                  <a:pt x="742" y="462"/>
                </a:lnTo>
                <a:lnTo>
                  <a:pt x="734" y="472"/>
                </a:lnTo>
                <a:lnTo>
                  <a:pt x="726" y="484"/>
                </a:lnTo>
                <a:lnTo>
                  <a:pt x="718" y="496"/>
                </a:lnTo>
                <a:lnTo>
                  <a:pt x="708" y="507"/>
                </a:lnTo>
                <a:lnTo>
                  <a:pt x="695" y="513"/>
                </a:lnTo>
                <a:lnTo>
                  <a:pt x="679" y="513"/>
                </a:lnTo>
                <a:lnTo>
                  <a:pt x="657" y="509"/>
                </a:lnTo>
                <a:lnTo>
                  <a:pt x="644" y="503"/>
                </a:lnTo>
                <a:lnTo>
                  <a:pt x="634" y="494"/>
                </a:lnTo>
                <a:lnTo>
                  <a:pt x="622" y="482"/>
                </a:lnTo>
                <a:lnTo>
                  <a:pt x="612" y="468"/>
                </a:lnTo>
                <a:lnTo>
                  <a:pt x="602" y="454"/>
                </a:lnTo>
                <a:lnTo>
                  <a:pt x="592" y="442"/>
                </a:lnTo>
                <a:lnTo>
                  <a:pt x="583" y="437"/>
                </a:lnTo>
                <a:lnTo>
                  <a:pt x="575" y="440"/>
                </a:lnTo>
                <a:lnTo>
                  <a:pt x="571" y="452"/>
                </a:lnTo>
                <a:lnTo>
                  <a:pt x="575" y="464"/>
                </a:lnTo>
                <a:lnTo>
                  <a:pt x="581" y="478"/>
                </a:lnTo>
                <a:lnTo>
                  <a:pt x="588" y="490"/>
                </a:lnTo>
                <a:lnTo>
                  <a:pt x="596" y="498"/>
                </a:lnTo>
                <a:lnTo>
                  <a:pt x="608" y="509"/>
                </a:lnTo>
                <a:lnTo>
                  <a:pt x="618" y="519"/>
                </a:lnTo>
                <a:lnTo>
                  <a:pt x="624" y="531"/>
                </a:lnTo>
                <a:lnTo>
                  <a:pt x="624" y="541"/>
                </a:lnTo>
                <a:lnTo>
                  <a:pt x="612" y="557"/>
                </a:lnTo>
                <a:lnTo>
                  <a:pt x="596" y="574"/>
                </a:lnTo>
                <a:lnTo>
                  <a:pt x="577" y="588"/>
                </a:lnTo>
                <a:lnTo>
                  <a:pt x="557" y="596"/>
                </a:lnTo>
                <a:lnTo>
                  <a:pt x="545" y="600"/>
                </a:lnTo>
                <a:lnTo>
                  <a:pt x="535" y="598"/>
                </a:lnTo>
                <a:lnTo>
                  <a:pt x="533" y="596"/>
                </a:lnTo>
                <a:lnTo>
                  <a:pt x="531" y="594"/>
                </a:lnTo>
                <a:lnTo>
                  <a:pt x="527" y="592"/>
                </a:lnTo>
                <a:lnTo>
                  <a:pt x="525" y="590"/>
                </a:lnTo>
                <a:lnTo>
                  <a:pt x="523" y="590"/>
                </a:lnTo>
                <a:lnTo>
                  <a:pt x="521" y="590"/>
                </a:lnTo>
                <a:lnTo>
                  <a:pt x="520" y="592"/>
                </a:lnTo>
                <a:lnTo>
                  <a:pt x="518" y="598"/>
                </a:lnTo>
                <a:lnTo>
                  <a:pt x="514" y="608"/>
                </a:lnTo>
                <a:lnTo>
                  <a:pt x="504" y="614"/>
                </a:lnTo>
                <a:lnTo>
                  <a:pt x="492" y="624"/>
                </a:lnTo>
                <a:lnTo>
                  <a:pt x="478" y="637"/>
                </a:lnTo>
                <a:lnTo>
                  <a:pt x="466" y="651"/>
                </a:lnTo>
                <a:lnTo>
                  <a:pt x="459" y="661"/>
                </a:lnTo>
                <a:lnTo>
                  <a:pt x="451" y="667"/>
                </a:lnTo>
                <a:lnTo>
                  <a:pt x="441" y="667"/>
                </a:lnTo>
                <a:lnTo>
                  <a:pt x="427" y="665"/>
                </a:lnTo>
                <a:lnTo>
                  <a:pt x="411" y="667"/>
                </a:lnTo>
                <a:lnTo>
                  <a:pt x="390" y="669"/>
                </a:lnTo>
                <a:lnTo>
                  <a:pt x="374" y="669"/>
                </a:lnTo>
                <a:lnTo>
                  <a:pt x="360" y="675"/>
                </a:lnTo>
                <a:lnTo>
                  <a:pt x="348" y="683"/>
                </a:lnTo>
                <a:lnTo>
                  <a:pt x="336" y="694"/>
                </a:lnTo>
                <a:lnTo>
                  <a:pt x="323" y="704"/>
                </a:lnTo>
                <a:lnTo>
                  <a:pt x="299" y="714"/>
                </a:lnTo>
                <a:lnTo>
                  <a:pt x="271" y="726"/>
                </a:lnTo>
                <a:lnTo>
                  <a:pt x="246" y="734"/>
                </a:lnTo>
                <a:lnTo>
                  <a:pt x="226" y="740"/>
                </a:lnTo>
                <a:lnTo>
                  <a:pt x="212" y="740"/>
                </a:lnTo>
                <a:lnTo>
                  <a:pt x="199" y="740"/>
                </a:lnTo>
                <a:lnTo>
                  <a:pt x="185" y="742"/>
                </a:lnTo>
                <a:lnTo>
                  <a:pt x="173" y="748"/>
                </a:lnTo>
                <a:lnTo>
                  <a:pt x="163" y="759"/>
                </a:lnTo>
                <a:lnTo>
                  <a:pt x="153" y="773"/>
                </a:lnTo>
                <a:lnTo>
                  <a:pt x="142" y="781"/>
                </a:lnTo>
                <a:lnTo>
                  <a:pt x="128" y="787"/>
                </a:lnTo>
                <a:lnTo>
                  <a:pt x="116" y="793"/>
                </a:lnTo>
                <a:lnTo>
                  <a:pt x="108" y="803"/>
                </a:lnTo>
                <a:lnTo>
                  <a:pt x="100" y="816"/>
                </a:lnTo>
                <a:lnTo>
                  <a:pt x="92" y="826"/>
                </a:lnTo>
                <a:lnTo>
                  <a:pt x="86" y="834"/>
                </a:lnTo>
                <a:lnTo>
                  <a:pt x="90" y="844"/>
                </a:lnTo>
                <a:lnTo>
                  <a:pt x="104" y="856"/>
                </a:lnTo>
                <a:lnTo>
                  <a:pt x="118" y="872"/>
                </a:lnTo>
                <a:lnTo>
                  <a:pt x="130" y="891"/>
                </a:lnTo>
                <a:lnTo>
                  <a:pt x="138" y="905"/>
                </a:lnTo>
                <a:lnTo>
                  <a:pt x="144" y="919"/>
                </a:lnTo>
                <a:lnTo>
                  <a:pt x="146" y="931"/>
                </a:lnTo>
                <a:lnTo>
                  <a:pt x="140" y="940"/>
                </a:lnTo>
                <a:lnTo>
                  <a:pt x="128" y="946"/>
                </a:lnTo>
                <a:lnTo>
                  <a:pt x="114" y="954"/>
                </a:lnTo>
                <a:lnTo>
                  <a:pt x="96" y="960"/>
                </a:lnTo>
                <a:lnTo>
                  <a:pt x="79" y="960"/>
                </a:lnTo>
                <a:lnTo>
                  <a:pt x="67" y="956"/>
                </a:lnTo>
                <a:lnTo>
                  <a:pt x="51" y="938"/>
                </a:lnTo>
                <a:lnTo>
                  <a:pt x="37" y="919"/>
                </a:lnTo>
                <a:lnTo>
                  <a:pt x="25" y="901"/>
                </a:lnTo>
                <a:lnTo>
                  <a:pt x="18" y="887"/>
                </a:lnTo>
                <a:lnTo>
                  <a:pt x="10" y="872"/>
                </a:lnTo>
                <a:lnTo>
                  <a:pt x="4" y="854"/>
                </a:lnTo>
                <a:lnTo>
                  <a:pt x="2" y="840"/>
                </a:lnTo>
                <a:lnTo>
                  <a:pt x="2" y="826"/>
                </a:lnTo>
                <a:lnTo>
                  <a:pt x="2" y="812"/>
                </a:lnTo>
                <a:lnTo>
                  <a:pt x="4" y="797"/>
                </a:lnTo>
                <a:lnTo>
                  <a:pt x="12" y="783"/>
                </a:lnTo>
                <a:lnTo>
                  <a:pt x="25" y="765"/>
                </a:lnTo>
                <a:lnTo>
                  <a:pt x="31" y="753"/>
                </a:lnTo>
                <a:lnTo>
                  <a:pt x="33" y="749"/>
                </a:lnTo>
                <a:lnTo>
                  <a:pt x="4" y="746"/>
                </a:lnTo>
                <a:lnTo>
                  <a:pt x="0" y="734"/>
                </a:lnTo>
                <a:lnTo>
                  <a:pt x="33" y="687"/>
                </a:lnTo>
                <a:lnTo>
                  <a:pt x="71" y="675"/>
                </a:lnTo>
                <a:lnTo>
                  <a:pt x="77" y="637"/>
                </a:lnTo>
                <a:lnTo>
                  <a:pt x="128" y="627"/>
                </a:lnTo>
                <a:lnTo>
                  <a:pt x="147" y="612"/>
                </a:lnTo>
                <a:lnTo>
                  <a:pt x="147" y="553"/>
                </a:lnTo>
                <a:lnTo>
                  <a:pt x="175" y="539"/>
                </a:lnTo>
                <a:lnTo>
                  <a:pt x="244" y="478"/>
                </a:lnTo>
                <a:lnTo>
                  <a:pt x="238" y="403"/>
                </a:lnTo>
                <a:lnTo>
                  <a:pt x="264" y="332"/>
                </a:lnTo>
                <a:lnTo>
                  <a:pt x="301" y="307"/>
                </a:lnTo>
                <a:lnTo>
                  <a:pt x="297" y="250"/>
                </a:lnTo>
                <a:lnTo>
                  <a:pt x="325" y="220"/>
                </a:lnTo>
                <a:lnTo>
                  <a:pt x="303" y="157"/>
                </a:lnTo>
                <a:lnTo>
                  <a:pt x="329" y="143"/>
                </a:lnTo>
                <a:lnTo>
                  <a:pt x="329" y="86"/>
                </a:lnTo>
                <a:lnTo>
                  <a:pt x="384" y="78"/>
                </a:lnTo>
                <a:lnTo>
                  <a:pt x="484" y="9"/>
                </a:lnTo>
                <a:lnTo>
                  <a:pt x="535" y="39"/>
                </a:lnTo>
                <a:lnTo>
                  <a:pt x="592" y="9"/>
                </a:lnTo>
                <a:lnTo>
                  <a:pt x="624" y="29"/>
                </a:lnTo>
                <a:lnTo>
                  <a:pt x="693" y="0"/>
                </a:lnTo>
                <a:lnTo>
                  <a:pt x="720" y="27"/>
                </a:lnTo>
                <a:lnTo>
                  <a:pt x="681" y="94"/>
                </a:lnTo>
                <a:lnTo>
                  <a:pt x="651" y="130"/>
                </a:lnTo>
                <a:lnTo>
                  <a:pt x="679" y="151"/>
                </a:lnTo>
                <a:lnTo>
                  <a:pt x="740" y="128"/>
                </a:lnTo>
                <a:lnTo>
                  <a:pt x="823" y="92"/>
                </a:lnTo>
                <a:lnTo>
                  <a:pt x="878" y="120"/>
                </a:lnTo>
                <a:lnTo>
                  <a:pt x="895" y="59"/>
                </a:lnTo>
                <a:lnTo>
                  <a:pt x="984" y="61"/>
                </a:lnTo>
                <a:lnTo>
                  <a:pt x="1053" y="96"/>
                </a:lnTo>
                <a:lnTo>
                  <a:pt x="1086" y="161"/>
                </a:lnTo>
                <a:lnTo>
                  <a:pt x="1110" y="216"/>
                </a:lnTo>
                <a:lnTo>
                  <a:pt x="1128" y="246"/>
                </a:lnTo>
              </a:path>
            </a:pathLst>
          </a:custGeom>
          <a:solidFill>
            <a:schemeClr val="accent3"/>
          </a:solidFill>
          <a:ln w="6350">
            <a:solidFill>
              <a:schemeClr val="bg1"/>
            </a:solidFill>
            <a:prstDash val="solid"/>
            <a:round/>
          </a:ln>
        </p:spPr>
        <p:txBody>
          <a:bodyPr lIns="57924" tIns="28962" rIns="57924" bIns="28962"/>
          <a:lstStyle/>
          <a:p>
            <a:endParaRPr lang="zh-CN" altLang="en-US" sz="1015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9" name="Freeform 92"/>
          <p:cNvSpPr/>
          <p:nvPr/>
        </p:nvSpPr>
        <p:spPr bwMode="gray">
          <a:xfrm>
            <a:off x="3724616" y="2588415"/>
            <a:ext cx="495863" cy="333158"/>
          </a:xfrm>
          <a:custGeom>
            <a:avLst/>
            <a:gdLst>
              <a:gd name="T0" fmla="*/ 81 w 987"/>
              <a:gd name="T1" fmla="*/ 0 h 663"/>
              <a:gd name="T2" fmla="*/ 88 w 987"/>
              <a:gd name="T3" fmla="*/ 3 h 663"/>
              <a:gd name="T4" fmla="*/ 96 w 987"/>
              <a:gd name="T5" fmla="*/ 5 h 663"/>
              <a:gd name="T6" fmla="*/ 103 w 987"/>
              <a:gd name="T7" fmla="*/ 2 h 663"/>
              <a:gd name="T8" fmla="*/ 111 w 987"/>
              <a:gd name="T9" fmla="*/ 0 h 663"/>
              <a:gd name="T10" fmla="*/ 119 w 987"/>
              <a:gd name="T11" fmla="*/ 5 h 663"/>
              <a:gd name="T12" fmla="*/ 125 w 987"/>
              <a:gd name="T13" fmla="*/ 15 h 663"/>
              <a:gd name="T14" fmla="*/ 126 w 987"/>
              <a:gd name="T15" fmla="*/ 24 h 663"/>
              <a:gd name="T16" fmla="*/ 128 w 987"/>
              <a:gd name="T17" fmla="*/ 32 h 663"/>
              <a:gd name="T18" fmla="*/ 133 w 987"/>
              <a:gd name="T19" fmla="*/ 37 h 663"/>
              <a:gd name="T20" fmla="*/ 141 w 987"/>
              <a:gd name="T21" fmla="*/ 39 h 663"/>
              <a:gd name="T22" fmla="*/ 149 w 987"/>
              <a:gd name="T23" fmla="*/ 38 h 663"/>
              <a:gd name="T24" fmla="*/ 154 w 987"/>
              <a:gd name="T25" fmla="*/ 33 h 663"/>
              <a:gd name="T26" fmla="*/ 160 w 987"/>
              <a:gd name="T27" fmla="*/ 24 h 663"/>
              <a:gd name="T28" fmla="*/ 167 w 987"/>
              <a:gd name="T29" fmla="*/ 15 h 663"/>
              <a:gd name="T30" fmla="*/ 175 w 987"/>
              <a:gd name="T31" fmla="*/ 6 h 663"/>
              <a:gd name="T32" fmla="*/ 184 w 987"/>
              <a:gd name="T33" fmla="*/ 2 h 663"/>
              <a:gd name="T34" fmla="*/ 191 w 987"/>
              <a:gd name="T35" fmla="*/ 4 h 663"/>
              <a:gd name="T36" fmla="*/ 200 w 987"/>
              <a:gd name="T37" fmla="*/ 9 h 663"/>
              <a:gd name="T38" fmla="*/ 212 w 987"/>
              <a:gd name="T39" fmla="*/ 11 h 663"/>
              <a:gd name="T40" fmla="*/ 224 w 987"/>
              <a:gd name="T41" fmla="*/ 9 h 663"/>
              <a:gd name="T42" fmla="*/ 234 w 987"/>
              <a:gd name="T43" fmla="*/ 7 h 663"/>
              <a:gd name="T44" fmla="*/ 241 w 987"/>
              <a:gd name="T45" fmla="*/ 5 h 663"/>
              <a:gd name="T46" fmla="*/ 246 w 987"/>
              <a:gd name="T47" fmla="*/ 5 h 663"/>
              <a:gd name="T48" fmla="*/ 246 w 987"/>
              <a:gd name="T49" fmla="*/ 12 h 663"/>
              <a:gd name="T50" fmla="*/ 245 w 987"/>
              <a:gd name="T51" fmla="*/ 23 h 663"/>
              <a:gd name="T52" fmla="*/ 243 w 987"/>
              <a:gd name="T53" fmla="*/ 31 h 663"/>
              <a:gd name="T54" fmla="*/ 237 w 987"/>
              <a:gd name="T55" fmla="*/ 32 h 663"/>
              <a:gd name="T56" fmla="*/ 231 w 987"/>
              <a:gd name="T57" fmla="*/ 31 h 663"/>
              <a:gd name="T58" fmla="*/ 225 w 987"/>
              <a:gd name="T59" fmla="*/ 32 h 663"/>
              <a:gd name="T60" fmla="*/ 216 w 987"/>
              <a:gd name="T61" fmla="*/ 41 h 663"/>
              <a:gd name="T62" fmla="*/ 205 w 987"/>
              <a:gd name="T63" fmla="*/ 49 h 663"/>
              <a:gd name="T64" fmla="*/ 198 w 987"/>
              <a:gd name="T65" fmla="*/ 51 h 663"/>
              <a:gd name="T66" fmla="*/ 191 w 987"/>
              <a:gd name="T67" fmla="*/ 52 h 663"/>
              <a:gd name="T68" fmla="*/ 189 w 987"/>
              <a:gd name="T69" fmla="*/ 55 h 663"/>
              <a:gd name="T70" fmla="*/ 191 w 987"/>
              <a:gd name="T71" fmla="*/ 63 h 663"/>
              <a:gd name="T72" fmla="*/ 190 w 987"/>
              <a:gd name="T73" fmla="*/ 72 h 663"/>
              <a:gd name="T74" fmla="*/ 185 w 987"/>
              <a:gd name="T75" fmla="*/ 77 h 663"/>
              <a:gd name="T76" fmla="*/ 177 w 987"/>
              <a:gd name="T77" fmla="*/ 79 h 663"/>
              <a:gd name="T78" fmla="*/ 171 w 987"/>
              <a:gd name="T79" fmla="*/ 79 h 663"/>
              <a:gd name="T80" fmla="*/ 170 w 987"/>
              <a:gd name="T81" fmla="*/ 84 h 663"/>
              <a:gd name="T82" fmla="*/ 170 w 987"/>
              <a:gd name="T83" fmla="*/ 93 h 663"/>
              <a:gd name="T84" fmla="*/ 168 w 987"/>
              <a:gd name="T85" fmla="*/ 101 h 663"/>
              <a:gd name="T86" fmla="*/ 163 w 987"/>
              <a:gd name="T87" fmla="*/ 106 h 663"/>
              <a:gd name="T88" fmla="*/ 157 w 987"/>
              <a:gd name="T89" fmla="*/ 111 h 663"/>
              <a:gd name="T90" fmla="*/ 155 w 987"/>
              <a:gd name="T91" fmla="*/ 118 h 663"/>
              <a:gd name="T92" fmla="*/ 152 w 987"/>
              <a:gd name="T93" fmla="*/ 123 h 663"/>
              <a:gd name="T94" fmla="*/ 139 w 987"/>
              <a:gd name="T95" fmla="*/ 127 h 663"/>
              <a:gd name="T96" fmla="*/ 129 w 987"/>
              <a:gd name="T97" fmla="*/ 143 h 663"/>
              <a:gd name="T98" fmla="*/ 106 w 987"/>
              <a:gd name="T99" fmla="*/ 148 h 663"/>
              <a:gd name="T100" fmla="*/ 89 w 987"/>
              <a:gd name="T101" fmla="*/ 156 h 663"/>
              <a:gd name="T102" fmla="*/ 66 w 987"/>
              <a:gd name="T103" fmla="*/ 144 h 663"/>
              <a:gd name="T104" fmla="*/ 52 w 987"/>
              <a:gd name="T105" fmla="*/ 160 h 663"/>
              <a:gd name="T106" fmla="*/ 13 w 987"/>
              <a:gd name="T107" fmla="*/ 152 h 663"/>
              <a:gd name="T108" fmla="*/ 0 w 987"/>
              <a:gd name="T109" fmla="*/ 140 h 663"/>
              <a:gd name="T110" fmla="*/ 14 w 987"/>
              <a:gd name="T111" fmla="*/ 98 h 663"/>
              <a:gd name="T112" fmla="*/ 8 w 987"/>
              <a:gd name="T113" fmla="*/ 78 h 663"/>
              <a:gd name="T114" fmla="*/ 26 w 987"/>
              <a:gd name="T115" fmla="*/ 45 h 663"/>
              <a:gd name="T116" fmla="*/ 50 w 987"/>
              <a:gd name="T117" fmla="*/ 22 h 663"/>
              <a:gd name="T118" fmla="*/ 80 w 987"/>
              <a:gd name="T119" fmla="*/ 0 h 663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987"/>
              <a:gd name="T181" fmla="*/ 0 h 663"/>
              <a:gd name="T182" fmla="*/ 987 w 987"/>
              <a:gd name="T183" fmla="*/ 663 h 663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987" h="663">
                <a:moveTo>
                  <a:pt x="323" y="0"/>
                </a:moveTo>
                <a:lnTo>
                  <a:pt x="327" y="2"/>
                </a:lnTo>
                <a:lnTo>
                  <a:pt x="339" y="7"/>
                </a:lnTo>
                <a:lnTo>
                  <a:pt x="353" y="13"/>
                </a:lnTo>
                <a:lnTo>
                  <a:pt x="369" y="19"/>
                </a:lnTo>
                <a:lnTo>
                  <a:pt x="384" y="21"/>
                </a:lnTo>
                <a:lnTo>
                  <a:pt x="398" y="19"/>
                </a:lnTo>
                <a:lnTo>
                  <a:pt x="414" y="9"/>
                </a:lnTo>
                <a:lnTo>
                  <a:pt x="432" y="2"/>
                </a:lnTo>
                <a:lnTo>
                  <a:pt x="447" y="2"/>
                </a:lnTo>
                <a:lnTo>
                  <a:pt x="463" y="7"/>
                </a:lnTo>
                <a:lnTo>
                  <a:pt x="479" y="23"/>
                </a:lnTo>
                <a:lnTo>
                  <a:pt x="493" y="43"/>
                </a:lnTo>
                <a:lnTo>
                  <a:pt x="500" y="63"/>
                </a:lnTo>
                <a:lnTo>
                  <a:pt x="504" y="82"/>
                </a:lnTo>
                <a:lnTo>
                  <a:pt x="504" y="98"/>
                </a:lnTo>
                <a:lnTo>
                  <a:pt x="508" y="114"/>
                </a:lnTo>
                <a:lnTo>
                  <a:pt x="512" y="129"/>
                </a:lnTo>
                <a:lnTo>
                  <a:pt x="522" y="143"/>
                </a:lnTo>
                <a:lnTo>
                  <a:pt x="534" y="151"/>
                </a:lnTo>
                <a:lnTo>
                  <a:pt x="550" y="155"/>
                </a:lnTo>
                <a:lnTo>
                  <a:pt x="567" y="157"/>
                </a:lnTo>
                <a:lnTo>
                  <a:pt x="585" y="157"/>
                </a:lnTo>
                <a:lnTo>
                  <a:pt x="599" y="153"/>
                </a:lnTo>
                <a:lnTo>
                  <a:pt x="609" y="147"/>
                </a:lnTo>
                <a:lnTo>
                  <a:pt x="617" y="133"/>
                </a:lnTo>
                <a:lnTo>
                  <a:pt x="628" y="116"/>
                </a:lnTo>
                <a:lnTo>
                  <a:pt x="642" y="96"/>
                </a:lnTo>
                <a:lnTo>
                  <a:pt x="656" y="76"/>
                </a:lnTo>
                <a:lnTo>
                  <a:pt x="668" y="61"/>
                </a:lnTo>
                <a:lnTo>
                  <a:pt x="683" y="43"/>
                </a:lnTo>
                <a:lnTo>
                  <a:pt x="703" y="27"/>
                </a:lnTo>
                <a:lnTo>
                  <a:pt x="723" y="15"/>
                </a:lnTo>
                <a:lnTo>
                  <a:pt x="737" y="9"/>
                </a:lnTo>
                <a:lnTo>
                  <a:pt x="748" y="11"/>
                </a:lnTo>
                <a:lnTo>
                  <a:pt x="764" y="19"/>
                </a:lnTo>
                <a:lnTo>
                  <a:pt x="782" y="27"/>
                </a:lnTo>
                <a:lnTo>
                  <a:pt x="802" y="37"/>
                </a:lnTo>
                <a:lnTo>
                  <a:pt x="823" y="45"/>
                </a:lnTo>
                <a:lnTo>
                  <a:pt x="851" y="47"/>
                </a:lnTo>
                <a:lnTo>
                  <a:pt x="874" y="43"/>
                </a:lnTo>
                <a:lnTo>
                  <a:pt x="896" y="37"/>
                </a:lnTo>
                <a:lnTo>
                  <a:pt x="920" y="33"/>
                </a:lnTo>
                <a:lnTo>
                  <a:pt x="937" y="29"/>
                </a:lnTo>
                <a:lnTo>
                  <a:pt x="953" y="25"/>
                </a:lnTo>
                <a:lnTo>
                  <a:pt x="967" y="21"/>
                </a:lnTo>
                <a:lnTo>
                  <a:pt x="979" y="19"/>
                </a:lnTo>
                <a:lnTo>
                  <a:pt x="985" y="21"/>
                </a:lnTo>
                <a:lnTo>
                  <a:pt x="987" y="31"/>
                </a:lnTo>
                <a:lnTo>
                  <a:pt x="987" y="51"/>
                </a:lnTo>
                <a:lnTo>
                  <a:pt x="985" y="70"/>
                </a:lnTo>
                <a:lnTo>
                  <a:pt x="983" y="92"/>
                </a:lnTo>
                <a:lnTo>
                  <a:pt x="979" y="112"/>
                </a:lnTo>
                <a:lnTo>
                  <a:pt x="973" y="124"/>
                </a:lnTo>
                <a:lnTo>
                  <a:pt x="963" y="128"/>
                </a:lnTo>
                <a:lnTo>
                  <a:pt x="951" y="128"/>
                </a:lnTo>
                <a:lnTo>
                  <a:pt x="937" y="126"/>
                </a:lnTo>
                <a:lnTo>
                  <a:pt x="926" y="124"/>
                </a:lnTo>
                <a:lnTo>
                  <a:pt x="912" y="126"/>
                </a:lnTo>
                <a:lnTo>
                  <a:pt x="902" y="131"/>
                </a:lnTo>
                <a:lnTo>
                  <a:pt x="886" y="147"/>
                </a:lnTo>
                <a:lnTo>
                  <a:pt x="865" y="167"/>
                </a:lnTo>
                <a:lnTo>
                  <a:pt x="843" y="185"/>
                </a:lnTo>
                <a:lnTo>
                  <a:pt x="821" y="198"/>
                </a:lnTo>
                <a:lnTo>
                  <a:pt x="807" y="204"/>
                </a:lnTo>
                <a:lnTo>
                  <a:pt x="792" y="206"/>
                </a:lnTo>
                <a:lnTo>
                  <a:pt x="778" y="206"/>
                </a:lnTo>
                <a:lnTo>
                  <a:pt x="766" y="208"/>
                </a:lnTo>
                <a:lnTo>
                  <a:pt x="760" y="212"/>
                </a:lnTo>
                <a:lnTo>
                  <a:pt x="758" y="222"/>
                </a:lnTo>
                <a:lnTo>
                  <a:pt x="762" y="236"/>
                </a:lnTo>
                <a:lnTo>
                  <a:pt x="764" y="253"/>
                </a:lnTo>
                <a:lnTo>
                  <a:pt x="764" y="271"/>
                </a:lnTo>
                <a:lnTo>
                  <a:pt x="760" y="289"/>
                </a:lnTo>
                <a:lnTo>
                  <a:pt x="754" y="303"/>
                </a:lnTo>
                <a:lnTo>
                  <a:pt x="743" y="311"/>
                </a:lnTo>
                <a:lnTo>
                  <a:pt x="725" y="316"/>
                </a:lnTo>
                <a:lnTo>
                  <a:pt x="709" y="316"/>
                </a:lnTo>
                <a:lnTo>
                  <a:pt x="695" y="316"/>
                </a:lnTo>
                <a:lnTo>
                  <a:pt x="685" y="318"/>
                </a:lnTo>
                <a:lnTo>
                  <a:pt x="682" y="326"/>
                </a:lnTo>
                <a:lnTo>
                  <a:pt x="682" y="338"/>
                </a:lnTo>
                <a:lnTo>
                  <a:pt x="682" y="356"/>
                </a:lnTo>
                <a:lnTo>
                  <a:pt x="682" y="374"/>
                </a:lnTo>
                <a:lnTo>
                  <a:pt x="680" y="391"/>
                </a:lnTo>
                <a:lnTo>
                  <a:pt x="674" y="405"/>
                </a:lnTo>
                <a:lnTo>
                  <a:pt x="668" y="415"/>
                </a:lnTo>
                <a:lnTo>
                  <a:pt x="654" y="425"/>
                </a:lnTo>
                <a:lnTo>
                  <a:pt x="640" y="433"/>
                </a:lnTo>
                <a:lnTo>
                  <a:pt x="630" y="444"/>
                </a:lnTo>
                <a:lnTo>
                  <a:pt x="626" y="458"/>
                </a:lnTo>
                <a:lnTo>
                  <a:pt x="622" y="474"/>
                </a:lnTo>
                <a:lnTo>
                  <a:pt x="617" y="486"/>
                </a:lnTo>
                <a:lnTo>
                  <a:pt x="609" y="494"/>
                </a:lnTo>
                <a:lnTo>
                  <a:pt x="605" y="496"/>
                </a:lnTo>
                <a:lnTo>
                  <a:pt x="558" y="511"/>
                </a:lnTo>
                <a:lnTo>
                  <a:pt x="546" y="572"/>
                </a:lnTo>
                <a:lnTo>
                  <a:pt x="518" y="572"/>
                </a:lnTo>
                <a:lnTo>
                  <a:pt x="461" y="598"/>
                </a:lnTo>
                <a:lnTo>
                  <a:pt x="424" y="594"/>
                </a:lnTo>
                <a:lnTo>
                  <a:pt x="412" y="620"/>
                </a:lnTo>
                <a:lnTo>
                  <a:pt x="357" y="627"/>
                </a:lnTo>
                <a:lnTo>
                  <a:pt x="327" y="643"/>
                </a:lnTo>
                <a:lnTo>
                  <a:pt x="266" y="578"/>
                </a:lnTo>
                <a:lnTo>
                  <a:pt x="229" y="596"/>
                </a:lnTo>
                <a:lnTo>
                  <a:pt x="209" y="643"/>
                </a:lnTo>
                <a:lnTo>
                  <a:pt x="105" y="663"/>
                </a:lnTo>
                <a:lnTo>
                  <a:pt x="54" y="610"/>
                </a:lnTo>
                <a:lnTo>
                  <a:pt x="4" y="612"/>
                </a:lnTo>
                <a:lnTo>
                  <a:pt x="0" y="562"/>
                </a:lnTo>
                <a:lnTo>
                  <a:pt x="69" y="482"/>
                </a:lnTo>
                <a:lnTo>
                  <a:pt x="59" y="395"/>
                </a:lnTo>
                <a:lnTo>
                  <a:pt x="28" y="350"/>
                </a:lnTo>
                <a:lnTo>
                  <a:pt x="32" y="313"/>
                </a:lnTo>
                <a:lnTo>
                  <a:pt x="87" y="265"/>
                </a:lnTo>
                <a:lnTo>
                  <a:pt x="107" y="181"/>
                </a:lnTo>
                <a:lnTo>
                  <a:pt x="168" y="143"/>
                </a:lnTo>
                <a:lnTo>
                  <a:pt x="201" y="88"/>
                </a:lnTo>
                <a:lnTo>
                  <a:pt x="266" y="84"/>
                </a:lnTo>
                <a:lnTo>
                  <a:pt x="323" y="0"/>
                </a:lnTo>
              </a:path>
            </a:pathLst>
          </a:custGeom>
          <a:solidFill>
            <a:schemeClr val="accent2"/>
          </a:solidFill>
          <a:ln w="6350">
            <a:solidFill>
              <a:schemeClr val="bg1"/>
            </a:solidFill>
            <a:prstDash val="solid"/>
            <a:round/>
          </a:ln>
        </p:spPr>
        <p:txBody>
          <a:bodyPr lIns="57924" tIns="28962" rIns="57924" bIns="28962"/>
          <a:lstStyle/>
          <a:p>
            <a:endParaRPr lang="zh-CN" altLang="en-US" sz="1015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50" name="Freeform 100"/>
          <p:cNvSpPr/>
          <p:nvPr/>
        </p:nvSpPr>
        <p:spPr bwMode="gray">
          <a:xfrm>
            <a:off x="3917730" y="2077104"/>
            <a:ext cx="432497" cy="431798"/>
          </a:xfrm>
          <a:custGeom>
            <a:avLst/>
            <a:gdLst>
              <a:gd name="T0" fmla="*/ 182 w 860"/>
              <a:gd name="T1" fmla="*/ 145 h 858"/>
              <a:gd name="T2" fmla="*/ 179 w 860"/>
              <a:gd name="T3" fmla="*/ 149 h 858"/>
              <a:gd name="T4" fmla="*/ 174 w 860"/>
              <a:gd name="T5" fmla="*/ 152 h 858"/>
              <a:gd name="T6" fmla="*/ 166 w 860"/>
              <a:gd name="T7" fmla="*/ 154 h 858"/>
              <a:gd name="T8" fmla="*/ 156 w 860"/>
              <a:gd name="T9" fmla="*/ 157 h 858"/>
              <a:gd name="T10" fmla="*/ 149 w 860"/>
              <a:gd name="T11" fmla="*/ 163 h 858"/>
              <a:gd name="T12" fmla="*/ 140 w 860"/>
              <a:gd name="T13" fmla="*/ 170 h 858"/>
              <a:gd name="T14" fmla="*/ 133 w 860"/>
              <a:gd name="T15" fmla="*/ 176 h 858"/>
              <a:gd name="T16" fmla="*/ 129 w 860"/>
              <a:gd name="T17" fmla="*/ 180 h 858"/>
              <a:gd name="T18" fmla="*/ 123 w 860"/>
              <a:gd name="T19" fmla="*/ 186 h 858"/>
              <a:gd name="T20" fmla="*/ 119 w 860"/>
              <a:gd name="T21" fmla="*/ 194 h 858"/>
              <a:gd name="T22" fmla="*/ 113 w 860"/>
              <a:gd name="T23" fmla="*/ 201 h 858"/>
              <a:gd name="T24" fmla="*/ 107 w 860"/>
              <a:gd name="T25" fmla="*/ 204 h 858"/>
              <a:gd name="T26" fmla="*/ 103 w 860"/>
              <a:gd name="T27" fmla="*/ 208 h 858"/>
              <a:gd name="T28" fmla="*/ 95 w 860"/>
              <a:gd name="T29" fmla="*/ 213 h 858"/>
              <a:gd name="T30" fmla="*/ 89 w 860"/>
              <a:gd name="T31" fmla="*/ 215 h 858"/>
              <a:gd name="T32" fmla="*/ 88 w 860"/>
              <a:gd name="T33" fmla="*/ 210 h 858"/>
              <a:gd name="T34" fmla="*/ 92 w 860"/>
              <a:gd name="T35" fmla="*/ 204 h 858"/>
              <a:gd name="T36" fmla="*/ 98 w 860"/>
              <a:gd name="T37" fmla="*/ 198 h 858"/>
              <a:gd name="T38" fmla="*/ 103 w 860"/>
              <a:gd name="T39" fmla="*/ 191 h 858"/>
              <a:gd name="T40" fmla="*/ 101 w 860"/>
              <a:gd name="T41" fmla="*/ 187 h 858"/>
              <a:gd name="T42" fmla="*/ 95 w 860"/>
              <a:gd name="T43" fmla="*/ 184 h 858"/>
              <a:gd name="T44" fmla="*/ 91 w 860"/>
              <a:gd name="T45" fmla="*/ 179 h 858"/>
              <a:gd name="T46" fmla="*/ 93 w 860"/>
              <a:gd name="T47" fmla="*/ 170 h 858"/>
              <a:gd name="T48" fmla="*/ 100 w 860"/>
              <a:gd name="T49" fmla="*/ 159 h 858"/>
              <a:gd name="T50" fmla="*/ 107 w 860"/>
              <a:gd name="T51" fmla="*/ 148 h 858"/>
              <a:gd name="T52" fmla="*/ 110 w 860"/>
              <a:gd name="T53" fmla="*/ 140 h 858"/>
              <a:gd name="T54" fmla="*/ 110 w 860"/>
              <a:gd name="T55" fmla="*/ 135 h 858"/>
              <a:gd name="T56" fmla="*/ 105 w 860"/>
              <a:gd name="T57" fmla="*/ 129 h 858"/>
              <a:gd name="T58" fmla="*/ 99 w 860"/>
              <a:gd name="T59" fmla="*/ 123 h 858"/>
              <a:gd name="T60" fmla="*/ 94 w 860"/>
              <a:gd name="T61" fmla="*/ 122 h 858"/>
              <a:gd name="T62" fmla="*/ 87 w 860"/>
              <a:gd name="T63" fmla="*/ 123 h 858"/>
              <a:gd name="T64" fmla="*/ 78 w 860"/>
              <a:gd name="T65" fmla="*/ 123 h 858"/>
              <a:gd name="T66" fmla="*/ 74 w 860"/>
              <a:gd name="T67" fmla="*/ 124 h 858"/>
              <a:gd name="T68" fmla="*/ 70 w 860"/>
              <a:gd name="T69" fmla="*/ 134 h 858"/>
              <a:gd name="T70" fmla="*/ 66 w 860"/>
              <a:gd name="T71" fmla="*/ 145 h 858"/>
              <a:gd name="T72" fmla="*/ 60 w 860"/>
              <a:gd name="T73" fmla="*/ 152 h 858"/>
              <a:gd name="T74" fmla="*/ 53 w 860"/>
              <a:gd name="T75" fmla="*/ 163 h 858"/>
              <a:gd name="T76" fmla="*/ 46 w 860"/>
              <a:gd name="T77" fmla="*/ 169 h 858"/>
              <a:gd name="T78" fmla="*/ 41 w 860"/>
              <a:gd name="T79" fmla="*/ 172 h 858"/>
              <a:gd name="T80" fmla="*/ 34 w 860"/>
              <a:gd name="T81" fmla="*/ 167 h 858"/>
              <a:gd name="T82" fmla="*/ 14 w 860"/>
              <a:gd name="T83" fmla="*/ 147 h 858"/>
              <a:gd name="T84" fmla="*/ 5 w 860"/>
              <a:gd name="T85" fmla="*/ 127 h 858"/>
              <a:gd name="T86" fmla="*/ 7 w 860"/>
              <a:gd name="T87" fmla="*/ 101 h 858"/>
              <a:gd name="T88" fmla="*/ 3 w 860"/>
              <a:gd name="T89" fmla="*/ 79 h 858"/>
              <a:gd name="T90" fmla="*/ 21 w 860"/>
              <a:gd name="T91" fmla="*/ 80 h 858"/>
              <a:gd name="T92" fmla="*/ 43 w 860"/>
              <a:gd name="T93" fmla="*/ 78 h 858"/>
              <a:gd name="T94" fmla="*/ 69 w 860"/>
              <a:gd name="T95" fmla="*/ 53 h 858"/>
              <a:gd name="T96" fmla="*/ 94 w 860"/>
              <a:gd name="T97" fmla="*/ 44 h 858"/>
              <a:gd name="T98" fmla="*/ 108 w 860"/>
              <a:gd name="T99" fmla="*/ 37 h 858"/>
              <a:gd name="T100" fmla="*/ 131 w 860"/>
              <a:gd name="T101" fmla="*/ 12 h 858"/>
              <a:gd name="T102" fmla="*/ 149 w 860"/>
              <a:gd name="T103" fmla="*/ 6 h 858"/>
              <a:gd name="T104" fmla="*/ 182 w 860"/>
              <a:gd name="T105" fmla="*/ 30 h 858"/>
              <a:gd name="T106" fmla="*/ 194 w 860"/>
              <a:gd name="T107" fmla="*/ 60 h 858"/>
              <a:gd name="T108" fmla="*/ 215 w 860"/>
              <a:gd name="T109" fmla="*/ 101 h 858"/>
              <a:gd name="T110" fmla="*/ 183 w 860"/>
              <a:gd name="T111" fmla="*/ 134 h 858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860"/>
              <a:gd name="T169" fmla="*/ 0 h 858"/>
              <a:gd name="T170" fmla="*/ 860 w 860"/>
              <a:gd name="T171" fmla="*/ 858 h 858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860" h="858">
                <a:moveTo>
                  <a:pt x="725" y="575"/>
                </a:moveTo>
                <a:lnTo>
                  <a:pt x="725" y="579"/>
                </a:lnTo>
                <a:lnTo>
                  <a:pt x="719" y="585"/>
                </a:lnTo>
                <a:lnTo>
                  <a:pt x="713" y="594"/>
                </a:lnTo>
                <a:lnTo>
                  <a:pt x="705" y="604"/>
                </a:lnTo>
                <a:lnTo>
                  <a:pt x="695" y="608"/>
                </a:lnTo>
                <a:lnTo>
                  <a:pt x="681" y="610"/>
                </a:lnTo>
                <a:lnTo>
                  <a:pt x="664" y="614"/>
                </a:lnTo>
                <a:lnTo>
                  <a:pt x="642" y="618"/>
                </a:lnTo>
                <a:lnTo>
                  <a:pt x="622" y="626"/>
                </a:lnTo>
                <a:lnTo>
                  <a:pt x="607" y="638"/>
                </a:lnTo>
                <a:lnTo>
                  <a:pt x="593" y="651"/>
                </a:lnTo>
                <a:lnTo>
                  <a:pt x="577" y="665"/>
                </a:lnTo>
                <a:lnTo>
                  <a:pt x="559" y="679"/>
                </a:lnTo>
                <a:lnTo>
                  <a:pt x="544" y="693"/>
                </a:lnTo>
                <a:lnTo>
                  <a:pt x="530" y="703"/>
                </a:lnTo>
                <a:lnTo>
                  <a:pt x="522" y="711"/>
                </a:lnTo>
                <a:lnTo>
                  <a:pt x="514" y="718"/>
                </a:lnTo>
                <a:lnTo>
                  <a:pt x="502" y="730"/>
                </a:lnTo>
                <a:lnTo>
                  <a:pt x="492" y="744"/>
                </a:lnTo>
                <a:lnTo>
                  <a:pt x="481" y="760"/>
                </a:lnTo>
                <a:lnTo>
                  <a:pt x="475" y="774"/>
                </a:lnTo>
                <a:lnTo>
                  <a:pt x="465" y="789"/>
                </a:lnTo>
                <a:lnTo>
                  <a:pt x="451" y="801"/>
                </a:lnTo>
                <a:lnTo>
                  <a:pt x="437" y="809"/>
                </a:lnTo>
                <a:lnTo>
                  <a:pt x="427" y="815"/>
                </a:lnTo>
                <a:lnTo>
                  <a:pt x="422" y="823"/>
                </a:lnTo>
                <a:lnTo>
                  <a:pt x="410" y="831"/>
                </a:lnTo>
                <a:lnTo>
                  <a:pt x="394" y="840"/>
                </a:lnTo>
                <a:lnTo>
                  <a:pt x="380" y="850"/>
                </a:lnTo>
                <a:lnTo>
                  <a:pt x="364" y="856"/>
                </a:lnTo>
                <a:lnTo>
                  <a:pt x="355" y="858"/>
                </a:lnTo>
                <a:lnTo>
                  <a:pt x="349" y="854"/>
                </a:lnTo>
                <a:lnTo>
                  <a:pt x="349" y="838"/>
                </a:lnTo>
                <a:lnTo>
                  <a:pt x="355" y="827"/>
                </a:lnTo>
                <a:lnTo>
                  <a:pt x="366" y="815"/>
                </a:lnTo>
                <a:lnTo>
                  <a:pt x="380" y="801"/>
                </a:lnTo>
                <a:lnTo>
                  <a:pt x="392" y="789"/>
                </a:lnTo>
                <a:lnTo>
                  <a:pt x="404" y="775"/>
                </a:lnTo>
                <a:lnTo>
                  <a:pt x="410" y="764"/>
                </a:lnTo>
                <a:lnTo>
                  <a:pt x="410" y="754"/>
                </a:lnTo>
                <a:lnTo>
                  <a:pt x="404" y="748"/>
                </a:lnTo>
                <a:lnTo>
                  <a:pt x="392" y="742"/>
                </a:lnTo>
                <a:lnTo>
                  <a:pt x="380" y="734"/>
                </a:lnTo>
                <a:lnTo>
                  <a:pt x="370" y="726"/>
                </a:lnTo>
                <a:lnTo>
                  <a:pt x="364" y="716"/>
                </a:lnTo>
                <a:lnTo>
                  <a:pt x="364" y="699"/>
                </a:lnTo>
                <a:lnTo>
                  <a:pt x="372" y="679"/>
                </a:lnTo>
                <a:lnTo>
                  <a:pt x="382" y="661"/>
                </a:lnTo>
                <a:lnTo>
                  <a:pt x="400" y="636"/>
                </a:lnTo>
                <a:lnTo>
                  <a:pt x="418" y="608"/>
                </a:lnTo>
                <a:lnTo>
                  <a:pt x="425" y="592"/>
                </a:lnTo>
                <a:lnTo>
                  <a:pt x="433" y="575"/>
                </a:lnTo>
                <a:lnTo>
                  <a:pt x="441" y="559"/>
                </a:lnTo>
                <a:lnTo>
                  <a:pt x="443" y="547"/>
                </a:lnTo>
                <a:lnTo>
                  <a:pt x="439" y="537"/>
                </a:lnTo>
                <a:lnTo>
                  <a:pt x="429" y="526"/>
                </a:lnTo>
                <a:lnTo>
                  <a:pt x="418" y="514"/>
                </a:lnTo>
                <a:lnTo>
                  <a:pt x="404" y="502"/>
                </a:lnTo>
                <a:lnTo>
                  <a:pt x="394" y="494"/>
                </a:lnTo>
                <a:lnTo>
                  <a:pt x="384" y="490"/>
                </a:lnTo>
                <a:lnTo>
                  <a:pt x="374" y="490"/>
                </a:lnTo>
                <a:lnTo>
                  <a:pt x="362" y="492"/>
                </a:lnTo>
                <a:lnTo>
                  <a:pt x="345" y="494"/>
                </a:lnTo>
                <a:lnTo>
                  <a:pt x="325" y="494"/>
                </a:lnTo>
                <a:lnTo>
                  <a:pt x="311" y="492"/>
                </a:lnTo>
                <a:lnTo>
                  <a:pt x="301" y="492"/>
                </a:lnTo>
                <a:lnTo>
                  <a:pt x="294" y="498"/>
                </a:lnTo>
                <a:lnTo>
                  <a:pt x="286" y="512"/>
                </a:lnTo>
                <a:lnTo>
                  <a:pt x="280" y="533"/>
                </a:lnTo>
                <a:lnTo>
                  <a:pt x="272" y="557"/>
                </a:lnTo>
                <a:lnTo>
                  <a:pt x="264" y="577"/>
                </a:lnTo>
                <a:lnTo>
                  <a:pt x="254" y="592"/>
                </a:lnTo>
                <a:lnTo>
                  <a:pt x="242" y="608"/>
                </a:lnTo>
                <a:lnTo>
                  <a:pt x="227" y="630"/>
                </a:lnTo>
                <a:lnTo>
                  <a:pt x="211" y="650"/>
                </a:lnTo>
                <a:lnTo>
                  <a:pt x="197" y="663"/>
                </a:lnTo>
                <a:lnTo>
                  <a:pt x="183" y="673"/>
                </a:lnTo>
                <a:lnTo>
                  <a:pt x="172" y="681"/>
                </a:lnTo>
                <a:lnTo>
                  <a:pt x="162" y="687"/>
                </a:lnTo>
                <a:lnTo>
                  <a:pt x="158" y="691"/>
                </a:lnTo>
                <a:lnTo>
                  <a:pt x="134" y="667"/>
                </a:lnTo>
                <a:lnTo>
                  <a:pt x="103" y="620"/>
                </a:lnTo>
                <a:lnTo>
                  <a:pt x="55" y="587"/>
                </a:lnTo>
                <a:lnTo>
                  <a:pt x="0" y="569"/>
                </a:lnTo>
                <a:lnTo>
                  <a:pt x="20" y="510"/>
                </a:lnTo>
                <a:lnTo>
                  <a:pt x="53" y="457"/>
                </a:lnTo>
                <a:lnTo>
                  <a:pt x="30" y="402"/>
                </a:lnTo>
                <a:lnTo>
                  <a:pt x="30" y="337"/>
                </a:lnTo>
                <a:lnTo>
                  <a:pt x="10" y="315"/>
                </a:lnTo>
                <a:lnTo>
                  <a:pt x="40" y="285"/>
                </a:lnTo>
                <a:lnTo>
                  <a:pt x="81" y="317"/>
                </a:lnTo>
                <a:lnTo>
                  <a:pt x="126" y="382"/>
                </a:lnTo>
                <a:lnTo>
                  <a:pt x="170" y="311"/>
                </a:lnTo>
                <a:lnTo>
                  <a:pt x="215" y="274"/>
                </a:lnTo>
                <a:lnTo>
                  <a:pt x="274" y="209"/>
                </a:lnTo>
                <a:lnTo>
                  <a:pt x="349" y="189"/>
                </a:lnTo>
                <a:lnTo>
                  <a:pt x="376" y="173"/>
                </a:lnTo>
                <a:lnTo>
                  <a:pt x="380" y="134"/>
                </a:lnTo>
                <a:lnTo>
                  <a:pt x="431" y="146"/>
                </a:lnTo>
                <a:lnTo>
                  <a:pt x="475" y="108"/>
                </a:lnTo>
                <a:lnTo>
                  <a:pt x="524" y="47"/>
                </a:lnTo>
                <a:lnTo>
                  <a:pt x="524" y="0"/>
                </a:lnTo>
                <a:lnTo>
                  <a:pt x="595" y="22"/>
                </a:lnTo>
                <a:lnTo>
                  <a:pt x="679" y="45"/>
                </a:lnTo>
                <a:lnTo>
                  <a:pt x="725" y="120"/>
                </a:lnTo>
                <a:lnTo>
                  <a:pt x="784" y="187"/>
                </a:lnTo>
                <a:lnTo>
                  <a:pt x="774" y="240"/>
                </a:lnTo>
                <a:lnTo>
                  <a:pt x="860" y="317"/>
                </a:lnTo>
                <a:lnTo>
                  <a:pt x="860" y="402"/>
                </a:lnTo>
                <a:lnTo>
                  <a:pt x="815" y="425"/>
                </a:lnTo>
                <a:lnTo>
                  <a:pt x="731" y="533"/>
                </a:lnTo>
                <a:lnTo>
                  <a:pt x="725" y="575"/>
                </a:lnTo>
              </a:path>
            </a:pathLst>
          </a:custGeom>
          <a:solidFill>
            <a:srgbClr val="0F97C7"/>
          </a:solidFill>
          <a:ln w="6350">
            <a:solidFill>
              <a:schemeClr val="bg1"/>
            </a:solidFill>
            <a:prstDash val="solid"/>
            <a:round/>
          </a:ln>
        </p:spPr>
        <p:txBody>
          <a:bodyPr lIns="57924" tIns="28962" rIns="57924" bIns="28962"/>
          <a:lstStyle/>
          <a:p>
            <a:endParaRPr lang="zh-CN" altLang="en-US" sz="1015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51" name="Freeform 82"/>
          <p:cNvSpPr/>
          <p:nvPr/>
        </p:nvSpPr>
        <p:spPr bwMode="gray">
          <a:xfrm>
            <a:off x="4023420" y="3162130"/>
            <a:ext cx="284643" cy="320073"/>
          </a:xfrm>
          <a:custGeom>
            <a:avLst/>
            <a:gdLst>
              <a:gd name="T0" fmla="*/ 109 w 565"/>
              <a:gd name="T1" fmla="*/ 11 h 638"/>
              <a:gd name="T2" fmla="*/ 106 w 565"/>
              <a:gd name="T3" fmla="*/ 11 h 638"/>
              <a:gd name="T4" fmla="*/ 103 w 565"/>
              <a:gd name="T5" fmla="*/ 14 h 638"/>
              <a:gd name="T6" fmla="*/ 100 w 565"/>
              <a:gd name="T7" fmla="*/ 21 h 638"/>
              <a:gd name="T8" fmla="*/ 99 w 565"/>
              <a:gd name="T9" fmla="*/ 28 h 638"/>
              <a:gd name="T10" fmla="*/ 96 w 565"/>
              <a:gd name="T11" fmla="*/ 31 h 638"/>
              <a:gd name="T12" fmla="*/ 90 w 565"/>
              <a:gd name="T13" fmla="*/ 29 h 638"/>
              <a:gd name="T14" fmla="*/ 84 w 565"/>
              <a:gd name="T15" fmla="*/ 26 h 638"/>
              <a:gd name="T16" fmla="*/ 80 w 565"/>
              <a:gd name="T17" fmla="*/ 26 h 638"/>
              <a:gd name="T18" fmla="*/ 82 w 565"/>
              <a:gd name="T19" fmla="*/ 32 h 638"/>
              <a:gd name="T20" fmla="*/ 87 w 565"/>
              <a:gd name="T21" fmla="*/ 36 h 638"/>
              <a:gd name="T22" fmla="*/ 93 w 565"/>
              <a:gd name="T23" fmla="*/ 38 h 638"/>
              <a:gd name="T24" fmla="*/ 101 w 565"/>
              <a:gd name="T25" fmla="*/ 35 h 638"/>
              <a:gd name="T26" fmla="*/ 104 w 565"/>
              <a:gd name="T27" fmla="*/ 31 h 638"/>
              <a:gd name="T28" fmla="*/ 106 w 565"/>
              <a:gd name="T29" fmla="*/ 25 h 638"/>
              <a:gd name="T30" fmla="*/ 110 w 565"/>
              <a:gd name="T31" fmla="*/ 24 h 638"/>
              <a:gd name="T32" fmla="*/ 117 w 565"/>
              <a:gd name="T33" fmla="*/ 30 h 638"/>
              <a:gd name="T34" fmla="*/ 126 w 565"/>
              <a:gd name="T35" fmla="*/ 34 h 638"/>
              <a:gd name="T36" fmla="*/ 131 w 565"/>
              <a:gd name="T37" fmla="*/ 36 h 638"/>
              <a:gd name="T38" fmla="*/ 138 w 565"/>
              <a:gd name="T39" fmla="*/ 38 h 638"/>
              <a:gd name="T40" fmla="*/ 142 w 565"/>
              <a:gd name="T41" fmla="*/ 44 h 638"/>
              <a:gd name="T42" fmla="*/ 139 w 565"/>
              <a:gd name="T43" fmla="*/ 51 h 638"/>
              <a:gd name="T44" fmla="*/ 133 w 565"/>
              <a:gd name="T45" fmla="*/ 58 h 638"/>
              <a:gd name="T46" fmla="*/ 130 w 565"/>
              <a:gd name="T47" fmla="*/ 60 h 638"/>
              <a:gd name="T48" fmla="*/ 134 w 565"/>
              <a:gd name="T49" fmla="*/ 60 h 638"/>
              <a:gd name="T50" fmla="*/ 139 w 565"/>
              <a:gd name="T51" fmla="*/ 60 h 638"/>
              <a:gd name="T52" fmla="*/ 141 w 565"/>
              <a:gd name="T53" fmla="*/ 63 h 638"/>
              <a:gd name="T54" fmla="*/ 136 w 565"/>
              <a:gd name="T55" fmla="*/ 67 h 638"/>
              <a:gd name="T56" fmla="*/ 129 w 565"/>
              <a:gd name="T57" fmla="*/ 71 h 638"/>
              <a:gd name="T58" fmla="*/ 126 w 565"/>
              <a:gd name="T59" fmla="*/ 73 h 638"/>
              <a:gd name="T60" fmla="*/ 129 w 565"/>
              <a:gd name="T61" fmla="*/ 73 h 638"/>
              <a:gd name="T62" fmla="*/ 135 w 565"/>
              <a:gd name="T63" fmla="*/ 78 h 638"/>
              <a:gd name="T64" fmla="*/ 136 w 565"/>
              <a:gd name="T65" fmla="*/ 88 h 638"/>
              <a:gd name="T66" fmla="*/ 138 w 565"/>
              <a:gd name="T67" fmla="*/ 98 h 638"/>
              <a:gd name="T68" fmla="*/ 141 w 565"/>
              <a:gd name="T69" fmla="*/ 104 h 638"/>
              <a:gd name="T70" fmla="*/ 141 w 565"/>
              <a:gd name="T71" fmla="*/ 108 h 638"/>
              <a:gd name="T72" fmla="*/ 136 w 565"/>
              <a:gd name="T73" fmla="*/ 112 h 638"/>
              <a:gd name="T74" fmla="*/ 129 w 565"/>
              <a:gd name="T75" fmla="*/ 111 h 638"/>
              <a:gd name="T76" fmla="*/ 123 w 565"/>
              <a:gd name="T77" fmla="*/ 110 h 638"/>
              <a:gd name="T78" fmla="*/ 119 w 565"/>
              <a:gd name="T79" fmla="*/ 116 h 638"/>
              <a:gd name="T80" fmla="*/ 118 w 565"/>
              <a:gd name="T81" fmla="*/ 122 h 638"/>
              <a:gd name="T82" fmla="*/ 116 w 565"/>
              <a:gd name="T83" fmla="*/ 129 h 638"/>
              <a:gd name="T84" fmla="*/ 113 w 565"/>
              <a:gd name="T85" fmla="*/ 136 h 638"/>
              <a:gd name="T86" fmla="*/ 112 w 565"/>
              <a:gd name="T87" fmla="*/ 146 h 638"/>
              <a:gd name="T88" fmla="*/ 112 w 565"/>
              <a:gd name="T89" fmla="*/ 150 h 638"/>
              <a:gd name="T90" fmla="*/ 102 w 565"/>
              <a:gd name="T91" fmla="*/ 158 h 638"/>
              <a:gd name="T92" fmla="*/ 88 w 565"/>
              <a:gd name="T93" fmla="*/ 158 h 638"/>
              <a:gd name="T94" fmla="*/ 69 w 565"/>
              <a:gd name="T95" fmla="*/ 148 h 638"/>
              <a:gd name="T96" fmla="*/ 47 w 565"/>
              <a:gd name="T97" fmla="*/ 155 h 638"/>
              <a:gd name="T98" fmla="*/ 35 w 565"/>
              <a:gd name="T99" fmla="*/ 128 h 638"/>
              <a:gd name="T100" fmla="*/ 20 w 565"/>
              <a:gd name="T101" fmla="*/ 113 h 638"/>
              <a:gd name="T102" fmla="*/ 5 w 565"/>
              <a:gd name="T103" fmla="*/ 83 h 638"/>
              <a:gd name="T104" fmla="*/ 27 w 565"/>
              <a:gd name="T105" fmla="*/ 49 h 638"/>
              <a:gd name="T106" fmla="*/ 42 w 565"/>
              <a:gd name="T107" fmla="*/ 36 h 638"/>
              <a:gd name="T108" fmla="*/ 46 w 565"/>
              <a:gd name="T109" fmla="*/ 12 h 638"/>
              <a:gd name="T110" fmla="*/ 56 w 565"/>
              <a:gd name="T111" fmla="*/ 0 h 638"/>
              <a:gd name="T112" fmla="*/ 76 w 565"/>
              <a:gd name="T113" fmla="*/ 7 h 638"/>
              <a:gd name="T114" fmla="*/ 96 w 565"/>
              <a:gd name="T115" fmla="*/ 1 h 638"/>
              <a:gd name="T116" fmla="*/ 109 w 565"/>
              <a:gd name="T117" fmla="*/ 11 h 638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565"/>
              <a:gd name="T178" fmla="*/ 0 h 638"/>
              <a:gd name="T179" fmla="*/ 565 w 565"/>
              <a:gd name="T180" fmla="*/ 638 h 638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565" h="638">
                <a:moveTo>
                  <a:pt x="433" y="44"/>
                </a:moveTo>
                <a:lnTo>
                  <a:pt x="433" y="44"/>
                </a:lnTo>
                <a:lnTo>
                  <a:pt x="429" y="46"/>
                </a:lnTo>
                <a:lnTo>
                  <a:pt x="423" y="47"/>
                </a:lnTo>
                <a:lnTo>
                  <a:pt x="417" y="53"/>
                </a:lnTo>
                <a:lnTo>
                  <a:pt x="411" y="59"/>
                </a:lnTo>
                <a:lnTo>
                  <a:pt x="403" y="69"/>
                </a:lnTo>
                <a:lnTo>
                  <a:pt x="398" y="85"/>
                </a:lnTo>
                <a:lnTo>
                  <a:pt x="396" y="99"/>
                </a:lnTo>
                <a:lnTo>
                  <a:pt x="394" y="112"/>
                </a:lnTo>
                <a:lnTo>
                  <a:pt x="392" y="122"/>
                </a:lnTo>
                <a:lnTo>
                  <a:pt x="384" y="126"/>
                </a:lnTo>
                <a:lnTo>
                  <a:pt x="372" y="122"/>
                </a:lnTo>
                <a:lnTo>
                  <a:pt x="360" y="118"/>
                </a:lnTo>
                <a:lnTo>
                  <a:pt x="346" y="110"/>
                </a:lnTo>
                <a:lnTo>
                  <a:pt x="335" y="107"/>
                </a:lnTo>
                <a:lnTo>
                  <a:pt x="325" y="105"/>
                </a:lnTo>
                <a:lnTo>
                  <a:pt x="319" y="107"/>
                </a:lnTo>
                <a:lnTo>
                  <a:pt x="317" y="118"/>
                </a:lnTo>
                <a:lnTo>
                  <a:pt x="325" y="128"/>
                </a:lnTo>
                <a:lnTo>
                  <a:pt x="337" y="138"/>
                </a:lnTo>
                <a:lnTo>
                  <a:pt x="346" y="146"/>
                </a:lnTo>
                <a:lnTo>
                  <a:pt x="358" y="152"/>
                </a:lnTo>
                <a:lnTo>
                  <a:pt x="372" y="154"/>
                </a:lnTo>
                <a:lnTo>
                  <a:pt x="388" y="150"/>
                </a:lnTo>
                <a:lnTo>
                  <a:pt x="402" y="142"/>
                </a:lnTo>
                <a:lnTo>
                  <a:pt x="407" y="134"/>
                </a:lnTo>
                <a:lnTo>
                  <a:pt x="413" y="124"/>
                </a:lnTo>
                <a:lnTo>
                  <a:pt x="417" y="112"/>
                </a:lnTo>
                <a:lnTo>
                  <a:pt x="423" y="103"/>
                </a:lnTo>
                <a:lnTo>
                  <a:pt x="429" y="97"/>
                </a:lnTo>
                <a:lnTo>
                  <a:pt x="437" y="97"/>
                </a:lnTo>
                <a:lnTo>
                  <a:pt x="447" y="105"/>
                </a:lnTo>
                <a:lnTo>
                  <a:pt x="468" y="122"/>
                </a:lnTo>
                <a:lnTo>
                  <a:pt x="486" y="132"/>
                </a:lnTo>
                <a:lnTo>
                  <a:pt x="502" y="138"/>
                </a:lnTo>
                <a:lnTo>
                  <a:pt x="514" y="142"/>
                </a:lnTo>
                <a:lnTo>
                  <a:pt x="524" y="144"/>
                </a:lnTo>
                <a:lnTo>
                  <a:pt x="537" y="148"/>
                </a:lnTo>
                <a:lnTo>
                  <a:pt x="549" y="154"/>
                </a:lnTo>
                <a:lnTo>
                  <a:pt x="559" y="164"/>
                </a:lnTo>
                <a:lnTo>
                  <a:pt x="565" y="177"/>
                </a:lnTo>
                <a:lnTo>
                  <a:pt x="561" y="191"/>
                </a:lnTo>
                <a:lnTo>
                  <a:pt x="553" y="207"/>
                </a:lnTo>
                <a:lnTo>
                  <a:pt x="543" y="221"/>
                </a:lnTo>
                <a:lnTo>
                  <a:pt x="531" y="232"/>
                </a:lnTo>
                <a:lnTo>
                  <a:pt x="524" y="240"/>
                </a:lnTo>
                <a:lnTo>
                  <a:pt x="520" y="242"/>
                </a:lnTo>
                <a:lnTo>
                  <a:pt x="524" y="242"/>
                </a:lnTo>
                <a:lnTo>
                  <a:pt x="533" y="242"/>
                </a:lnTo>
                <a:lnTo>
                  <a:pt x="543" y="240"/>
                </a:lnTo>
                <a:lnTo>
                  <a:pt x="555" y="242"/>
                </a:lnTo>
                <a:lnTo>
                  <a:pt x="561" y="246"/>
                </a:lnTo>
                <a:lnTo>
                  <a:pt x="561" y="252"/>
                </a:lnTo>
                <a:lnTo>
                  <a:pt x="555" y="262"/>
                </a:lnTo>
                <a:lnTo>
                  <a:pt x="543" y="270"/>
                </a:lnTo>
                <a:lnTo>
                  <a:pt x="529" y="278"/>
                </a:lnTo>
                <a:lnTo>
                  <a:pt x="516" y="286"/>
                </a:lnTo>
                <a:lnTo>
                  <a:pt x="506" y="290"/>
                </a:lnTo>
                <a:lnTo>
                  <a:pt x="502" y="292"/>
                </a:lnTo>
                <a:lnTo>
                  <a:pt x="506" y="292"/>
                </a:lnTo>
                <a:lnTo>
                  <a:pt x="516" y="295"/>
                </a:lnTo>
                <a:lnTo>
                  <a:pt x="528" y="303"/>
                </a:lnTo>
                <a:lnTo>
                  <a:pt x="537" y="315"/>
                </a:lnTo>
                <a:lnTo>
                  <a:pt x="541" y="329"/>
                </a:lnTo>
                <a:lnTo>
                  <a:pt x="543" y="353"/>
                </a:lnTo>
                <a:lnTo>
                  <a:pt x="543" y="374"/>
                </a:lnTo>
                <a:lnTo>
                  <a:pt x="549" y="396"/>
                </a:lnTo>
                <a:lnTo>
                  <a:pt x="555" y="408"/>
                </a:lnTo>
                <a:lnTo>
                  <a:pt x="561" y="418"/>
                </a:lnTo>
                <a:lnTo>
                  <a:pt x="565" y="425"/>
                </a:lnTo>
                <a:lnTo>
                  <a:pt x="563" y="435"/>
                </a:lnTo>
                <a:lnTo>
                  <a:pt x="553" y="445"/>
                </a:lnTo>
                <a:lnTo>
                  <a:pt x="541" y="451"/>
                </a:lnTo>
                <a:lnTo>
                  <a:pt x="528" y="449"/>
                </a:lnTo>
                <a:lnTo>
                  <a:pt x="514" y="445"/>
                </a:lnTo>
                <a:lnTo>
                  <a:pt x="502" y="441"/>
                </a:lnTo>
                <a:lnTo>
                  <a:pt x="490" y="443"/>
                </a:lnTo>
                <a:lnTo>
                  <a:pt x="482" y="453"/>
                </a:lnTo>
                <a:lnTo>
                  <a:pt x="476" y="465"/>
                </a:lnTo>
                <a:lnTo>
                  <a:pt x="474" y="479"/>
                </a:lnTo>
                <a:lnTo>
                  <a:pt x="472" y="492"/>
                </a:lnTo>
                <a:lnTo>
                  <a:pt x="470" y="506"/>
                </a:lnTo>
                <a:lnTo>
                  <a:pt x="463" y="518"/>
                </a:lnTo>
                <a:lnTo>
                  <a:pt x="457" y="532"/>
                </a:lnTo>
                <a:lnTo>
                  <a:pt x="449" y="545"/>
                </a:lnTo>
                <a:lnTo>
                  <a:pt x="447" y="567"/>
                </a:lnTo>
                <a:lnTo>
                  <a:pt x="445" y="587"/>
                </a:lnTo>
                <a:lnTo>
                  <a:pt x="445" y="599"/>
                </a:lnTo>
                <a:lnTo>
                  <a:pt x="445" y="604"/>
                </a:lnTo>
                <a:lnTo>
                  <a:pt x="445" y="606"/>
                </a:lnTo>
                <a:lnTo>
                  <a:pt x="405" y="634"/>
                </a:lnTo>
                <a:lnTo>
                  <a:pt x="382" y="610"/>
                </a:lnTo>
                <a:lnTo>
                  <a:pt x="350" y="634"/>
                </a:lnTo>
                <a:lnTo>
                  <a:pt x="317" y="638"/>
                </a:lnTo>
                <a:lnTo>
                  <a:pt x="274" y="595"/>
                </a:lnTo>
                <a:lnTo>
                  <a:pt x="234" y="638"/>
                </a:lnTo>
                <a:lnTo>
                  <a:pt x="185" y="622"/>
                </a:lnTo>
                <a:lnTo>
                  <a:pt x="146" y="565"/>
                </a:lnTo>
                <a:lnTo>
                  <a:pt x="140" y="514"/>
                </a:lnTo>
                <a:lnTo>
                  <a:pt x="91" y="514"/>
                </a:lnTo>
                <a:lnTo>
                  <a:pt x="77" y="453"/>
                </a:lnTo>
                <a:lnTo>
                  <a:pt x="0" y="394"/>
                </a:lnTo>
                <a:lnTo>
                  <a:pt x="18" y="333"/>
                </a:lnTo>
                <a:lnTo>
                  <a:pt x="77" y="272"/>
                </a:lnTo>
                <a:lnTo>
                  <a:pt x="106" y="199"/>
                </a:lnTo>
                <a:lnTo>
                  <a:pt x="134" y="156"/>
                </a:lnTo>
                <a:lnTo>
                  <a:pt x="165" y="144"/>
                </a:lnTo>
                <a:lnTo>
                  <a:pt x="144" y="101"/>
                </a:lnTo>
                <a:lnTo>
                  <a:pt x="183" y="51"/>
                </a:lnTo>
                <a:lnTo>
                  <a:pt x="179" y="8"/>
                </a:lnTo>
                <a:lnTo>
                  <a:pt x="224" y="0"/>
                </a:lnTo>
                <a:lnTo>
                  <a:pt x="252" y="34"/>
                </a:lnTo>
                <a:lnTo>
                  <a:pt x="301" y="30"/>
                </a:lnTo>
                <a:lnTo>
                  <a:pt x="344" y="20"/>
                </a:lnTo>
                <a:lnTo>
                  <a:pt x="384" y="4"/>
                </a:lnTo>
                <a:lnTo>
                  <a:pt x="415" y="22"/>
                </a:lnTo>
                <a:lnTo>
                  <a:pt x="433" y="44"/>
                </a:lnTo>
              </a:path>
            </a:pathLst>
          </a:custGeom>
          <a:solidFill>
            <a:schemeClr val="accent1"/>
          </a:solidFill>
          <a:ln w="6350">
            <a:solidFill>
              <a:schemeClr val="bg1"/>
            </a:solidFill>
            <a:prstDash val="solid"/>
            <a:round/>
          </a:ln>
        </p:spPr>
        <p:txBody>
          <a:bodyPr lIns="57924" tIns="28962" rIns="57924" bIns="28962"/>
          <a:lstStyle/>
          <a:p>
            <a:endParaRPr lang="zh-CN" altLang="en-US" sz="1015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152" name="直接连接符 151"/>
          <p:cNvCxnSpPr/>
          <p:nvPr/>
        </p:nvCxnSpPr>
        <p:spPr>
          <a:xfrm>
            <a:off x="4298140" y="2348362"/>
            <a:ext cx="159923" cy="15752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直接连接符 152"/>
          <p:cNvCxnSpPr/>
          <p:nvPr/>
        </p:nvCxnSpPr>
        <p:spPr>
          <a:xfrm>
            <a:off x="4458064" y="2505880"/>
            <a:ext cx="142659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接连接符 153"/>
          <p:cNvCxnSpPr/>
          <p:nvPr/>
        </p:nvCxnSpPr>
        <p:spPr>
          <a:xfrm>
            <a:off x="4162899" y="2671403"/>
            <a:ext cx="159923" cy="15752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直接连接符 154"/>
          <p:cNvCxnSpPr/>
          <p:nvPr/>
        </p:nvCxnSpPr>
        <p:spPr>
          <a:xfrm>
            <a:off x="4322822" y="2828920"/>
            <a:ext cx="156183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V="1">
            <a:off x="4257692" y="3249698"/>
            <a:ext cx="200369" cy="12984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4458064" y="3249697"/>
            <a:ext cx="142659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3840284" y="3979929"/>
            <a:ext cx="159923" cy="15752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直接连接符 158"/>
          <p:cNvCxnSpPr/>
          <p:nvPr/>
        </p:nvCxnSpPr>
        <p:spPr>
          <a:xfrm>
            <a:off x="4000206" y="4137447"/>
            <a:ext cx="138720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矩形 159"/>
          <p:cNvSpPr/>
          <p:nvPr/>
        </p:nvSpPr>
        <p:spPr>
          <a:xfrm>
            <a:off x="4890156" y="2201258"/>
            <a:ext cx="1040309" cy="243156"/>
          </a:xfrm>
          <a:prstGeom prst="rect">
            <a:avLst/>
          </a:prstGeom>
        </p:spPr>
        <p:txBody>
          <a:bodyPr wrap="none" lIns="57924" tIns="28962" rIns="57924" bIns="28962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1" name="矩形 160"/>
          <p:cNvSpPr/>
          <p:nvPr/>
        </p:nvSpPr>
        <p:spPr>
          <a:xfrm>
            <a:off x="4890156" y="2566273"/>
            <a:ext cx="1040309" cy="243156"/>
          </a:xfrm>
          <a:prstGeom prst="rect">
            <a:avLst/>
          </a:prstGeom>
        </p:spPr>
        <p:txBody>
          <a:bodyPr wrap="none" lIns="57924" tIns="28962" rIns="57924" bIns="28962">
            <a:spAutoFit/>
          </a:bodyPr>
          <a:lstStyle/>
          <a:p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点击添加文本</a:t>
            </a:r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2" name="矩形 161"/>
          <p:cNvSpPr/>
          <p:nvPr/>
        </p:nvSpPr>
        <p:spPr>
          <a:xfrm>
            <a:off x="4890156" y="2988179"/>
            <a:ext cx="1040309" cy="243156"/>
          </a:xfrm>
          <a:prstGeom prst="rect">
            <a:avLst/>
          </a:prstGeom>
        </p:spPr>
        <p:txBody>
          <a:bodyPr wrap="none" lIns="57924" tIns="28962" rIns="57924" bIns="28962">
            <a:spAutoFit/>
          </a:bodyPr>
          <a:lstStyle/>
          <a:p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点击添加文本</a:t>
            </a:r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" name="矩形 162"/>
          <p:cNvSpPr/>
          <p:nvPr/>
        </p:nvSpPr>
        <p:spPr>
          <a:xfrm>
            <a:off x="4407779" y="3831417"/>
            <a:ext cx="1040309" cy="243156"/>
          </a:xfrm>
          <a:prstGeom prst="rect">
            <a:avLst/>
          </a:prstGeom>
        </p:spPr>
        <p:txBody>
          <a:bodyPr wrap="none" lIns="57924" tIns="28962" rIns="57924" bIns="28962">
            <a:spAutoFit/>
          </a:bodyPr>
          <a:lstStyle/>
          <a:p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点击添加文本</a:t>
            </a:r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" name="矩形标注 163"/>
          <p:cNvSpPr/>
          <p:nvPr/>
        </p:nvSpPr>
        <p:spPr>
          <a:xfrm>
            <a:off x="6224374" y="1834533"/>
            <a:ext cx="1837253" cy="2471741"/>
          </a:xfrm>
          <a:prstGeom prst="wedgeRectCallout">
            <a:avLst>
              <a:gd name="adj1" fmla="val -72333"/>
              <a:gd name="adj2" fmla="val 197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7924" tIns="28962" rIns="57924" bIns="28962" rtlCol="0" anchor="ctr"/>
          <a:lstStyle/>
          <a:p>
            <a:pPr algn="ctr"/>
            <a:endParaRPr lang="zh-CN" altLang="en-US" sz="1015"/>
          </a:p>
        </p:txBody>
      </p:sp>
      <p:sp>
        <p:nvSpPr>
          <p:cNvPr id="165" name="TextBox 81"/>
          <p:cNvSpPr txBox="1"/>
          <p:nvPr/>
        </p:nvSpPr>
        <p:spPr>
          <a:xfrm>
            <a:off x="6315619" y="1920114"/>
            <a:ext cx="1746008" cy="2369122"/>
          </a:xfrm>
          <a:prstGeom prst="rect">
            <a:avLst/>
          </a:prstGeom>
          <a:noFill/>
        </p:spPr>
        <p:txBody>
          <a:bodyPr wrap="square" lIns="57924" tIns="28962" rIns="57924" bIns="28962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lang="zh-CN" alt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8000" fill="hold" nodeType="afterEffect" p14:presetBounceEnd="5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000">
                                          <p:cBhvr additive="base">
                                            <p:cTn id="7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000">
                                          <p:cBhvr additive="base">
                                            <p:cTn id="8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1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1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1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100"/>
                                            <p:tgtEl>
                                              <p:spTgt spid="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8" grpId="0" animBg="1"/>
          <p:bldP spid="149" grpId="0" animBg="1"/>
          <p:bldP spid="150" grpId="0" animBg="1"/>
          <p:bldP spid="151" grpId="0" animBg="1"/>
          <p:bldP spid="160" grpId="0"/>
          <p:bldP spid="161" grpId="0"/>
          <p:bldP spid="162" grpId="0"/>
          <p:bldP spid="163" grpId="0"/>
          <p:bldP spid="164" grpId="0" animBg="1"/>
          <p:bldP spid="165" grpId="0"/>
          <p:bldP spid="165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8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1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1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1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100"/>
                                            <p:tgtEl>
                                              <p:spTgt spid="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8" grpId="0" animBg="1"/>
          <p:bldP spid="149" grpId="0" animBg="1"/>
          <p:bldP spid="150" grpId="0" animBg="1"/>
          <p:bldP spid="151" grpId="0" animBg="1"/>
          <p:bldP spid="160" grpId="0"/>
          <p:bldP spid="161" grpId="0"/>
          <p:bldP spid="162" grpId="0"/>
          <p:bldP spid="163" grpId="0"/>
          <p:bldP spid="164" grpId="0" animBg="1"/>
          <p:bldP spid="165" grpId="0"/>
          <p:bldP spid="165" grpId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主要创新</a:t>
            </a:r>
            <a:endParaRPr lang="zh-CN" altLang="en-US" dirty="0"/>
          </a:p>
        </p:txBody>
      </p:sp>
      <p:sp>
        <p:nvSpPr>
          <p:cNvPr id="20" name="任意多边形 19"/>
          <p:cNvSpPr/>
          <p:nvPr/>
        </p:nvSpPr>
        <p:spPr>
          <a:xfrm>
            <a:off x="1748392" y="1264027"/>
            <a:ext cx="2089562" cy="2464611"/>
          </a:xfrm>
          <a:custGeom>
            <a:avLst/>
            <a:gdLst>
              <a:gd name="connsiteX0" fmla="*/ 0 w 3429024"/>
              <a:gd name="connsiteY0" fmla="*/ 1714512 h 3429024"/>
              <a:gd name="connsiteX1" fmla="*/ 502171 w 3429024"/>
              <a:gd name="connsiteY1" fmla="*/ 502169 h 3429024"/>
              <a:gd name="connsiteX2" fmla="*/ 1714515 w 3429024"/>
              <a:gd name="connsiteY2" fmla="*/ 2 h 3429024"/>
              <a:gd name="connsiteX3" fmla="*/ 2926858 w 3429024"/>
              <a:gd name="connsiteY3" fmla="*/ 502173 h 3429024"/>
              <a:gd name="connsiteX4" fmla="*/ 3429025 w 3429024"/>
              <a:gd name="connsiteY4" fmla="*/ 1714517 h 3429024"/>
              <a:gd name="connsiteX5" fmla="*/ 2926856 w 3429024"/>
              <a:gd name="connsiteY5" fmla="*/ 2926860 h 3429024"/>
              <a:gd name="connsiteX6" fmla="*/ 1714512 w 3429024"/>
              <a:gd name="connsiteY6" fmla="*/ 3429029 h 3429024"/>
              <a:gd name="connsiteX7" fmla="*/ 502169 w 3429024"/>
              <a:gd name="connsiteY7" fmla="*/ 2926859 h 3429024"/>
              <a:gd name="connsiteX8" fmla="*/ 1 w 3429024"/>
              <a:gd name="connsiteY8" fmla="*/ 1714515 h 3429024"/>
              <a:gd name="connsiteX9" fmla="*/ 0 w 3429024"/>
              <a:gd name="connsiteY9" fmla="*/ 1714512 h 3429024"/>
              <a:gd name="connsiteX0-1" fmla="*/ 0 w 3429026"/>
              <a:gd name="connsiteY0-2" fmla="*/ 1714511 h 4143384"/>
              <a:gd name="connsiteX1-3" fmla="*/ 502171 w 3429026"/>
              <a:gd name="connsiteY1-4" fmla="*/ 502168 h 4143384"/>
              <a:gd name="connsiteX2-5" fmla="*/ 1714515 w 3429026"/>
              <a:gd name="connsiteY2-6" fmla="*/ 1 h 4143384"/>
              <a:gd name="connsiteX3-7" fmla="*/ 2926858 w 3429026"/>
              <a:gd name="connsiteY3-8" fmla="*/ 502172 h 4143384"/>
              <a:gd name="connsiteX4-9" fmla="*/ 3429025 w 3429026"/>
              <a:gd name="connsiteY4-10" fmla="*/ 1714516 h 4143384"/>
              <a:gd name="connsiteX5-11" fmla="*/ 2926856 w 3429026"/>
              <a:gd name="connsiteY5-12" fmla="*/ 2926859 h 4143384"/>
              <a:gd name="connsiteX6-13" fmla="*/ 1714512 w 3429026"/>
              <a:gd name="connsiteY6-14" fmla="*/ 4143384 h 4143384"/>
              <a:gd name="connsiteX7-15" fmla="*/ 502169 w 3429026"/>
              <a:gd name="connsiteY7-16" fmla="*/ 2926858 h 4143384"/>
              <a:gd name="connsiteX8-17" fmla="*/ 1 w 3429026"/>
              <a:gd name="connsiteY8-18" fmla="*/ 1714514 h 4143384"/>
              <a:gd name="connsiteX9-19" fmla="*/ 0 w 3429026"/>
              <a:gd name="connsiteY9-20" fmla="*/ 1714511 h 4143384"/>
              <a:gd name="connsiteX0-21" fmla="*/ 0 w 3429026"/>
              <a:gd name="connsiteY0-22" fmla="*/ 1714511 h 4143384"/>
              <a:gd name="connsiteX1-23" fmla="*/ 502171 w 3429026"/>
              <a:gd name="connsiteY1-24" fmla="*/ 502168 h 4143384"/>
              <a:gd name="connsiteX2-25" fmla="*/ 1714515 w 3429026"/>
              <a:gd name="connsiteY2-26" fmla="*/ 1 h 4143384"/>
              <a:gd name="connsiteX3-27" fmla="*/ 2926858 w 3429026"/>
              <a:gd name="connsiteY3-28" fmla="*/ 502172 h 4143384"/>
              <a:gd name="connsiteX4-29" fmla="*/ 3429025 w 3429026"/>
              <a:gd name="connsiteY4-30" fmla="*/ 1714516 h 4143384"/>
              <a:gd name="connsiteX5-31" fmla="*/ 2926856 w 3429026"/>
              <a:gd name="connsiteY5-32" fmla="*/ 2926859 h 4143384"/>
              <a:gd name="connsiteX6-33" fmla="*/ 1714512 w 3429026"/>
              <a:gd name="connsiteY6-34" fmla="*/ 4143384 h 4143384"/>
              <a:gd name="connsiteX7-35" fmla="*/ 502169 w 3429026"/>
              <a:gd name="connsiteY7-36" fmla="*/ 2926858 h 4143384"/>
              <a:gd name="connsiteX8-37" fmla="*/ 1 w 3429026"/>
              <a:gd name="connsiteY8-38" fmla="*/ 1714514 h 4143384"/>
              <a:gd name="connsiteX9-39" fmla="*/ 0 w 3429026"/>
              <a:gd name="connsiteY9-40" fmla="*/ 1714511 h 4143384"/>
              <a:gd name="connsiteX0-41" fmla="*/ 0 w 3429026"/>
              <a:gd name="connsiteY0-42" fmla="*/ 1714511 h 4143384"/>
              <a:gd name="connsiteX1-43" fmla="*/ 502171 w 3429026"/>
              <a:gd name="connsiteY1-44" fmla="*/ 502168 h 4143384"/>
              <a:gd name="connsiteX2-45" fmla="*/ 1714515 w 3429026"/>
              <a:gd name="connsiteY2-46" fmla="*/ 1 h 4143384"/>
              <a:gd name="connsiteX3-47" fmla="*/ 2926858 w 3429026"/>
              <a:gd name="connsiteY3-48" fmla="*/ 502172 h 4143384"/>
              <a:gd name="connsiteX4-49" fmla="*/ 3429025 w 3429026"/>
              <a:gd name="connsiteY4-50" fmla="*/ 1714516 h 4143384"/>
              <a:gd name="connsiteX5-51" fmla="*/ 2926856 w 3429026"/>
              <a:gd name="connsiteY5-52" fmla="*/ 2926859 h 4143384"/>
              <a:gd name="connsiteX6-53" fmla="*/ 1714512 w 3429026"/>
              <a:gd name="connsiteY6-54" fmla="*/ 4143384 h 4143384"/>
              <a:gd name="connsiteX7-55" fmla="*/ 502169 w 3429026"/>
              <a:gd name="connsiteY7-56" fmla="*/ 2926858 h 4143384"/>
              <a:gd name="connsiteX8-57" fmla="*/ 1 w 3429026"/>
              <a:gd name="connsiteY8-58" fmla="*/ 1714514 h 4143384"/>
              <a:gd name="connsiteX9-59" fmla="*/ 0 w 3429026"/>
              <a:gd name="connsiteY9-60" fmla="*/ 1714511 h 4143384"/>
              <a:gd name="connsiteX0-61" fmla="*/ 0 w 3429026"/>
              <a:gd name="connsiteY0-62" fmla="*/ 1714511 h 4143384"/>
              <a:gd name="connsiteX1-63" fmla="*/ 502171 w 3429026"/>
              <a:gd name="connsiteY1-64" fmla="*/ 502168 h 4143384"/>
              <a:gd name="connsiteX2-65" fmla="*/ 1714515 w 3429026"/>
              <a:gd name="connsiteY2-66" fmla="*/ 1 h 4143384"/>
              <a:gd name="connsiteX3-67" fmla="*/ 2926858 w 3429026"/>
              <a:gd name="connsiteY3-68" fmla="*/ 502172 h 4143384"/>
              <a:gd name="connsiteX4-69" fmla="*/ 3429025 w 3429026"/>
              <a:gd name="connsiteY4-70" fmla="*/ 1714516 h 4143384"/>
              <a:gd name="connsiteX5-71" fmla="*/ 2926856 w 3429026"/>
              <a:gd name="connsiteY5-72" fmla="*/ 2926859 h 4143384"/>
              <a:gd name="connsiteX6-73" fmla="*/ 1714512 w 3429026"/>
              <a:gd name="connsiteY6-74" fmla="*/ 4143384 h 4143384"/>
              <a:gd name="connsiteX7-75" fmla="*/ 502169 w 3429026"/>
              <a:gd name="connsiteY7-76" fmla="*/ 2926858 h 4143384"/>
              <a:gd name="connsiteX8-77" fmla="*/ 1 w 3429026"/>
              <a:gd name="connsiteY8-78" fmla="*/ 1714514 h 4143384"/>
              <a:gd name="connsiteX9-79" fmla="*/ 0 w 3429026"/>
              <a:gd name="connsiteY9-80" fmla="*/ 1714511 h 4143384"/>
              <a:gd name="connsiteX0-81" fmla="*/ 0 w 3429026"/>
              <a:gd name="connsiteY0-82" fmla="*/ 1714511 h 4168108"/>
              <a:gd name="connsiteX1-83" fmla="*/ 502171 w 3429026"/>
              <a:gd name="connsiteY1-84" fmla="*/ 502168 h 4168108"/>
              <a:gd name="connsiteX2-85" fmla="*/ 1714515 w 3429026"/>
              <a:gd name="connsiteY2-86" fmla="*/ 1 h 4168108"/>
              <a:gd name="connsiteX3-87" fmla="*/ 2926858 w 3429026"/>
              <a:gd name="connsiteY3-88" fmla="*/ 502172 h 4168108"/>
              <a:gd name="connsiteX4-89" fmla="*/ 3429025 w 3429026"/>
              <a:gd name="connsiteY4-90" fmla="*/ 1714516 h 4168108"/>
              <a:gd name="connsiteX5-91" fmla="*/ 2926856 w 3429026"/>
              <a:gd name="connsiteY5-92" fmla="*/ 2926859 h 4168108"/>
              <a:gd name="connsiteX6-93" fmla="*/ 1714512 w 3429026"/>
              <a:gd name="connsiteY6-94" fmla="*/ 4143384 h 4168108"/>
              <a:gd name="connsiteX7-95" fmla="*/ 502169 w 3429026"/>
              <a:gd name="connsiteY7-96" fmla="*/ 2926858 h 4168108"/>
              <a:gd name="connsiteX8-97" fmla="*/ 1 w 3429026"/>
              <a:gd name="connsiteY8-98" fmla="*/ 1714514 h 4168108"/>
              <a:gd name="connsiteX9-99" fmla="*/ 0 w 3429026"/>
              <a:gd name="connsiteY9-100" fmla="*/ 1714511 h 4168108"/>
              <a:gd name="connsiteX0-101" fmla="*/ 0 w 3429026"/>
              <a:gd name="connsiteY0-102" fmla="*/ 1714511 h 4271910"/>
              <a:gd name="connsiteX1-103" fmla="*/ 502171 w 3429026"/>
              <a:gd name="connsiteY1-104" fmla="*/ 502168 h 4271910"/>
              <a:gd name="connsiteX2-105" fmla="*/ 1714515 w 3429026"/>
              <a:gd name="connsiteY2-106" fmla="*/ 1 h 4271910"/>
              <a:gd name="connsiteX3-107" fmla="*/ 2926858 w 3429026"/>
              <a:gd name="connsiteY3-108" fmla="*/ 502172 h 4271910"/>
              <a:gd name="connsiteX4-109" fmla="*/ 3429025 w 3429026"/>
              <a:gd name="connsiteY4-110" fmla="*/ 1714516 h 4271910"/>
              <a:gd name="connsiteX5-111" fmla="*/ 2926856 w 3429026"/>
              <a:gd name="connsiteY5-112" fmla="*/ 2926859 h 4271910"/>
              <a:gd name="connsiteX6-113" fmla="*/ 1714512 w 3429026"/>
              <a:gd name="connsiteY6-114" fmla="*/ 4143384 h 4271910"/>
              <a:gd name="connsiteX7-115" fmla="*/ 502169 w 3429026"/>
              <a:gd name="connsiteY7-116" fmla="*/ 2926858 h 4271910"/>
              <a:gd name="connsiteX8-117" fmla="*/ 1 w 3429026"/>
              <a:gd name="connsiteY8-118" fmla="*/ 1714514 h 4271910"/>
              <a:gd name="connsiteX9-119" fmla="*/ 0 w 3429026"/>
              <a:gd name="connsiteY9-120" fmla="*/ 1714511 h 4271910"/>
              <a:gd name="connsiteX0-121" fmla="*/ 0 w 3429026"/>
              <a:gd name="connsiteY0-122" fmla="*/ 1714511 h 4271910"/>
              <a:gd name="connsiteX1-123" fmla="*/ 502171 w 3429026"/>
              <a:gd name="connsiteY1-124" fmla="*/ 502168 h 4271910"/>
              <a:gd name="connsiteX2-125" fmla="*/ 1714515 w 3429026"/>
              <a:gd name="connsiteY2-126" fmla="*/ 1 h 4271910"/>
              <a:gd name="connsiteX3-127" fmla="*/ 2926858 w 3429026"/>
              <a:gd name="connsiteY3-128" fmla="*/ 502172 h 4271910"/>
              <a:gd name="connsiteX4-129" fmla="*/ 3429025 w 3429026"/>
              <a:gd name="connsiteY4-130" fmla="*/ 1714516 h 4271910"/>
              <a:gd name="connsiteX5-131" fmla="*/ 2926856 w 3429026"/>
              <a:gd name="connsiteY5-132" fmla="*/ 2926859 h 4271910"/>
              <a:gd name="connsiteX6-133" fmla="*/ 1714512 w 3429026"/>
              <a:gd name="connsiteY6-134" fmla="*/ 4143384 h 4271910"/>
              <a:gd name="connsiteX7-135" fmla="*/ 502169 w 3429026"/>
              <a:gd name="connsiteY7-136" fmla="*/ 2926858 h 4271910"/>
              <a:gd name="connsiteX8-137" fmla="*/ 1 w 3429026"/>
              <a:gd name="connsiteY8-138" fmla="*/ 1714514 h 4271910"/>
              <a:gd name="connsiteX9-139" fmla="*/ 0 w 3429026"/>
              <a:gd name="connsiteY9-140" fmla="*/ 1714511 h 4271910"/>
              <a:gd name="connsiteX0-141" fmla="*/ 0 w 3429026"/>
              <a:gd name="connsiteY0-142" fmla="*/ 1714511 h 4271910"/>
              <a:gd name="connsiteX1-143" fmla="*/ 502171 w 3429026"/>
              <a:gd name="connsiteY1-144" fmla="*/ 502168 h 4271910"/>
              <a:gd name="connsiteX2-145" fmla="*/ 1714515 w 3429026"/>
              <a:gd name="connsiteY2-146" fmla="*/ 1 h 4271910"/>
              <a:gd name="connsiteX3-147" fmla="*/ 2926858 w 3429026"/>
              <a:gd name="connsiteY3-148" fmla="*/ 502172 h 4271910"/>
              <a:gd name="connsiteX4-149" fmla="*/ 3429025 w 3429026"/>
              <a:gd name="connsiteY4-150" fmla="*/ 1714516 h 4271910"/>
              <a:gd name="connsiteX5-151" fmla="*/ 2926856 w 3429026"/>
              <a:gd name="connsiteY5-152" fmla="*/ 2926859 h 4271910"/>
              <a:gd name="connsiteX6-153" fmla="*/ 1714512 w 3429026"/>
              <a:gd name="connsiteY6-154" fmla="*/ 4143384 h 4271910"/>
              <a:gd name="connsiteX7-155" fmla="*/ 716451 w 3429026"/>
              <a:gd name="connsiteY7-156" fmla="*/ 2926858 h 4271910"/>
              <a:gd name="connsiteX8-157" fmla="*/ 1 w 3429026"/>
              <a:gd name="connsiteY8-158" fmla="*/ 1714514 h 4271910"/>
              <a:gd name="connsiteX9-159" fmla="*/ 0 w 3429026"/>
              <a:gd name="connsiteY9-160" fmla="*/ 1714511 h 4271910"/>
              <a:gd name="connsiteX0-161" fmla="*/ 0 w 3429026"/>
              <a:gd name="connsiteY0-162" fmla="*/ 1714511 h 4271910"/>
              <a:gd name="connsiteX1-163" fmla="*/ 502171 w 3429026"/>
              <a:gd name="connsiteY1-164" fmla="*/ 502168 h 4271910"/>
              <a:gd name="connsiteX2-165" fmla="*/ 1714515 w 3429026"/>
              <a:gd name="connsiteY2-166" fmla="*/ 1 h 4271910"/>
              <a:gd name="connsiteX3-167" fmla="*/ 2926858 w 3429026"/>
              <a:gd name="connsiteY3-168" fmla="*/ 502172 h 4271910"/>
              <a:gd name="connsiteX4-169" fmla="*/ 3429025 w 3429026"/>
              <a:gd name="connsiteY4-170" fmla="*/ 1714516 h 4271910"/>
              <a:gd name="connsiteX5-171" fmla="*/ 2712510 w 3429026"/>
              <a:gd name="connsiteY5-172" fmla="*/ 2926859 h 4271910"/>
              <a:gd name="connsiteX6-173" fmla="*/ 1714512 w 3429026"/>
              <a:gd name="connsiteY6-174" fmla="*/ 4143384 h 4271910"/>
              <a:gd name="connsiteX7-175" fmla="*/ 716451 w 3429026"/>
              <a:gd name="connsiteY7-176" fmla="*/ 2926858 h 4271910"/>
              <a:gd name="connsiteX8-177" fmla="*/ 1 w 3429026"/>
              <a:gd name="connsiteY8-178" fmla="*/ 1714514 h 4271910"/>
              <a:gd name="connsiteX9-179" fmla="*/ 0 w 3429026"/>
              <a:gd name="connsiteY9-180" fmla="*/ 1714511 h 4271910"/>
              <a:gd name="connsiteX0-181" fmla="*/ 0 w 3429026"/>
              <a:gd name="connsiteY0-182" fmla="*/ 1714511 h 4271910"/>
              <a:gd name="connsiteX1-183" fmla="*/ 502171 w 3429026"/>
              <a:gd name="connsiteY1-184" fmla="*/ 502168 h 4271910"/>
              <a:gd name="connsiteX2-185" fmla="*/ 1714515 w 3429026"/>
              <a:gd name="connsiteY2-186" fmla="*/ 1 h 4271910"/>
              <a:gd name="connsiteX3-187" fmla="*/ 2926858 w 3429026"/>
              <a:gd name="connsiteY3-188" fmla="*/ 502172 h 4271910"/>
              <a:gd name="connsiteX4-189" fmla="*/ 3429025 w 3429026"/>
              <a:gd name="connsiteY4-190" fmla="*/ 1714516 h 4271910"/>
              <a:gd name="connsiteX5-191" fmla="*/ 2712510 w 3429026"/>
              <a:gd name="connsiteY5-192" fmla="*/ 2926859 h 4271910"/>
              <a:gd name="connsiteX6-193" fmla="*/ 1714512 w 3429026"/>
              <a:gd name="connsiteY6-194" fmla="*/ 4143384 h 4271910"/>
              <a:gd name="connsiteX7-195" fmla="*/ 716451 w 3429026"/>
              <a:gd name="connsiteY7-196" fmla="*/ 2926858 h 4271910"/>
              <a:gd name="connsiteX8-197" fmla="*/ 1 w 3429026"/>
              <a:gd name="connsiteY8-198" fmla="*/ 1714514 h 4271910"/>
              <a:gd name="connsiteX9-199" fmla="*/ 0 w 3429026"/>
              <a:gd name="connsiteY9-200" fmla="*/ 1714511 h 4271910"/>
              <a:gd name="connsiteX0-201" fmla="*/ 0 w 3429026"/>
              <a:gd name="connsiteY0-202" fmla="*/ 1714511 h 4271910"/>
              <a:gd name="connsiteX1-203" fmla="*/ 502171 w 3429026"/>
              <a:gd name="connsiteY1-204" fmla="*/ 502168 h 4271910"/>
              <a:gd name="connsiteX2-205" fmla="*/ 1714515 w 3429026"/>
              <a:gd name="connsiteY2-206" fmla="*/ 1 h 4271910"/>
              <a:gd name="connsiteX3-207" fmla="*/ 2926858 w 3429026"/>
              <a:gd name="connsiteY3-208" fmla="*/ 502172 h 4271910"/>
              <a:gd name="connsiteX4-209" fmla="*/ 3429025 w 3429026"/>
              <a:gd name="connsiteY4-210" fmla="*/ 1714516 h 4271910"/>
              <a:gd name="connsiteX5-211" fmla="*/ 2712510 w 3429026"/>
              <a:gd name="connsiteY5-212" fmla="*/ 2926859 h 4271910"/>
              <a:gd name="connsiteX6-213" fmla="*/ 1714512 w 3429026"/>
              <a:gd name="connsiteY6-214" fmla="*/ 4143384 h 4271910"/>
              <a:gd name="connsiteX7-215" fmla="*/ 716451 w 3429026"/>
              <a:gd name="connsiteY7-216" fmla="*/ 2926858 h 4271910"/>
              <a:gd name="connsiteX8-217" fmla="*/ 1 w 3429026"/>
              <a:gd name="connsiteY8-218" fmla="*/ 1714514 h 4271910"/>
              <a:gd name="connsiteX9-219" fmla="*/ 0 w 3429026"/>
              <a:gd name="connsiteY9-220" fmla="*/ 1714511 h 4271910"/>
              <a:gd name="connsiteX0-221" fmla="*/ 0 w 3429026"/>
              <a:gd name="connsiteY0-222" fmla="*/ 1714511 h 4271910"/>
              <a:gd name="connsiteX1-223" fmla="*/ 502171 w 3429026"/>
              <a:gd name="connsiteY1-224" fmla="*/ 502168 h 4271910"/>
              <a:gd name="connsiteX2-225" fmla="*/ 1714515 w 3429026"/>
              <a:gd name="connsiteY2-226" fmla="*/ 1 h 4271910"/>
              <a:gd name="connsiteX3-227" fmla="*/ 2926858 w 3429026"/>
              <a:gd name="connsiteY3-228" fmla="*/ 502172 h 4271910"/>
              <a:gd name="connsiteX4-229" fmla="*/ 3429025 w 3429026"/>
              <a:gd name="connsiteY4-230" fmla="*/ 1714516 h 4271910"/>
              <a:gd name="connsiteX5-231" fmla="*/ 2712510 w 3429026"/>
              <a:gd name="connsiteY5-232" fmla="*/ 2926859 h 4271910"/>
              <a:gd name="connsiteX6-233" fmla="*/ 1714512 w 3429026"/>
              <a:gd name="connsiteY6-234" fmla="*/ 4143384 h 4271910"/>
              <a:gd name="connsiteX7-235" fmla="*/ 594531 w 3429026"/>
              <a:gd name="connsiteY7-236" fmla="*/ 2957338 h 4271910"/>
              <a:gd name="connsiteX8-237" fmla="*/ 1 w 3429026"/>
              <a:gd name="connsiteY8-238" fmla="*/ 1714514 h 4271910"/>
              <a:gd name="connsiteX9-239" fmla="*/ 0 w 3429026"/>
              <a:gd name="connsiteY9-240" fmla="*/ 1714511 h 4271910"/>
              <a:gd name="connsiteX0-241" fmla="*/ 0 w 3429026"/>
              <a:gd name="connsiteY0-242" fmla="*/ 1714511 h 4271910"/>
              <a:gd name="connsiteX1-243" fmla="*/ 502171 w 3429026"/>
              <a:gd name="connsiteY1-244" fmla="*/ 502168 h 4271910"/>
              <a:gd name="connsiteX2-245" fmla="*/ 1714515 w 3429026"/>
              <a:gd name="connsiteY2-246" fmla="*/ 1 h 4271910"/>
              <a:gd name="connsiteX3-247" fmla="*/ 2926858 w 3429026"/>
              <a:gd name="connsiteY3-248" fmla="*/ 502172 h 4271910"/>
              <a:gd name="connsiteX4-249" fmla="*/ 3429025 w 3429026"/>
              <a:gd name="connsiteY4-250" fmla="*/ 1714516 h 4271910"/>
              <a:gd name="connsiteX5-251" fmla="*/ 2774416 w 3429026"/>
              <a:gd name="connsiteY5-252" fmla="*/ 2983049 h 4271910"/>
              <a:gd name="connsiteX6-253" fmla="*/ 1714512 w 3429026"/>
              <a:gd name="connsiteY6-254" fmla="*/ 4143384 h 4271910"/>
              <a:gd name="connsiteX7-255" fmla="*/ 594531 w 3429026"/>
              <a:gd name="connsiteY7-256" fmla="*/ 2957338 h 4271910"/>
              <a:gd name="connsiteX8-257" fmla="*/ 1 w 3429026"/>
              <a:gd name="connsiteY8-258" fmla="*/ 1714514 h 4271910"/>
              <a:gd name="connsiteX9-259" fmla="*/ 0 w 3429026"/>
              <a:gd name="connsiteY9-260" fmla="*/ 1714511 h 4271910"/>
              <a:gd name="connsiteX0-261" fmla="*/ 0 w 3429026"/>
              <a:gd name="connsiteY0-262" fmla="*/ 1714511 h 4261432"/>
              <a:gd name="connsiteX1-263" fmla="*/ 502171 w 3429026"/>
              <a:gd name="connsiteY1-264" fmla="*/ 502168 h 4261432"/>
              <a:gd name="connsiteX2-265" fmla="*/ 1714515 w 3429026"/>
              <a:gd name="connsiteY2-266" fmla="*/ 1 h 4261432"/>
              <a:gd name="connsiteX3-267" fmla="*/ 2926858 w 3429026"/>
              <a:gd name="connsiteY3-268" fmla="*/ 502172 h 4261432"/>
              <a:gd name="connsiteX4-269" fmla="*/ 3429025 w 3429026"/>
              <a:gd name="connsiteY4-270" fmla="*/ 1714516 h 4261432"/>
              <a:gd name="connsiteX5-271" fmla="*/ 2774416 w 3429026"/>
              <a:gd name="connsiteY5-272" fmla="*/ 2983049 h 4261432"/>
              <a:gd name="connsiteX6-273" fmla="*/ 1714512 w 3429026"/>
              <a:gd name="connsiteY6-274" fmla="*/ 4143384 h 4261432"/>
              <a:gd name="connsiteX7-275" fmla="*/ 594531 w 3429026"/>
              <a:gd name="connsiteY7-276" fmla="*/ 2957338 h 4261432"/>
              <a:gd name="connsiteX8-277" fmla="*/ 1 w 3429026"/>
              <a:gd name="connsiteY8-278" fmla="*/ 1714514 h 4261432"/>
              <a:gd name="connsiteX9-279" fmla="*/ 0 w 3429026"/>
              <a:gd name="connsiteY9-280" fmla="*/ 1714511 h 4261432"/>
              <a:gd name="connsiteX0-281" fmla="*/ 0 w 3429026"/>
              <a:gd name="connsiteY0-282" fmla="*/ 1714511 h 4194740"/>
              <a:gd name="connsiteX1-283" fmla="*/ 502171 w 3429026"/>
              <a:gd name="connsiteY1-284" fmla="*/ 502168 h 4194740"/>
              <a:gd name="connsiteX2-285" fmla="*/ 1714515 w 3429026"/>
              <a:gd name="connsiteY2-286" fmla="*/ 1 h 4194740"/>
              <a:gd name="connsiteX3-287" fmla="*/ 2926858 w 3429026"/>
              <a:gd name="connsiteY3-288" fmla="*/ 502172 h 4194740"/>
              <a:gd name="connsiteX4-289" fmla="*/ 3429025 w 3429026"/>
              <a:gd name="connsiteY4-290" fmla="*/ 1714516 h 4194740"/>
              <a:gd name="connsiteX5-291" fmla="*/ 2774416 w 3429026"/>
              <a:gd name="connsiteY5-292" fmla="*/ 2983049 h 4194740"/>
              <a:gd name="connsiteX6-293" fmla="*/ 1714512 w 3429026"/>
              <a:gd name="connsiteY6-294" fmla="*/ 4143384 h 4194740"/>
              <a:gd name="connsiteX7-295" fmla="*/ 594531 w 3429026"/>
              <a:gd name="connsiteY7-296" fmla="*/ 2957338 h 4194740"/>
              <a:gd name="connsiteX8-297" fmla="*/ 1 w 3429026"/>
              <a:gd name="connsiteY8-298" fmla="*/ 1714514 h 4194740"/>
              <a:gd name="connsiteX9-299" fmla="*/ 0 w 3429026"/>
              <a:gd name="connsiteY9-300" fmla="*/ 1714511 h 4194740"/>
              <a:gd name="connsiteX0-301" fmla="*/ 0 w 3429026"/>
              <a:gd name="connsiteY0-302" fmla="*/ 1714511 h 4194740"/>
              <a:gd name="connsiteX1-303" fmla="*/ 502171 w 3429026"/>
              <a:gd name="connsiteY1-304" fmla="*/ 502168 h 4194740"/>
              <a:gd name="connsiteX2-305" fmla="*/ 1714515 w 3429026"/>
              <a:gd name="connsiteY2-306" fmla="*/ 1 h 4194740"/>
              <a:gd name="connsiteX3-307" fmla="*/ 2926858 w 3429026"/>
              <a:gd name="connsiteY3-308" fmla="*/ 502172 h 4194740"/>
              <a:gd name="connsiteX4-309" fmla="*/ 3429025 w 3429026"/>
              <a:gd name="connsiteY4-310" fmla="*/ 1714516 h 4194740"/>
              <a:gd name="connsiteX5-311" fmla="*/ 2774416 w 3429026"/>
              <a:gd name="connsiteY5-312" fmla="*/ 2983049 h 4194740"/>
              <a:gd name="connsiteX6-313" fmla="*/ 1714512 w 3429026"/>
              <a:gd name="connsiteY6-314" fmla="*/ 4143384 h 4194740"/>
              <a:gd name="connsiteX7-315" fmla="*/ 594531 w 3429026"/>
              <a:gd name="connsiteY7-316" fmla="*/ 2957338 h 4194740"/>
              <a:gd name="connsiteX8-317" fmla="*/ 1 w 3429026"/>
              <a:gd name="connsiteY8-318" fmla="*/ 1714514 h 4194740"/>
              <a:gd name="connsiteX9-319" fmla="*/ 0 w 3429026"/>
              <a:gd name="connsiteY9-320" fmla="*/ 1714511 h 4194740"/>
              <a:gd name="connsiteX0-321" fmla="*/ 0 w 3429026"/>
              <a:gd name="connsiteY0-322" fmla="*/ 1714511 h 4412846"/>
              <a:gd name="connsiteX1-323" fmla="*/ 502171 w 3429026"/>
              <a:gd name="connsiteY1-324" fmla="*/ 502168 h 4412846"/>
              <a:gd name="connsiteX2-325" fmla="*/ 1714515 w 3429026"/>
              <a:gd name="connsiteY2-326" fmla="*/ 1 h 4412846"/>
              <a:gd name="connsiteX3-327" fmla="*/ 2926858 w 3429026"/>
              <a:gd name="connsiteY3-328" fmla="*/ 502172 h 4412846"/>
              <a:gd name="connsiteX4-329" fmla="*/ 3429025 w 3429026"/>
              <a:gd name="connsiteY4-330" fmla="*/ 1714516 h 4412846"/>
              <a:gd name="connsiteX5-331" fmla="*/ 2774416 w 3429026"/>
              <a:gd name="connsiteY5-332" fmla="*/ 2983049 h 4412846"/>
              <a:gd name="connsiteX6-333" fmla="*/ 1714512 w 3429026"/>
              <a:gd name="connsiteY6-334" fmla="*/ 4143384 h 4412846"/>
              <a:gd name="connsiteX7-335" fmla="*/ 594531 w 3429026"/>
              <a:gd name="connsiteY7-336" fmla="*/ 2957338 h 4412846"/>
              <a:gd name="connsiteX8-337" fmla="*/ 1 w 3429026"/>
              <a:gd name="connsiteY8-338" fmla="*/ 1714514 h 4412846"/>
              <a:gd name="connsiteX9-339" fmla="*/ 0 w 3429026"/>
              <a:gd name="connsiteY9-340" fmla="*/ 1714511 h 4412846"/>
              <a:gd name="connsiteX0-341" fmla="*/ 0 w 3429026"/>
              <a:gd name="connsiteY0-342" fmla="*/ 1714511 h 4208040"/>
              <a:gd name="connsiteX1-343" fmla="*/ 502171 w 3429026"/>
              <a:gd name="connsiteY1-344" fmla="*/ 502168 h 4208040"/>
              <a:gd name="connsiteX2-345" fmla="*/ 1714515 w 3429026"/>
              <a:gd name="connsiteY2-346" fmla="*/ 1 h 4208040"/>
              <a:gd name="connsiteX3-347" fmla="*/ 2926858 w 3429026"/>
              <a:gd name="connsiteY3-348" fmla="*/ 502172 h 4208040"/>
              <a:gd name="connsiteX4-349" fmla="*/ 3429025 w 3429026"/>
              <a:gd name="connsiteY4-350" fmla="*/ 1714516 h 4208040"/>
              <a:gd name="connsiteX5-351" fmla="*/ 2774416 w 3429026"/>
              <a:gd name="connsiteY5-352" fmla="*/ 2983049 h 4208040"/>
              <a:gd name="connsiteX6-353" fmla="*/ 1714512 w 3429026"/>
              <a:gd name="connsiteY6-354" fmla="*/ 4143384 h 4208040"/>
              <a:gd name="connsiteX7-355" fmla="*/ 594531 w 3429026"/>
              <a:gd name="connsiteY7-356" fmla="*/ 2957338 h 4208040"/>
              <a:gd name="connsiteX8-357" fmla="*/ 1 w 3429026"/>
              <a:gd name="connsiteY8-358" fmla="*/ 1714514 h 4208040"/>
              <a:gd name="connsiteX9-359" fmla="*/ 0 w 3429026"/>
              <a:gd name="connsiteY9-360" fmla="*/ 1714511 h 4208040"/>
              <a:gd name="connsiteX0-361" fmla="*/ 0 w 3429026"/>
              <a:gd name="connsiteY0-362" fmla="*/ 1714511 h 4273746"/>
              <a:gd name="connsiteX1-363" fmla="*/ 502171 w 3429026"/>
              <a:gd name="connsiteY1-364" fmla="*/ 502168 h 4273746"/>
              <a:gd name="connsiteX2-365" fmla="*/ 1714515 w 3429026"/>
              <a:gd name="connsiteY2-366" fmla="*/ 1 h 4273746"/>
              <a:gd name="connsiteX3-367" fmla="*/ 2926858 w 3429026"/>
              <a:gd name="connsiteY3-368" fmla="*/ 502172 h 4273746"/>
              <a:gd name="connsiteX4-369" fmla="*/ 3429025 w 3429026"/>
              <a:gd name="connsiteY4-370" fmla="*/ 1714516 h 4273746"/>
              <a:gd name="connsiteX5-371" fmla="*/ 2774416 w 3429026"/>
              <a:gd name="connsiteY5-372" fmla="*/ 2983049 h 4273746"/>
              <a:gd name="connsiteX6-373" fmla="*/ 1714512 w 3429026"/>
              <a:gd name="connsiteY6-374" fmla="*/ 4143384 h 4273746"/>
              <a:gd name="connsiteX7-375" fmla="*/ 594531 w 3429026"/>
              <a:gd name="connsiteY7-376" fmla="*/ 2957338 h 4273746"/>
              <a:gd name="connsiteX8-377" fmla="*/ 1 w 3429026"/>
              <a:gd name="connsiteY8-378" fmla="*/ 1714514 h 4273746"/>
              <a:gd name="connsiteX9-379" fmla="*/ 0 w 3429026"/>
              <a:gd name="connsiteY9-380" fmla="*/ 1714511 h 4273746"/>
              <a:gd name="connsiteX0-381" fmla="*/ 0 w 3429026"/>
              <a:gd name="connsiteY0-382" fmla="*/ 1714511 h 4290910"/>
              <a:gd name="connsiteX1-383" fmla="*/ 502171 w 3429026"/>
              <a:gd name="connsiteY1-384" fmla="*/ 502168 h 4290910"/>
              <a:gd name="connsiteX2-385" fmla="*/ 1714515 w 3429026"/>
              <a:gd name="connsiteY2-386" fmla="*/ 1 h 4290910"/>
              <a:gd name="connsiteX3-387" fmla="*/ 2926858 w 3429026"/>
              <a:gd name="connsiteY3-388" fmla="*/ 502172 h 4290910"/>
              <a:gd name="connsiteX4-389" fmla="*/ 3429025 w 3429026"/>
              <a:gd name="connsiteY4-390" fmla="*/ 1714516 h 4290910"/>
              <a:gd name="connsiteX5-391" fmla="*/ 2774416 w 3429026"/>
              <a:gd name="connsiteY5-392" fmla="*/ 2983049 h 4290910"/>
              <a:gd name="connsiteX6-393" fmla="*/ 1714512 w 3429026"/>
              <a:gd name="connsiteY6-394" fmla="*/ 4143384 h 4290910"/>
              <a:gd name="connsiteX7-395" fmla="*/ 594531 w 3429026"/>
              <a:gd name="connsiteY7-396" fmla="*/ 2957338 h 4290910"/>
              <a:gd name="connsiteX8-397" fmla="*/ 1 w 3429026"/>
              <a:gd name="connsiteY8-398" fmla="*/ 1714514 h 4290910"/>
              <a:gd name="connsiteX9-399" fmla="*/ 0 w 3429026"/>
              <a:gd name="connsiteY9-400" fmla="*/ 1714511 h 4290910"/>
              <a:gd name="connsiteX0-401" fmla="*/ 0 w 3429026"/>
              <a:gd name="connsiteY0-402" fmla="*/ 1714511 h 4290910"/>
              <a:gd name="connsiteX1-403" fmla="*/ 502171 w 3429026"/>
              <a:gd name="connsiteY1-404" fmla="*/ 502168 h 4290910"/>
              <a:gd name="connsiteX2-405" fmla="*/ 1714515 w 3429026"/>
              <a:gd name="connsiteY2-406" fmla="*/ 1 h 4290910"/>
              <a:gd name="connsiteX3-407" fmla="*/ 2926858 w 3429026"/>
              <a:gd name="connsiteY3-408" fmla="*/ 502172 h 4290910"/>
              <a:gd name="connsiteX4-409" fmla="*/ 3429025 w 3429026"/>
              <a:gd name="connsiteY4-410" fmla="*/ 1714516 h 4290910"/>
              <a:gd name="connsiteX5-411" fmla="*/ 2774416 w 3429026"/>
              <a:gd name="connsiteY5-412" fmla="*/ 2983049 h 4290910"/>
              <a:gd name="connsiteX6-413" fmla="*/ 1714512 w 3429026"/>
              <a:gd name="connsiteY6-414" fmla="*/ 4143384 h 4290910"/>
              <a:gd name="connsiteX7-415" fmla="*/ 594531 w 3429026"/>
              <a:gd name="connsiteY7-416" fmla="*/ 2957338 h 4290910"/>
              <a:gd name="connsiteX8-417" fmla="*/ 1 w 3429026"/>
              <a:gd name="connsiteY8-418" fmla="*/ 1714514 h 4290910"/>
              <a:gd name="connsiteX9-419" fmla="*/ 0 w 3429026"/>
              <a:gd name="connsiteY9-420" fmla="*/ 1714511 h 4290910"/>
              <a:gd name="connsiteX0-421" fmla="*/ 0 w 3429026"/>
              <a:gd name="connsiteY0-422" fmla="*/ 1714511 h 4290910"/>
              <a:gd name="connsiteX1-423" fmla="*/ 502171 w 3429026"/>
              <a:gd name="connsiteY1-424" fmla="*/ 502168 h 4290910"/>
              <a:gd name="connsiteX2-425" fmla="*/ 1714515 w 3429026"/>
              <a:gd name="connsiteY2-426" fmla="*/ 1 h 4290910"/>
              <a:gd name="connsiteX3-427" fmla="*/ 2926858 w 3429026"/>
              <a:gd name="connsiteY3-428" fmla="*/ 502172 h 4290910"/>
              <a:gd name="connsiteX4-429" fmla="*/ 3429025 w 3429026"/>
              <a:gd name="connsiteY4-430" fmla="*/ 1714516 h 4290910"/>
              <a:gd name="connsiteX5-431" fmla="*/ 2774416 w 3429026"/>
              <a:gd name="connsiteY5-432" fmla="*/ 2983049 h 4290910"/>
              <a:gd name="connsiteX6-433" fmla="*/ 1714512 w 3429026"/>
              <a:gd name="connsiteY6-434" fmla="*/ 4143384 h 4290910"/>
              <a:gd name="connsiteX7-435" fmla="*/ 594531 w 3429026"/>
              <a:gd name="connsiteY7-436" fmla="*/ 2957338 h 4290910"/>
              <a:gd name="connsiteX8-437" fmla="*/ 1 w 3429026"/>
              <a:gd name="connsiteY8-438" fmla="*/ 1714514 h 4290910"/>
              <a:gd name="connsiteX9-439" fmla="*/ 0 w 3429026"/>
              <a:gd name="connsiteY9-440" fmla="*/ 1714511 h 4290910"/>
              <a:gd name="connsiteX0-441" fmla="*/ 0 w 3429026"/>
              <a:gd name="connsiteY0-442" fmla="*/ 1714511 h 4351870"/>
              <a:gd name="connsiteX1-443" fmla="*/ 502171 w 3429026"/>
              <a:gd name="connsiteY1-444" fmla="*/ 502168 h 4351870"/>
              <a:gd name="connsiteX2-445" fmla="*/ 1714515 w 3429026"/>
              <a:gd name="connsiteY2-446" fmla="*/ 1 h 4351870"/>
              <a:gd name="connsiteX3-447" fmla="*/ 2926858 w 3429026"/>
              <a:gd name="connsiteY3-448" fmla="*/ 502172 h 4351870"/>
              <a:gd name="connsiteX4-449" fmla="*/ 3429025 w 3429026"/>
              <a:gd name="connsiteY4-450" fmla="*/ 1714516 h 4351870"/>
              <a:gd name="connsiteX5-451" fmla="*/ 2774416 w 3429026"/>
              <a:gd name="connsiteY5-452" fmla="*/ 2983049 h 4351870"/>
              <a:gd name="connsiteX6-453" fmla="*/ 1729752 w 3429026"/>
              <a:gd name="connsiteY6-454" fmla="*/ 4204344 h 4351870"/>
              <a:gd name="connsiteX7-455" fmla="*/ 594531 w 3429026"/>
              <a:gd name="connsiteY7-456" fmla="*/ 2957338 h 4351870"/>
              <a:gd name="connsiteX8-457" fmla="*/ 1 w 3429026"/>
              <a:gd name="connsiteY8-458" fmla="*/ 1714514 h 4351870"/>
              <a:gd name="connsiteX9-459" fmla="*/ 0 w 3429026"/>
              <a:gd name="connsiteY9-460" fmla="*/ 1714511 h 4351870"/>
              <a:gd name="connsiteX0-461" fmla="*/ 0 w 3429026"/>
              <a:gd name="connsiteY0-462" fmla="*/ 1714511 h 4334706"/>
              <a:gd name="connsiteX1-463" fmla="*/ 502171 w 3429026"/>
              <a:gd name="connsiteY1-464" fmla="*/ 502168 h 4334706"/>
              <a:gd name="connsiteX2-465" fmla="*/ 1714515 w 3429026"/>
              <a:gd name="connsiteY2-466" fmla="*/ 1 h 4334706"/>
              <a:gd name="connsiteX3-467" fmla="*/ 2926858 w 3429026"/>
              <a:gd name="connsiteY3-468" fmla="*/ 502172 h 4334706"/>
              <a:gd name="connsiteX4-469" fmla="*/ 3429025 w 3429026"/>
              <a:gd name="connsiteY4-470" fmla="*/ 1714516 h 4334706"/>
              <a:gd name="connsiteX5-471" fmla="*/ 2774416 w 3429026"/>
              <a:gd name="connsiteY5-472" fmla="*/ 2983049 h 4334706"/>
              <a:gd name="connsiteX6-473" fmla="*/ 1729752 w 3429026"/>
              <a:gd name="connsiteY6-474" fmla="*/ 4204344 h 4334706"/>
              <a:gd name="connsiteX7-475" fmla="*/ 594531 w 3429026"/>
              <a:gd name="connsiteY7-476" fmla="*/ 2957338 h 4334706"/>
              <a:gd name="connsiteX8-477" fmla="*/ 1 w 3429026"/>
              <a:gd name="connsiteY8-478" fmla="*/ 1714514 h 4334706"/>
              <a:gd name="connsiteX9-479" fmla="*/ 0 w 3429026"/>
              <a:gd name="connsiteY9-480" fmla="*/ 1714511 h 4334706"/>
              <a:gd name="connsiteX0-481" fmla="*/ 0 w 3429026"/>
              <a:gd name="connsiteY0-482" fmla="*/ 1714511 h 4334706"/>
              <a:gd name="connsiteX1-483" fmla="*/ 502171 w 3429026"/>
              <a:gd name="connsiteY1-484" fmla="*/ 502168 h 4334706"/>
              <a:gd name="connsiteX2-485" fmla="*/ 1714515 w 3429026"/>
              <a:gd name="connsiteY2-486" fmla="*/ 1 h 4334706"/>
              <a:gd name="connsiteX3-487" fmla="*/ 2926858 w 3429026"/>
              <a:gd name="connsiteY3-488" fmla="*/ 502172 h 4334706"/>
              <a:gd name="connsiteX4-489" fmla="*/ 3429025 w 3429026"/>
              <a:gd name="connsiteY4-490" fmla="*/ 1714516 h 4334706"/>
              <a:gd name="connsiteX5-491" fmla="*/ 2774416 w 3429026"/>
              <a:gd name="connsiteY5-492" fmla="*/ 2983049 h 4334706"/>
              <a:gd name="connsiteX6-493" fmla="*/ 1729752 w 3429026"/>
              <a:gd name="connsiteY6-494" fmla="*/ 4204344 h 4334706"/>
              <a:gd name="connsiteX7-495" fmla="*/ 594531 w 3429026"/>
              <a:gd name="connsiteY7-496" fmla="*/ 2957338 h 4334706"/>
              <a:gd name="connsiteX8-497" fmla="*/ 1 w 3429026"/>
              <a:gd name="connsiteY8-498" fmla="*/ 1714514 h 4334706"/>
              <a:gd name="connsiteX9-499" fmla="*/ 0 w 3429026"/>
              <a:gd name="connsiteY9-500" fmla="*/ 1714511 h 4334706"/>
              <a:gd name="connsiteX0-501" fmla="*/ 0 w 3429026"/>
              <a:gd name="connsiteY0-502" fmla="*/ 1714511 h 4334706"/>
              <a:gd name="connsiteX1-503" fmla="*/ 502171 w 3429026"/>
              <a:gd name="connsiteY1-504" fmla="*/ 502168 h 4334706"/>
              <a:gd name="connsiteX2-505" fmla="*/ 1714515 w 3429026"/>
              <a:gd name="connsiteY2-506" fmla="*/ 1 h 4334706"/>
              <a:gd name="connsiteX3-507" fmla="*/ 2926858 w 3429026"/>
              <a:gd name="connsiteY3-508" fmla="*/ 502172 h 4334706"/>
              <a:gd name="connsiteX4-509" fmla="*/ 3429025 w 3429026"/>
              <a:gd name="connsiteY4-510" fmla="*/ 1714516 h 4334706"/>
              <a:gd name="connsiteX5-511" fmla="*/ 2774416 w 3429026"/>
              <a:gd name="connsiteY5-512" fmla="*/ 2983049 h 4334706"/>
              <a:gd name="connsiteX6-513" fmla="*/ 1729752 w 3429026"/>
              <a:gd name="connsiteY6-514" fmla="*/ 4204344 h 4334706"/>
              <a:gd name="connsiteX7-515" fmla="*/ 594531 w 3429026"/>
              <a:gd name="connsiteY7-516" fmla="*/ 2957338 h 4334706"/>
              <a:gd name="connsiteX8-517" fmla="*/ 1 w 3429026"/>
              <a:gd name="connsiteY8-518" fmla="*/ 1714514 h 4334706"/>
              <a:gd name="connsiteX9-519" fmla="*/ 0 w 3429026"/>
              <a:gd name="connsiteY9-520" fmla="*/ 1714511 h 43347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3429026" h="4334706">
                <a:moveTo>
                  <a:pt x="0" y="1714511"/>
                </a:moveTo>
                <a:cubicBezTo>
                  <a:pt x="1" y="1259794"/>
                  <a:pt x="180637" y="823701"/>
                  <a:pt x="502171" y="502168"/>
                </a:cubicBezTo>
                <a:cubicBezTo>
                  <a:pt x="823705" y="180635"/>
                  <a:pt x="1259798" y="0"/>
                  <a:pt x="1714515" y="1"/>
                </a:cubicBezTo>
                <a:cubicBezTo>
                  <a:pt x="2169232" y="2"/>
                  <a:pt x="2605325" y="180638"/>
                  <a:pt x="2926858" y="502172"/>
                </a:cubicBezTo>
                <a:cubicBezTo>
                  <a:pt x="3248391" y="823706"/>
                  <a:pt x="3429026" y="1259799"/>
                  <a:pt x="3429025" y="1714516"/>
                </a:cubicBezTo>
                <a:cubicBezTo>
                  <a:pt x="3429025" y="2169233"/>
                  <a:pt x="3126785" y="2616140"/>
                  <a:pt x="2774416" y="2983049"/>
                </a:cubicBezTo>
                <a:cubicBezTo>
                  <a:pt x="2491204" y="3398020"/>
                  <a:pt x="2607357" y="4334706"/>
                  <a:pt x="1729752" y="4204344"/>
                </a:cubicBezTo>
                <a:cubicBezTo>
                  <a:pt x="662645" y="4320420"/>
                  <a:pt x="882823" y="3372310"/>
                  <a:pt x="594531" y="2957338"/>
                </a:cubicBezTo>
                <a:cubicBezTo>
                  <a:pt x="306239" y="2542366"/>
                  <a:pt x="1" y="2169231"/>
                  <a:pt x="1" y="1714514"/>
                </a:cubicBezTo>
                <a:cubicBezTo>
                  <a:pt x="1" y="1714513"/>
                  <a:pt x="0" y="1714512"/>
                  <a:pt x="0" y="17145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1270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主要创新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391334" y="3782215"/>
            <a:ext cx="750099" cy="16073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203200" dist="114300" dir="90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2303590" y="3996529"/>
            <a:ext cx="945000" cy="16073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203200" dist="114300" dir="90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/>
        </p:nvSpPr>
        <p:spPr>
          <a:xfrm>
            <a:off x="2391334" y="4210843"/>
            <a:ext cx="750099" cy="16073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203200" dist="114300" dir="90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2521276" y="4425157"/>
            <a:ext cx="513000" cy="160736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203200" dist="114300" dir="90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355746" y="2335596"/>
            <a:ext cx="1532678" cy="1733801"/>
            <a:chOff x="3786182" y="2928933"/>
            <a:chExt cx="1516734" cy="2311734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4581500" y="2928933"/>
              <a:ext cx="721416" cy="1588"/>
            </a:xfrm>
            <a:prstGeom prst="line">
              <a:avLst/>
            </a:prstGeom>
            <a:ln>
              <a:solidFill>
                <a:schemeClr val="accent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3786182" y="5239079"/>
              <a:ext cx="801573" cy="158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rot="5400000">
              <a:off x="3440015" y="4080139"/>
              <a:ext cx="2304000" cy="158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3308567" y="3567903"/>
            <a:ext cx="1588158" cy="722951"/>
            <a:chOff x="3786182" y="2928933"/>
            <a:chExt cx="1431570" cy="2311734"/>
          </a:xfrm>
        </p:grpSpPr>
        <p:cxnSp>
          <p:nvCxnSpPr>
            <p:cNvPr id="30" name="直接连接符 29"/>
            <p:cNvCxnSpPr/>
            <p:nvPr/>
          </p:nvCxnSpPr>
          <p:spPr>
            <a:xfrm>
              <a:off x="4857752" y="2928933"/>
              <a:ext cx="360000" cy="1588"/>
            </a:xfrm>
            <a:prstGeom prst="line">
              <a:avLst/>
            </a:prstGeom>
            <a:ln>
              <a:solidFill>
                <a:schemeClr val="accent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3786182" y="5239079"/>
              <a:ext cx="1080000" cy="158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rot="5400000">
              <a:off x="3706546" y="4080139"/>
              <a:ext cx="2304000" cy="158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174"/>
          <p:cNvSpPr txBox="1"/>
          <p:nvPr/>
        </p:nvSpPr>
        <p:spPr>
          <a:xfrm>
            <a:off x="5325535" y="1670343"/>
            <a:ext cx="2984219" cy="11772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在此录入图表的描述说明，在此录入图表的描述说明，在此录入图表的描述说明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在此录入图表的描述说明，在此录入图表的描述说明，在此录入图表的描述说明。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TextBox 175"/>
          <p:cNvSpPr txBox="1"/>
          <p:nvPr/>
        </p:nvSpPr>
        <p:spPr>
          <a:xfrm>
            <a:off x="5314952" y="1297355"/>
            <a:ext cx="2423530" cy="3924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1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174"/>
          <p:cNvSpPr txBox="1"/>
          <p:nvPr/>
        </p:nvSpPr>
        <p:spPr>
          <a:xfrm>
            <a:off x="5325535" y="3407907"/>
            <a:ext cx="2984219" cy="11772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在此录入图表的描述说明，在此录入图表的描述说明，在此录入图表的描述说明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在此录入图表的描述说明，在此录入图表的描述说明，在此录入图表的描述说明。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6" name="TextBox 175"/>
          <p:cNvSpPr txBox="1"/>
          <p:nvPr/>
        </p:nvSpPr>
        <p:spPr>
          <a:xfrm>
            <a:off x="5314952" y="3028530"/>
            <a:ext cx="2423530" cy="3924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1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 tmFilter="0,0; .5, 1; 1, 1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33" grpId="0"/>
      <p:bldP spid="34" grpId="0"/>
      <p:bldP spid="35" grpId="0"/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096149" y="1854046"/>
            <a:ext cx="3247190" cy="784830"/>
            <a:chOff x="3957557" y="1328691"/>
            <a:chExt cx="4329586" cy="1046440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15">
                <a:solidFill>
                  <a:srgbClr val="DFEBE2"/>
                </a:solidFill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4644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4500" b="1" dirty="0">
                  <a:solidFill>
                    <a:srgbClr val="DFEBE2"/>
                  </a:solidFill>
                </a:rPr>
                <a:t>PART</a:t>
              </a:r>
              <a:r>
                <a:rPr kumimoji="1" lang="zh-CN" altLang="en-US" sz="4500" b="1" dirty="0">
                  <a:solidFill>
                    <a:srgbClr val="DFEBE2"/>
                  </a:solidFill>
                </a:rPr>
                <a:t> </a:t>
              </a:r>
              <a:r>
                <a:rPr kumimoji="1" lang="en-US" altLang="zh-CN" sz="4500" b="1" dirty="0">
                  <a:solidFill>
                    <a:srgbClr val="DFEBE2"/>
                  </a:solidFill>
                </a:rPr>
                <a:t>TWO</a:t>
              </a:r>
              <a:endParaRPr kumimoji="1" lang="zh-CN" altLang="en-US" sz="4500" b="1" dirty="0">
                <a:solidFill>
                  <a:srgbClr val="DFEBE2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71713" y="2755873"/>
            <a:ext cx="829606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b="1" dirty="0">
                <a:solidFill>
                  <a:srgbClr val="DFEB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研究方法与思路</a:t>
            </a:r>
            <a:endParaRPr kumimoji="1" lang="zh-CN" altLang="en-US" sz="4800" b="1" dirty="0">
              <a:solidFill>
                <a:srgbClr val="DFEB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 rot="1718587">
            <a:off x="3168214" y="1689932"/>
            <a:ext cx="265193" cy="265193"/>
          </a:xfrm>
          <a:prstGeom prst="ellipse">
            <a:avLst/>
          </a:prstGeom>
          <a:solidFill>
            <a:srgbClr val="8DC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 rot="1718587">
            <a:off x="3077053" y="1375203"/>
            <a:ext cx="218453" cy="218453"/>
          </a:xfrm>
          <a:prstGeom prst="ellipse">
            <a:avLst/>
          </a:prstGeom>
          <a:solidFill>
            <a:srgbClr val="DFC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rot="1718587">
            <a:off x="2699222" y="2198817"/>
            <a:ext cx="113140" cy="113140"/>
          </a:xfrm>
          <a:prstGeom prst="ellipse">
            <a:avLst/>
          </a:prstGeom>
          <a:solidFill>
            <a:srgbClr val="BAD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 rot="1718587">
            <a:off x="2622616" y="1581849"/>
            <a:ext cx="418973" cy="418973"/>
          </a:xfrm>
          <a:prstGeom prst="ellipse">
            <a:avLst/>
          </a:prstGeom>
          <a:solidFill>
            <a:srgbClr val="BAD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15">
              <a:solidFill>
                <a:srgbClr val="DFEBE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9" grpId="0" animBg="1"/>
      <p:bldP spid="10" grpId="0" animBg="1"/>
      <p:bldP spid="11" grpId="0" animBg="1"/>
    </p:bldLst>
  </p:timing>
</p:sld>
</file>

<file path=ppt/tags/tag1.xml><?xml version="1.0" encoding="utf-8"?>
<p:tagLst xmlns:p="http://schemas.openxmlformats.org/presentationml/2006/main">
  <p:tag name="ISPRING_ULTRA_SCORM_COURSE_ID" val="88DF8462-D239-4604-979F-3F74CA6F6C8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Lq920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C6vdtIqok5BfEDAAAsEQAAJwAAAHVuaXZlcnNhbC9mbGFzaF9wdWJsaXNoaW5nX3NldHRpbmdzLnhtbNVY727aSBD/zlOsfOrHYtImTYoMUZQYBZUABeeu1ekULfaAt1nvut41lH7q0/TB7klu1gsECmlNe5xyQhF4duY3/2e88c4/JZxMIVNMioZzVK05BEQoIyYmDec2aD0/c4jSVESUSwENR0iHnDcrXpqPOFPxELRGVkUQRqh6qhtOrHVad93ZbFZlKs3MqeS5RnxVDWXiphkoEBoyN+V0jl96noJyFgglAPAvkWIh1qxUCPEs0o2Mcg6ERWi5YMYpylucqthxLduIhveTTOYiupRcZiSbjBrOb2cX5rPksVBXLAFhYqKaSDRkXadRxIwVlA/ZZyAxsEmM5p4eO2TGIh03nJe1FwYG2d1tmALc+k4NzKXEIAi9wE9A04hqah+tQg2ftFoSLCmaC5qwMMATYgLQcK6Cu2GnfeXfdXuBP7y7Dm461oY9hAL/XbCHUNAOOv4+/GXhr9/3/UGn3X1zF/R6naDdf5DCiG4ExHM3I+ZhZGWehbAKmKfjPBkJyjgW6TdhVKCxzDnNJhDIFsMsjilX4JAPKUze5pQzPcduqGE33AOkFyqFUA9M2hqOznJwHuAsIBqGuVzVxMnrVU2cnm247lrtD27ttNKjWtMwxuJBWmGa566TlmxjKTZcM89kJHm0cgiSEURdmsBaTwzvmWgh55FDxpgEjq5eZIxyhzCNrocrYZWPlGa66L3WOidBLBwSQG6GW6EIY5qpjYivom4KP2z+2ZUa1F82FJb0GOsfMucRmcuccHYPREuCac4T/BUDWW8mMs5kUlCx3zVRnKFxUwYziM7LKHqPKpIcJXG4pBy01fAxZ5/JCMYyQ1ygUxxFSGfK4lf3Ak6pUg+gdGnjM9si7e6V/+6ZcZBGUyrCPcGxNiBJ9UHw6ZwIqZdyGI6Q5gqKpEQsKs7K+Fb9+TQoluTcpvnfTsYa9AFTchgt+yTmhxaUVhvTadGIprkKaGxBhimxmHgQ4mRhIoeygCEVRAo+JzTE6a1MW0+ZzBVSbANbaPXzFlp5wkTxNMEpiBqzCLJSkLWjFy+PT16dnr2uV92/v3x9/l2hxV7rc2rU2cV2+ejiLCf1zfr8gdB3luiWbEtmiSnUaEvp7heDxQLbHvGea1bP7k1ULMynuIiG/sXg8poM/OFtJxjWyxRDV2Lf6TDGchqb98gyMr3bANPhl4I3US/D2B/4v5cCxASW6ptyaru9Ug6/KcM1sJu8v7bFS5mAk39iJxnOfs4ShuX7v+jjx1rq10fAf9LGv/RCaWfAgdoYaBbGmNGDVcGTH5OHDO9Tiph9Wl0BN+58nrvzdm1OEiZYgnE07wGrK3nz5LiGt8idR5UKom3+h6NZ+QdQSwMEFAACAAgAur3bSCyqiduxAgAAVAoAACEAAAB1bml2ZXJzYWwvZmxhc2hfc2tpbl9zZXR0aW5ncy54bWyVVm1P2zAQ/r5fUXXfCXstk0wlKJ2ExAYaiO9Ock2sOnZkO2X99/MrsdukzXpCqu+ex3e+t4LklrDlh9kMFZxy8QxKEVZJowm6GSmv53mnFGcXBWcKmLpgXDSYzpcff9oPyizyHIvvQEzlbHABvZuF/UyheB/fFkbGCAVvWsz2D7ziFzkutpXgHSvPhlbvWxCUsK1GXv5YrNajDiiR6l5Bk8S0vjIyjdIKkBJMSN/XRs6yKM6BBk+X9jOR07s6/foD2o5Ioizt5pORMVqLK0iTfHVjZBzP9O1pVRZGThMU/FUa+uWzkVEoxXsQ6eV3X42MMnjbtf/TI63glUloyjldxHcO5bjU42eiujRylmAeZBydrYJPj33rXQTyX+O5R2ZcBadPJq8HC8EUPaewVKIDlIWTs8mavz12Ss8HLDeYSg2IVT3oSQf9hDsZrkl1Pe4PvBFWRiCv6BGvnHYNrFy8ETDV9/jV6tauiji+d10UoICdV0YR9soe+Vun9QgZKXvkMyUlPDK6P4IfWhwnlPgW+2Kezr62AsP6GPIVTsFqPD2YwZWRa68ImIaXsJQmnBfSgKkayqzOhZQdxYQY3pEKK8LZL4PL9/YxEmUHBt9pw32FFFEUhtrNxqiXdFwve0670VvTdnQ/Cv3j3Hmm9A6/nmOlcFE3+kdJzmeedz2398yzYYpZkxoP4p5t+FRSg8UWxAvndLIfxhVMBnM3XGNwlEVZQNlwnpG/ZKgArGtyEGtdNwKhcVKdw9Wkqqn+U68E3qBMCSNGx1S1vo5h8t6XkcI3AWBR1KFr3cFZmo4qQmEHYfYjhX3w2MuQ1F061nA36gE2Km45r5nUk35V9K0S41LDAOFVxzXMcJbzW1jhXNqXJZMflnA/+slaDtvMtF7s3Sl8KyU3a/txCrXS/Df5D1BLAwQUAAIACAC6vdtImMCOJccDAAA9EAAAJgAAAHVuaXZlcnNhbC9odG1sX3B1Ymxpc2hpbmdfc2V0dGluZ3MueG1s1Vdtbxo5EP7Or7D21I9lk75cUrQQRclGQaXAwaYvOp0isx5YX7z2du2F0k/3a+6H3S+5MQYSSpKaNmnvhCKy45lnZp6Z8bDR0adckCmUmivZDPbrewEBmSrG5aQZXCRnTw8Dog2VjAoloRlIFZCjVi0qqpHgOhuCMaiqCcJI3ShMM8iMKRphOJvN6lwXpT1VojKIr+upysOiBA3SQBkWgs7xy8wL0MESwQMA/3Ill2atWo2QyCG9UawSQDjDyCW3SVFxbnIRhE5rRNOrSakqyU6UUCUpJ6Nm8Mvhsf2sdBzSKc9BWkp0C4VWbBqUMW6DoGLIPwPJgE8yjPbgRUBmnJmsGTzfe2ZhUD3chlmAu9SphTlRyIE0S/wcDGXUUPfoHBr4ZPRK4ERsLmnO0wRPiM2/GZwml8NO+zS+7PaSeHh5nrzpuBh2MEri98kORkk76cS76PvCn3/ox4NOu/v6Mun1Okm7f22FjG4QEoWbjEXIrKrKFNaERSar8pGkXGCPfkGjBoNdLmg5gUSdcazimAoNAfmzgMlvFRXczHEY9nAYrgCKY11Aaga2bM3AlBUE13AOEAPDWq574uWrdU8cHG6kHjrv12ndGmVEjaFphs2DskVoUXhTtFIbK7mRmn0mIyXYOqExsiwwl+OSUxEQbjC3dH1qLAPmjAvk39ru18fSbCWXZrTUGxyuebStnLZ+7yoD+g+XnBPdpfpOVYKRuaqI4FdAjCJYuCrH/zIgN8eDjEuVL6SCakO04AzIlMMM2JGPow/oIq/QEm+LQoBxHj5W/DMZwViViAt0incLyrl2+PWdgAuq9TUoXcX4xDV9u3sav39iE6RsSmW6IzhWG/LCPAo+nROpzMoO6UhppWFRFMbZ4swnt/q3l0HzvBKuzA9djBvQj1iSx/GyS2G+GoG324xOF4Noh2sBjSPIsSQOEw9SvBm4rMAXMKWSKCnmhKZ4H2s71lOuKo0SN8AOWn97hM6ecLl4muCqR48lg9ILcm//2fMXL389OHzVqIf//PX303uNlpuqL6h151bVyZ2r0M/qi4X4FaN71uKW7Zkqc9uobMvp7at+uZK2r/gotAvh9t2yWIE/ZrUM4+PByTkZxMOLTjJs+JS3q3CSTJphg4ztbz0fm95FggTHXvCWRx/F/iB+6wWIJfGaBD+33Z5Xwq99tAZuN/dv7GWvEPAun7i7CW9zwXOODfm/mMy7huT7h/qHDOb9P/rc2D7UYAIt0wxr9Gh1/flX2YMS9l/iwD2tX6U23p2i8Na31BrKN1/5W7V/AVBLAwQUAAIACAC6vdtI+GKxa4QBAAD/BQAAHwAAAHVuaXZlcnNhbC9odG1sX3NraW5fc2V0dGluZ3MuanONlE1vwjAMhu/8iqq7Toh9lu2GBpMmcZi03aYdQjGlIk2iJO3oEP99OOWjad1BfGnePn0du3I2vWC3wjgMnoONe3b7d3/vNEDN6hyufZ136BnqoeHpHD7TDHgqIGwgxeHTo7w9EZRxKJzprPxAW1PzCyW+WTBu6rgiLDShGUIrCO2H0NZU4l+vsn1VVUW1Ns9ya6Xox1JYELYvpM6YY8KrV7fqBTZgWYA+gy5YDJ5p5FYXeXJ8iDDqXCwzxUQ5lYnsz1i8SrTMxbwr/7JUoHc/fFUBg6foZeLZ8dTYNwtZM/FkiNFNKg3GwD7v4wSDhDmbAa/5Dtz6B/WM2wU16CI1qT3QoxuMOq1YAq0uDUcYPiZ2Xq1uRhhtzsLaVsTdLYZHcFaCblmN7zE8UKpcXfADlZYJdqSFtnt+RLlk81Qk+9QDDJLDw6JtV/dOhbrjj0NvhGRjhJbERGZdF8cFU2/JwTWNrFNq5jklCkqURGJFgQV5Gtu8RnD/FXyfO0txFCu73vYPUEsDBBQAAgAIALq920g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Lq920ibbXtbYAAAAGUAAAAcAAAAdW5pdmVyc2FsL2xvY2FsX3NldHRpbmdzLnhtbA3KOw6DMAwA0J1TWN5bYOtAYGNkAQ5gBQsh+YNIhMrtyfaG1w1/Fbj5SodbwPbbILBF3w7bA67L+PkhpEy2kbhxQHOEoa868Ugyc84lJjiFHr4W1oLME2mZ0VXZsO6rF1BLAwQUAAIACABElFdHI7RO+/sCAACwCAAAFAAAAHVuaXZlcnNhbC9wbGF5ZXIueG1srVXfT9swEH4u0v6HyO/YLR0DqgTEkNAexoTUse2tMombeE3izHYI5a/f2c7vpWxIe2iVnO/77nz33cW/es5S74lJxUUeoAWeI4/loYh4Hgfo4evt8Tm6unx35Bcp3TPp8ShAZc4NgKbIi5gKJS80gO+pTgLUM2BgRl4huZBc74H7FLjbSCdL9O5oBi65ClCidbEipKoqzBUg8liJtDQkCociI4VkiuWaSeLSQF6DXem/o+GXiZzofcFUD1notweuSVqOZ8UHJNUSCxmTk/l8QX7cfV6HCcvoMc+VpnnIkAeVnNlSPtJwdyeiMmXK2Ga+S3LNtDZJWNvM1yu+OM89JcMAOYdNxpSiMVM4zWNEHJZMgP1tSlVS86gBreFVO17zWr+Ned80brZzpHMuyseUqwSO+pDOOgn0yTCqn9nrWgU9NAq6NUzIk+xXySWL7Ou3VozzBXIBW8XZPLGqQjiAp1saaiH3NwADFdUdxG3TsGsatqCWA7fR1x0Fam67ZVSXkjWlmvlPPGLiC5WSGllcalkyn4yMNZYMwT5xV66b1DXET3SWnv5Db4zfqDU/1WudsYD/0ZhPQNTWhOcRe77l4KNZBjXVDIptbFgXKTYxu5xU+Zj1dD0wuRzrpsBFPE1lzGAMI6op6ezkEJRJqsAlLOUI2zs4CE54nKTw05MM49ODNBmVu0mG3sFBcCrC3QS0NbdlJOM6jsTUKsgnE+vED0ulRcZfrDwHe0avrA5fG7nm6Lrg7cHZ/I9RHMRoBnOLJlaXeertq+bw3sypVp3PpnCWgVphHpguC+fVzEJZjHwitqVlqm/6OTX7sAcd5Tw1HdNc30HvolrzF+ZVPDJfusXS1CRhRjMB+nC+7DFAP2G7DMJb06GIW5E3dcCY2Df3byvabPm6da7rhzrsQw2fOKscxs3UR1BHLEWZR6Me4qL7iKgUdtq1ZNRL2RZutDgBkYoiQO/hob7zxelFd+WzxUWDtXndu8Aulzes9DrhTkGk1nV7Eb/eDfD4G1BLAwQUAAIACAC6vdtIPzCQpjUIAAB1IAAAKQAAAHVuaXZlcnNhbC9za2luX2N1c3RvbWl6YXRpb25fc2V0dGluZ3MueG1stVrrbuJKEv5/nqLF6ki70ipczC0rhpUvTWINMRzsJDO7WqEGd8CK7ebYDTM54sc+zT7YPslWt+1gEyB2ZhZPonF1fVXVdesLGcTPXqhvY84C7w/CPRbalHMvXMXDXxAaLJnPomlEY8rj+oHy6IUu+2aGT0zQgBpzErokcnUxGg8baCQ/qN9T+0Yf3tpau4V6bdzCfWTgjg5j14pxregwZrSa+qB+JCKRG9ElDflpqYN6YfQtwAxjGnEzdOn3oVLkzg8VZ3ATEdcDvnjYbYtnn2ndG23xoHaz0+vgfUtVFKWL9I7RNBr7Xu+6pzYRbrQ7DWWv9VtKS0HNTqd53d03e62OAm+j6y5IaePrLmr32u2WsW/hFqCRqmpGS9/3lOtmUwVtuH+t70cjrddooGazqbSNfaerjLQGAm4FZKhKXzhQMRRN6e5VTW32FTTSR9qovccG7uod1G/hbqOxb2ua0mgcnHuYXd5dB2rp6WTufEfgyRCcHBW5VT+RXIPlNoqA2aHBxiecopAE9FNtyYKAhrU0J2X+ZhyZKUVqQgSywA8T+KAuX7IRqT2f/nk68txPtcWWcxZeLVnIwaSrkEUB8WvDPyUZktpfBsl2NKqCeyJLelDXk5+ysFQXZC08l0DglA0JX8Zsxa4WZPm8itg2dEuZuX7Z0Mj3wmfgblz3dHxRke/F3OQ0KNiH++IpD9tAV4qpMK+LxVMK6ZMF9TONDfmpgDuofN8jR9CdF3tcQtWmeC5BN2RFiwHoq+K5jAlBSzFqPfG8D+L0Owd2RRR56yK7T15oVFSSNMWLKLbZbqrm0yZiK+HsIu79QL/ifAY9JlwJCxviKQUSExQKS0UpdZucv3HEmL4e95JBAFoguPnmkpKkyKk21yd3U9X6Oh9PbiZzzbypDfWkKpEoy1/+3Or2vzc73b8M6imwpCj7Th2Pi8KQFNZplJNlObPJeA4C8Xhu4S9ObSh+V4ZO7p2xaeHaMP1PZQHTGX6oDcXvMtD72Qxbztwemwaem/bcmjjSL2PsYKM2/Mq2aE12FHGGdh79hviaIujPXkRR7HuuHBA92wu3tIQ+Y3KnmtZ8hm1nZuqOObFqQ5tF0ctfpWSy5WvInjWJkevFZOFTV6qFHJHjor+AdrkNQ/CPrz3gZAHxwqsy2mfqo2ndzJ3JZGzPsWVklNoQhy4yIiI0VRc0U208AxkRgeX6Y/C5zD4pAam+X1nIrXlzO4YfRxhy663WPvzwD1gzxRCSqVj63wVC4uAZZJ1tP05mhvAhKEQEbUgcf2ORW0iafOhKyDYtfQKpqTs5+Y4Qk8mGwHvhElKHLnkJeXfYttUbPNcmXyDHoTYnFUGTz1CSnyuCvmIbagjbJWCW+mDeqKIiRBlmBZLV4JKIfPdfEFkuASe8ufPYNgaK8DCUiazG+KqyJhv/dg+BNNXxmWpPBIOz5dvK21EwJXJhnSuhC9qQjg2RXb/dm/+Yj1RzjI05pJsxeZw7sksKpQF5QSHjiLg7Ei4pWtAl2UIlvMCY67lyTERemvD71vsDEZ72n1/T1mUZ+MuvHzCp0PBOWAZ7ZFAG+5QNf0+7cFs6gw8aInL9rBVlHPBhE2wdW+rMnPycEMVesPWTLv0zAvVqXNVgvWvHj/urfNj+D8bYSQvWTOhomscqgTCsxGLJgcXTrwQ0rRGomyb9HBq+OIhWEmBNUhkWQz8g5gE8VzDkATxaTcQj1mzTgc3WI12I40cJsKzVJGqn4y0OiT6Fc/hrqS7oE4P9kk/JLtnIwNolw18myrmtUmFpcUxnDIZbIHOVJBVI9b1AHKLKib2/w5krktWgMJ9HtvVdWd2+9yxXBPDzNqBv92FPEQsk1SdxltfJovT3HzQkmeIs0TuttoF4LdDSscrV5w9FzMbqTL+d66qlY3GiEPXsl8dBdQifjB17PlY1IQHKJCB8uYZV+Ekc9MrLSk4EBh6pIC+dvE1JtFz/99//KS/myJ6EilLq36rKgeIXXRO/yvunxTiN/1VCjqNqRah8KQlMD1QZtPz5yjEhQX/KkYUky1LAAnHHVUo1lEAaRtVxVP32DqrElkXBthHsBSsKuVNnn6Hxyb1+bXhHomdonA5jflVB0vMiN3llGw5H3C33vZBWhP/wSiQm75jTuWoY8uwPNep7y+dk+XXhAJPe8yGfrarI029VC7rzkUjqery6TLm4ZV0LWkLyfmgIu5Nr3SvhcKPiE+jhvHBBE/KI+VNxtfX2LhcYxE0cpPGQR+JIn73lOeI1+5bGbvhE/BjY8qRj1inYMBWbxVRkkXbMPRO14+ZYU8Ix3wPzYVnQk9nk2Iv0Y5Sua/LmN2/3K+2N4XDKSodylh+Ix/wW/c7f8OeIx/y2WFImcKx7AzoeySOz2ziNRHl6mcgBDw1lj0p5srcij7BgLG5l45xJKaHIGTCXDuXK6HgBTYtZ0PIG189YPAhfNy93ArN4kdOOxbcOhYFD8tYvZ++Ae9yn51NbzgMKMB99+X4q/1OeUwWQfHtw7IyEivjLhn6qwTGELNeiz8c1lMr4VJMyky9lzgE3WTsT3awaNJDtXHbzasBQdPFqEJYU+2XQoP7GU4P6pRgNUrHnQxhugwWNMGSBR7P0LNLy3OvsJuxBbkiLsDODeTxfg+gQTkgZJkcoJJbcVGXVkrzkx2FnyT2f7mjWqXKEnGsuz34QQ3VcTm6Vj+kTz6d3SqlcBWmrO6Rinrs4cBYmD2QncclItVWHk0UsZ3+iW2VLz6FdnViMsi4tkj1vVUIopO0JXcB7zv2Den6VhSb15ovVYxpAQd7Zvyz4H1BLAwQUAAIACAC7vdtILoBvDoQrAABkawAAFwAAAHVuaXZlcnNhbC91bml2ZXJzYWwucG5n7X0JNJTt/3cKSQp5yBRGiZ6SMCpkj6gseZJ9N0QJTVPWGRPKkskoT0YRLY8k65T1sYzCDNFMWuxZZpIsYxoyY5nlnWlV8fu/57zvOe/vvEfnxHHPfV/X9/p+vvt13d9JsLYyWye8SXjFihXrDh8yObZiBT9oxYqVV4QEuVdeDpn/y/3FBz1mdmBFIUFmhPsHv6+RpdGKFRjUWqanAPfvNWcOOUJXrFhfz/vPhw964L1ixanZwyZGx0PdKG8D8mAdjgYfq5XcL6gafkgR3tSw/ZrvVtrV2Ieh6S+l/u7c+se9RuEtkqV+Cg6X24T6/vG6s+myYvce0e5uJ2hMWYJlfmv/2Ed3iG/ICbrLfP4Y80TBlPaZQ5G+7X0a8zeJ2h2O/aUnCMZxjfj0oNqwmVF7bPjMJBoLm5q9pAp7krNJrW7FKpGFP+pubfKrNPH+46rtLgO5U5yZDgSrQwdufWDDFvGfb+T+cPGSByXSIRLe1fRu/wMiI5t+v6Mgqmk3iXynvC987BTwnWIuUv2ljqC0xwW+BT8m4qKa1OQud6SHPqXiJSbC6LoaP4+CPC0PQsa5wWgHjWILjH+dQ+3MtODW+lC/d9twYPQ20K8fYkWEQNsC7bMqZu+cw0b+GVar1//T54QL8sbJW5p+Jknaw0N6VbSIQ9yTndevP/tlTCEQPyBa5NdVxKrLN104L51/zb5Z+Wc+/DbB7dd16NpP2fX+RTXBM/RyLPzjnZU7b6+kPZaPVGogxuo9+Vve+FW3gK/oPvwhK8DXB6PmfQey2CNZ64NqplNvpAs/uCAMOypA8jVmIpvogkax8gpXlBJbZ+YZaxOHe6GEr9M/r0Mw8Yi02twLwg/qmoUbiPGniWLeQqCXfo+akIxEke9sQKxLw36+yU7gkd4BLr1i3gvWYH3Cw38lOVjSmk9SzNvvgI/ln4ktM/NVk6RKRu9XsAw1PC7f5y3DWbKJLqID4gdGiy5gzzOR05YevYW8G6JFLB/kr/GBAIIUY7/zpO4PS4HjhgJlO5MpksHeQvr8wAU8/BvQebOuwpV3Az/gprWjxDMSqE9Y5IfQBuT49c/gNNerVn98+tyXyZkkO/fPtT/vcA8fyX7sjurp0U5iaRJeTfjCgS0S5eCejnaO/vQ0lAGfYAc66+Dz6v7kEi28CNHjtw7BR22y9usyP9bHMaqH9ahzsMnm7f3aPvz8kPn5PkZtyNvnc2OQ+TndFgR+Jicrcu6EBZPx2kzn/ts+Nmv8MbF2LNmGnKQXC2WUlwcn2US17ZRvenHx2U1rKTTNzuPHXHSLB1sb4g8j+AHqbUFZKp1+T55kG5kig4ZD3101CySwGiSOVk+VdkpC0uUV5OzHRx1Wy4whVIuyWQiXGFHJCuoSC/De7ie+s6SONDuchegYpFGFtmxFxqPMY5BDh7snkOcvnOEN9+psTlOuLKDLSbpoJSN7AUACPwCS1xH3r1J3csDo11Ie+FEjIM3m5g9jkPS07nnXDGFQUo29aZk+Lq8OuSQhrgG+DXNw1e6wVJ2dhT5mpj07XspB3+uBHk2ruwmcyOeqicRO/wOOLjjnKM/vytJk9a+pCIi0CYhg0tLRNSXWCmwESw4Q7O29VxrhvoS0NFk1OIkVR656rnW0+s6JCA6SnmNfNJitSOvsjogoQd+QWQt6VKrmJjBhvoQ8ZSZ0Tqom7kKhsHserd/d3aJF0tPoNtscMn403a66y7eqvyy9IR0+EdYuC81SXkJiNbQTre9SqkM/tZmJius3IHqyvF1jpVTS/Pjwk/14dsmIXXLbgfghRHnfvFfYFQpErucqZKI3YvSdtGTaEhh4UE2U3fY/ElF0shZ3d0fkhxwwSTuzqyGeTCL+gwtDex6Csbp8s2pm5zBEeo5tTwCF3cFJKsKzMjeFcEcee6clmXZnZZebp1nsgPHHJz8slOGNKICSY6GRwPHbZYvPfDt4jjzO1V2N4/I9yuNNYjAh/QX2708NtfptLXu5Jum1nWHynTXX997ZtZtcUPeDH6+tEBlc/fWIFfaOuCQLiBZ9snqBkfQRPJHmXSkoaR3VLSwE2nPnkdLfjT7VktLfBSiqewT1OO+CcKt11OmiYgXjj1tmFtrT1jqRlF0dt1futHbmM4pVOt5+8VEFsnxl/Q/7pcOCcK1XFGAJgUnzvDa0iWtdTikvrpyncgwIXNulZizwqOZpksiTuIGYH7Y/CrRKw+KRS4zwA8OAxeXJkPIJ32VrKHDigWGZfefVLTNisJ+Na+zhVH+ubX1QsLgSPLjF1qri2maRJXSrVa357DouOqU/rHOostqPFZa+Avra8/0/Az8jnV3NovfEdbgjWB+7/Ytk2ZR+9nNu8KF2I2qmL4lKm3EzYFxdFBgtzbBZBoLDqN8cVA0JHSsoP4WOuMUVpIGo4/K15eQI3doOAcAmS8d7zUqeOGefHyzT8h3ofacY7DnDZWsadqVz/1iXvpdZrLXJn08XLp3PCMdMOW7/gOu1uKwD+VgqpUcDgqYv/VC5lgvyYP/Lw8G8UaJFuH52IfKe3GDgfdY//x6Q7HzIhe7VpvsnA7KnAsujv4tea5BhMmZvI7RKuNWdK5vcUGAB6+vUBPkBU0ePud4RPm3L5d3Jda9K8otbsU9J2nSZr361LpVLY/sfRMrOM28lZwghtdDQwUsb1yMmtyMmCcO++lM36hNVa0NpqzZ68wKTBdwTAQ/sjkYWwSn+cfQwWutDDw/d2LRPs9ZRjjs/ZnFms+JQCCY5bnsWbPLDMJA9CHQ7l8uF3z/tful1QtVb4fXfyFTDRj2UV1gZg2X1YGtuuDSaKCsdp/U7aEeKAdUHE/EbONN3eKJRiyfN73RBTECzIuwPbSSA7U176b1QYoBb4a/xDze2sjUy5ZdSv+oU2eCtrGSH0SAVGrhFzg6lyzfGCbcei6Kzzu184CAo69wP/UKSzyUftqQUETOc9nWUMpHjAgBaOKvzKoYdX6TqXgWUyE9Lbhye28vCPOwNTOTs3g6GOCOD8OU93fMC+cSNnKT5yKHr9n3aw+3vAlPXFI2lPV551ID1yVIrZGLomCfzmitgEXi5k2AUFJSsaf02EgVC+71A7U8vSwONjOfjA6ZogPJyDKVMKyjfBG+ye+VloX1eL6W49rb8zWhngjhQXYnwZqKoRp2UYeNifx64U6xfdTB0jHwN8h+YTKiCoZDnb4vz1c/pKXvBIrSPjJc5YPcoHogvS9z69PJMSAQxUch8a4Pfk4O9iIx7FOGEnlQdk+4j0+3bXnAFpECyYtvteHxks9YikrYzBqkVEpFrdnE9RuEupcJhIslPB9RetS1VVccRizWVwcJ2HGFycrEvXvR9gFb2KBBCRtzPVbQn5OPPY5W516Z6zc2dPELHfdxaRteA9hR43kyVTJ21d9DFZ4K/sqwTZC3ubXLozHhRTAkaXmJLom9IBlNjxMtL0dcbvPNrjmdfUsA8q86oa5yxSSnV0o/+ewify/hY0W8Dtjc4JgAKoleK0JJc7y0iMJJGphFByOlKhTQ/hKcnC5QspOi04uyuUL+gdsDwaeolzHolL4v5eHnFp5eD+6bdg+PxFTDAs0MSDihbASeB7kLkiRq4XnSiEPVpGAxXAdXR5BrqdjVLf+VbIVWSMt8nivw8kQSBbn9wa6ifzs7uCJeGefeSZtt5jasqp+Mx4udKbN/NBFngnKwxInu7ye61AL+16t2zXtfKRbS7Z1MlqkLzxzStkNDdqEQaRTUr7Uhe3d7j8hY4xrG1uwgshksaL7IWAi2wn9I4w4PJ4il5Uid22V9E68i3SxT7eIihdiQF4U1viw2awnB4jMGb7gOxwRYWE1zHz8EybfJoWu06e0gZY0UH/TCwVkiSOftIw16LM3qx87ZRZ7r7wErszakKGYmGZwCBGcIaX9baItzCVN6VCSaqfxWL04AHQqCJjj9evnlYN20nHwxUqUcOWeUM3ZP63ZQYJkNqUqxRFgLhx29fAuQcQFaIGsXe32vxqvvI8NtAgbhvq0nrvyB/D3+8Tfu4x7jwb5kSL0mSjlg52pZniOJ5+sWFSL7pg/q6c+slpasWt7i4zAvhn3a+uLdyCU3iMzJFnbwNfVDXKSm22ErU6fyv79lHyfFMvlP9HhXlXVNFxaFJeviv9xX7DPRu+1Da4aZTTcNt1nt/mMDNz85kS8Z/8VSYaag3fN64axWyI39hEjhwbNWwkmoQlkUfTO9nvt9i5w9/yLcKuunzYxu9O6972gsuCHqMpSteHvQSNec6s8s7z5xU68Z1Xb3Dt75txePiK+VHGr6n0HFRyjeVw/7k+l97p6hxov+vqs3138q3NMMceDcc/xH+YJNsxYgxw1FfyZP75+dh/lwkjHAZqW6uP8YnWXF3QRT2BviD+QtGWDwMu05I193FjbOUHy4eyFTcrbwWd/czMxePZBYlYWEg+F9AQkHly8/FlCkDzlR9EIceBIyctkdMf4QaMKD6by5EPVnXwDgLO4pnBMNQQfDF412CpYdb2ND1ejBKL5iXIfAkJWXTVwHbsmgMSrB0ywwf3ZHScXh70dMdg70vDWFFa0EXJZ8KL1QwtTOBk16asc2FdeRI6XjqeZ6Smrx6tBK8IJ7jRkaN2+iRFl56xMxhNfnfDNLTC/L12+ySn3AZWL/prqcjHDP3I2gSE6TzA6hwaoSo/nBh1Bky+9JmbtymcfEnJfP0CEqmjeYVycEIjjG+mWG49Oq+es0wSa6+Ge9RyVOz8/wxHz8AGitevuYGP4ARpBmLThVSvyj9i8JuaXKIk+OaAtzc8IF9nyL/jLhAO3Z+YQGm4vWXIktF1pPGObh1dYnJSgOLlYiTMRoE1e8Fo7oMQf4vPr7e3Pyi9IFfDdMXW/E13rD1IdhKEvOGr3+9AfTtWeNfayNqSL7vl3nmpMDiWFD+ddnvLsVq1YLnfrH8F75f/mwKba9r29vqFmXaf0t+pb/RtGjk+PXy57ARdLgGYxf8XUa11y147ldf+v3yi5LYk052tu9dbGnV4W5fK03ynxn+feKFJqt+AT082/9s2zTOqeu7br3f84OJi5jtb/TwomRH2xtQ28ap0TCfrzcsYOIiFvvbZZ4bU055vdnf54fDeXVhwXPRy6Aug/p/BKopUZ6cm5O5v8HXAlmuz02TOLPFbNhE5XBgUmJRkCy2lqUAnD00mlZRJAr/YOxLVYXqUWi69E4wNSMkjKnKJqnKkTRwFO2gMrku2nCklDeCbfC3Xt2M9mbk8JupZz+yfk8eBz5IesMmU7KqBz/lIOZyNgoIq+97Gjfku1bq0R2Tnr+Sb1SbObycGH7Naix1Cdej1KLxu+oTh1jc0d9305GSi8QUPNaE8wM4MyhO6Mwz+9qz8Ry3/TTRiBylXoqMOH/DxKX+uYL+f9fIdgfGSfE3YHvWx9lsOYJMgDaoQzKDs8Y87sD1JjQmlA9cPz8g5u7/xLyKOrS3AROAbt7/D9dh2a/PYo37BgX75BOrZKq2X/wAQfKwv3vSdtsc4WR2/HctaOEB2KbQ5KezA6SzLonS5DdouFbbKxrIZwgzNRTbUsdL6CX4G8yNSRyyP4RDgY0dhl9creKRUOwzO3m9TOLeW/dexFoZUoWP1gYdKxKbNFPB0bKvmhhqOUKqOO8hjlLH4bVJ+qnnL+OlGF21UhzErm0j4nYZOnG/KYfQZ1xR8uTOlp1lSn2eQSw5gIq0gyCAxgnwAhoZWjB7Knt2X4GqqiR8vHOr/JIcBa7VbmR6cU0LYybe8C5lfcIFT7hzb20twecQhskBc+/DSwApNRokl7H5rofgoh4BrhCLWbacanbIU8xUJW78Csnxz3DIeSdDTm2oFQGlBjEBUaYXV4tbNXSgnzzNRT9saDnspdkwmS2bE4306RQDpxo1YKjXwUFHbq4BbT2kTYeMtEDDL0mrCO2fnpKff4xPhwsfvLj1pwoJbwZTYVCqBEOIb+ttP09cJaM3nuzVYTz+Id6QfDxZfEvzJHxPuxFO8YnRvqbOqY1Ou8NkutSDvf32+FxRSr8ICBpaEBlk8DTkHqjJL+h02Olj8N2hWqUKCtGxQqrdsyQfJXGrElmBMaz+S7d/254mhCYcHn+vJeldgi4sQYeXMArjaRT4vu4Wl1RqOaa6VgiUVJPryy+F71NQkDsaAYNMzDjE7ugy9KKG/mb4xHg6i8w0Mh1PcqjtVYiOsdFZT6CY+JU30ijPtcHRchIsIbFuM6T/kwP861oQ5Wvgupl08TtG3FH76H2AFvwGdxRKenOUyWYgQ4LRpp+K8gfImQi1HUj00ds6EF+Ep7QU4cF+HSUwWMSqhBo8L3/dcjP1DSBP4wczvyg/mLqtG4LKZNqUhNhuXpxQbiASIyo+sTNfK8SAZ4Ti7/sI4BaU+77Zrpk8xQMiW/6Trf05LvvfNtHLjy0/tvzY/z+PdW72rmbUUPVmMh4LGjDrDWDxCQXEedsYqMHaR3cYvEoD+uHCPfG6bF42KBcxrp7iKBEuOBEVxSswHBqIOzygGnAGN+sT/yOQqqtsbrE5quezIUJUCRPs1lt0ayM+k8q7/9eQzJObF3I9vJs2N6q4pvwhrccQhsIz/v3i33+P7aIeP0ZzamjK7rPPBrkhUfwtQPAJNbU7Xyr6BahW4t/SY3qgi1sPiP9P28Cl/5e2gS/suMnbFj9tu/g2RfHeKEgV74ZF03o+mz287e3Oh0ts0fivhI7TscwWrO5MRpVghIvWib4l6gN6NkVC6m7waduslPaBG76ZXfVP1SXsl6DJd0KxKU2nQdx7fLYwbV560d2rYt85Ra7ojEPIaZAldxtLN3ABpVdAWiuW2ASKuG/H81xymkmA8iX2gfRslLkeD4zajEcusZFW7HtqmZRlUpZJ+e8gpfu5Zi3tSv1jon5E6NxITpA+78CLpRPRgMMcpOGBBtVUOLVqlndiRROVKyeG0pnSSiWTK2w6ZDs0J80WN3TEd0d4BbeqMN65k2jkRrfQQaWmCm8S+8M9VN9FQYgFDMcxK6bJG5AgLpOdPWCXJJTY5+M2bXGcTEb1sJFbewHVedGN4PEbgzynY66pfgNBStjed/CkP0lOR8vLghkyixER3/qH3xZ8eI6xTMhoGX16qFLB5SS+hBPEqKrOghqZ6saWkf8RkGqhib/bRX2slyRdlY+fxBQVIYgMsqtMyhKcXMPjJKEyYQ1LsWqTl5kpMhGdlm/gNQms0iXRhURTq/Z2B4hnNgSIGjA/PreKF1pP4vR0kGeOwkdtNHOS5LdMqOLwhaiKAngDnJshAyFMDF4uyri3Xc6ciVi7rXtmJkg3diYeQmGTap2SxT0PMRERSIhFBDKidiN1dClzvnUbVwIyzkpITKdVuE/KAcT1S9YgLCbIFVL8JtKPRDan6miR0ipq4CZiGxgbB+smx1Q6/Yxwkz5AFQcHqpK25FOTzmJYl7lMx9MUsBGOSxFKQY58lvFsbj8DZtDXqL6EbKbIc2WTnJa+bwd2W4NWMGw8Pv7CnRqiKZMz97jm73sCcmPo7Hxs38rEaXPXbmyP+cHuMKuakm0HEoXku5OuSKXtwpfLAvCENi5PZKoK9frjQsKQi9bYOzUAPLa3B3p59bsFQhJypRHjV/R6WtTb+eor67ZGx5SleM2CrgsBSeqlsoAWaInHlmCnXZwjzYpBdACYBCnT1HSlNsW/VYDMY+ada5nvru13bUlbvN6fmXCNm25hzr1y4yaEhhExLWUaWwMTrb1YbQdip81NnKQfRSYc4f+DUkYHoeimNyjcXNg9iBoB2d3kx3hFeMOWGZ+j4SpTB02Q/h0R49mKNAfnBxs6KkSsSJ3BCPG7+cYovf6UN/glXL0Ej6XgESWlT+o33BG4NCFhqxqab0/lC7dT4hLMoZZjTqFtfQbgMGf+tZSKoaTLQx1kGAWu3o7ynKXSr6VpuWf4h9UG34JkCsl0w3E0WmmoRQCMWa6Hk0pumDmvteEJYU43olaUOrnU6puTeavHXwHjljg78pMxWeKQ2w2nNVy1jOjVOtG7ZEzzw64tsfGSmXudSwqEYDmfqDimnlNbi78NnljiRIkH8dyhz0bGkS2ZbMPpZ/OPyEGTwoqXJFCOR6C/Zs4BLgcFABG1PYXkpZTrJk+5dr3VnX2XEie0o9sKKeWQMRcuM5/L1ekTMJg+e4a8WlWna+pWaAh+8c0ZusUlXjkCqgOyojz1c0eMZKMDo1FSbg1YYOTMoN4fslCzpczyeyOeWQ6IRvJOAn5sUkDJkLAUKOD0uPpIWrfwUtMheNP1CAJo1675JItzOFeCYGBRM3yv0VLH07R5qEPS5cldvll6urQGCWoGiWeCLR9saeqcehuqueTKYnhTcY3G3HN9cCtGk+/KAKnNDFgTlkIUUiNV+BRj8P+AlzoF9ZXQ0vTQekLoFEFoRyoi6t1rrrWcaVEU925Yvw7Y4bqUcIyk/HfJ6TIpy6Qsk7JMyv82KXlCIBjBOQbLmcf2/4eEXo3W25Kde0H43BLHDz7sIUI2SVpHJSwR+6eFTgy9PG4osN928bOU524Oa10RflDXsMRaLHQZZ0/uvL3y1hLHzPc/h2aYChz3IC3hjJQyIyr3cOmzWsLD3XqvbXVv5U41yBInYSWINS43hR8Y5izBSKspmZy/+CTTKpZIoBKG3XZbChy/bbPESdqcsKRXDy4IW7gsIRANUFX0/ZU7X+QucZT1lS7+JJe9SoVLlHlIlWhzGz7JD8cXz95enMwk7+Gydxn+ZfiX4V+Gfxn+ZfiX4V+Gfxn+ZfiX4V+Gfxn+ZfiX4V+Gfxn+ZfiX4V+Gfxn+ZfiX4V+Gfxn+ZfiX4V+Gfxn+ZfiX4V+Gfxn+Zfj/C+CvZVGCjuqyPo9RXmDIRPKk4CS/4x6cs+OClilf+5WGYOff9hDOyxRxBcLzS+vRik/Dhzf7coH93H00FPvh++CMnjpeX7LQqeea2zNiK7dxuVAjGZ+1hvbY8yiC9x5c8JOumOfqjPmN0kTscNbCVqrh0r/1C/jeNIBvTM0hYlsIYQvfiZ/ar+L2/dbH5Hs7hlXtnsVHLPFWlnqITIOFH37wNPy1R8D3RgGC+fUelKu92nH8aT8P2PM/NIzdK6uzd5oZxl744e2433q//ej4ULw+ptTs7LDMBo+fBzy96teOC9/aLuh+cudMu6/OOvVr994VqxR4vDvL77gU78wOCeqZrtn302PW/v+ZDddPtd+/OZpX+9Nn0f95Recver8A/+3xcyffUsHfXn78/uJk3X4Ru9wTAQ9za0dbflvQosLgYZ9MmxsrAuqzRo4C9efaUHL6H6NEZeQixjF580i8JEpVzle3T/yYIuqvueaFzzLe1J3NDLsCbTUH2rQak6dQ7A+oY9C2CrbWfVnECMuVXDFaGbq/aWauAxs5c8l95lLe2t0EvTBaKBnS3wEUKnTW8F6Ih/++j5Mtqu6UrbMB0dFpibjSgDf6OOQ+Yu0/uzFPBq6N9T8kztHPJdMSjsK8Hojdk9SUCynTQiM577YbhMUTzXHscSJ7fLDFnT3JQLLSsbPp9UFMXFAvLJJJBmI/uKB7s9R7no9e2ugWmkPPmm317bOdH5raQLZ6o5H5mM6ET6X3wzoqxqfCnx1CzXeG7wIyB1aLDhdOlWWGU991V409I3eyaysoUEro3hPf3910OFfbfouNtmgvxzEJVCbhvYwq7vQt39c95EpKDUZe1ht5c0MjmQDTcAXtU0L3M+D9IRoJNd5MBZTupB55K39CEf4fbX3EwOrIgfdYdAYxrUcz/gGcX/qvqSxmc1b1LOeBP/8GSmV8T+SHuMgP3kKS+MY0rX240mFFFxOtFyuvznAKhsfTrtI7A6HAYTlzF38XY4fCR/Y1KWMvXe3l8BSsb5lIleuV791L5KVuZIaSEk5up6nAOh82P9jSmI3SySRnBs0mrwftht/u0Apce/Q9PW2m8Z+97IjDyeI66kmW3mCBSO2w03nvb+C9xmtPtK28bIftvCI2eJBZZcnsCRB3aoRKcpI+5ur5qgidJD817rkj8aTubByO13ASuM64G5ODHK9BVcSWrfrQC07wD8zMi0ZWdTafby5URoH7GZez1EdxX0XKVpCkt64IMtE5rx7wpojBlaFZUmXfw/rs8rWg4FqNgJ5oxMmPYhKD0+Ybk/QOB3v3uqb4qXY46IuqD6IQRavupw2Uv90gfqi0eOvThCHac2N+obG3kgHDz3ODCDam9D6zXnett+G7VMY7w2FotrX2vondwWddH3GxraiiFvWEQvKHE752ifaU79MZ3LS9VxJ1suVcI9ytR1sVjk0ucGqkRCNvGZkqT2QbmeaHFvUbeLL4G99VFsy5T74DQKuAH/GZVVLe+dunW+TJDh8x9DOnmXbWZ54dirCIoJJf4h9NzwSSKYWR8YF6pihycL+G8/T5qjnQ9/eRST6CGlhV3ByDUPBv7xtqruhcJElRybm04l2wEU5WAIDvm7+tZyR+poFyAFnFeoIIMMLtUIhGtnCqp9pFa6rmntQMQ2SsYEw2lcOeuH65AD9Ir2LduNc3+vzLDBxA2uxzFRSLUDnd288dv+OMAW37ifJRzPkqefL6aGTo4eZcRlu8mEKfP/maZnRvOOhtpn8SbTLZJ7QEhkLOzE0Wte3qVwA7DofueDGp2lbCaIovKmX0+JGJNWY4bYXyGpQ5sCWm7yqtCjtfFacKG1wbh3YLHykOmayd1jtjb1DB0E0Ca+P69rvM3T/mjHpFqczaMZrt9rVJ24mB2eGs/hprqD2WOF2bpbK5hkrtJjJmiQi2nSdu1VpQO7ZEdS18oqxHd4tzKL03stncnMBybElTM0tuY586zGR0Zvm9neqUgbJXn3yt/fQSPXJ7C5puEi9ONOe3VDl96glu8rk+Gt8Qlup5kF+sBdzOvTDbBXq5Et0K39U/PnUNP3k7GslzCwYwir97REc5K4vVlUU5Fej8nsFkak07kPiy9vdn4jHsyvJywRZ8ybRWb2SXqvPoP1Zf1vBJw5pl/47OrA3ZiD8N+DcRf8aSARlxl9W11TTCqYR4N5icrzyLyH+R4wZ64XZsQ7mqQTmhfNpygN6CeGFaQM7eTOuKTrTDCol2B2Be3YXDZ09kqbzzI6cSXdfKksqEtAisg8kFaLlGcEufWcRjYmgvWjcV6vkswPLW3B2AQZ1bBKU05P1HGgcf7K071aqhSfaKe1qpOd4bnnED2AcxoDlYCUi9McLxWq/FJ2+fSntc1Nj7EN2jynG8a3eq8YuU+AgGTuXYge/4sgBV4T1UQ9r8+CR9RnZSEzGliR0OeQgeTihqpN6kyOCDcbhKLxem5rxOdypqfNYLpptagRvCUNRx5xs6yPutXIN65aYTe9DnkUX4MPIYTYeWS2a039Xr66l2j5UnpxrhpA6Vu9NXWd56X/gqF9iq8me89UDv+ouhzc2TZGjWfG/bYXbqPfPNJnsuCG3oxofjHZhVO5vi/f2BNOnAKbRd2eggvRJL1cVmun9xIhpi1CtnRqhgPO5W+FHMvhuo/kEreAM1hZKRg2ug3le/z5KrYOvlU7YGbjF671SWmdha2d6BEbEjhYzO+Lk7s2vh49dFMWekgC39Ogqv41F2qJSDb2dk2df8u+cjP/csKXBLL5leNxK8bo+IzPwWqZEz8/HN85XAczmRoYX1KJWgiAmwrEMJwp4foDLr3q606X2fGjhPLpDB+uY8Q3wGEt2ZpIIDyLLk10odAR11Z5++jUYOUePF95fI1qlccJCDjjPqy4pLeilieJwZMzC4mV+vyiaYqN1DbYLAKTM2RrjKqXIw6V8ygyD1Ln9Vul3/ELR4GFKEWrPZMY7XgGWTpdQN2qZ3GOCZAPRB5oCe5l9BCR/Pog8wi/VSLwY5VlkmY9arha8GjFESryaZSVQ+N7fgsjK4P/1bI3t7wXDm9WtgPpMeRXHssOxaEGkMwWvPV+gq7Gxk2pNdLKKylcuemiBcre2wXlTdWUzRJc2IaGQF1Q5fFkPuDBx5KK9w+vQbX3gVN7y5appy8ES1YFigv8eeVKhBBVq1tPPIk/J8V2gyZBxzUKLm+bz36Tf1lFrNr65qoFBk/MaDItRJ7Frcxf36zobiaw1a5BWUyBS4bDu4m5AE1olEpzDKEu+xdrcrzdnq+DBe5wiAaJ13BSksPdKYs6qKI/Wh36ClTFXvIAbmYmtk2mvWfkeebJFMU+VMqn7u1yvYMKlRK1XukxhQbQpxX5exFlTG3m8WMXUndTejb02bXE8uuiijO+Gvaa2ymw7v995gvEkfoz9O/eIhxjSKp3UIiuVZc/CCmr980v1U+y30lWYwEqGzOsczttfKpcwODZ8tP7jWkISl+Cg6q8bph6xzVlKtZIOfWOmyg99CbuUEe+cXna9Jq4BxrS46SQjE5mweUtmyO+vvvS/0jo5iwGUfS3oU/hHKR+nPfRg0Bs69GKwHsj9W6fdz2AxgJBOPYJ5AGpLnIg+5zeluDgkhvg0I9i4BO2vkCouZCoHuhslF5Dbnum5G9t+ClNr5f+1/uHmmbrV+8ViNYvtUQyf8BZcGTnjTXLZiwDFsZklQTcm2CeisUhqX5DHs+NUbOYGzTRn+lWIdB+LKEitr9njXKIDHmC1ouBm8HbHOp4bsMwa70VOPs4NXl3iTs7cV1c6NDuZEjuasF7fjf22TBZzvxAfiGjq1lJxDyXur5r0HOkUf0Y3pr9tLp9UDdPorNR26H45UAh84G+EeeZaoJOQQQtLxkNGMlpBBt1gApWZPoERfoJ5b+XxY41f9Kd/7sRdKPL8GRKhpe4dhNPlhjQs5p5oVgxwqe7sgI9T8kNn5QVCy48QDLfrLa1Ds6nLNm6ibu1ZlTHs5vklCFl+dHspWzPNQCHZnthKZrV1iYEDgNwJjPhNIGHJ/3xke1jy5zgCVXU9hOu+t2QNwq0X61KzyZh1L0eN7mo0C6wU6PhbSIPVTXLO5Pq0gvPItcce3hOjkwD0g60PBU2TBrT9yuH7JufhU1R9WNSXesoElt6TVI8fgb8sisT0Pye20nGAtVeDUZMj76STktLm5k594EcgvSK3fLfJVYUTNBQdx74sJBd0yVa7JGCGQW+jgpXQ0MqMnATJeBmS1AfWYNCCHNsjrOw1bbxdjMBNjUBG25irx1d74bcFEUfSQek6kmqrNhI2nKYxY2jw3SXWm3qjw3WTCvK2/ccPxmgafMfXd9UgbVWLVns5KytRoKLb3azRiiKsbK8LWzhOf4ama6rP6G/9soBaon2ChD3p59fWtKLk13NkQKevd0FB7paX6qOM0NZfCxI+Kq6qf3HIQmRh+69/2B/bM9XLlRRvX9oSlquacnK4JePBKDjG+dY0EwDggXx4s7t2QHoqL8Mqvvxx6ljNXxJl7/7iGNnC2tYj5rEgmcgQdeThe3SG+LXr7Flxw8uPhuBZFI9MIR5P0ZLPRnj7P/ewet7yOwP5wV1I7uVd4TXs5XrTDpmc98HiyOApSA373Gtz1MK6HNfnd8AZ8MbzBPt6IrKpUmvP52lR8GBpFnsriMAvFFE7N1nEj010vsvNSDGgSBpApnHpL8tZrudNWiTPdZy1Ox81eBc6K896l6r4l62wQWh5owGDJjQRHUEi5jNz4W+JjmtB/8/6JIBIf9rwGj7HbB4/mdWWGn9azKp8fSv2a6uwUgc29yqoN8cTZyZZHrs6g0I/CSBJVxlzPMspSlwt7d5XadQUyOrR1zHUzD84/P+fjVtU3JtpF+zpnxfgGJ7OV1I1QiHKDsNLzSRUsp00mb8hakl6dVwfRrSrQQN+Lnw1otwjvhVbGztbOhxxF7BgBpMQ+0tyH/lv3IzpVN36751qUPDmyFh/H/asCnfqJrV08rdc3z7a6FfQ3HjOt9XYC7fatbT7o43QRgmVHRUPssR3T/2YV7Kf/myVOmOKma0G7DQPftJibSyk34d2cNhQddKc+c8AejUWnImUvCIFGY5CdkL9YxnsnwGOrM/GDaIyKwlcCL0RVcX31VWuWDqk0A9HyplSXMIqnMaeIQWxCra2yqor2ZI49qqZr2J3Z6F4tcaKBU+RutyGIDkDEvnFXAWi8EPN+vRpA21QxCryMriYQuCG8u8Xuk4a40G+1pYHdkQZ5bL1P16aCHLHvZO6hKt8xpgv2UyJPNrvm+9npGqHz2yPpj7NqwlAx41nuLAxwHlNPZfVR14AEubEuN37FptPhKuECewxYrwzgY69Lwsc8YAg8/DRrYEqL+ajEp4GC/OouGYJecRGNMh+dCADqGszQTpxLC7kgVIYmE/RGHhrBta73lE6g7xsYcKYMEKGc+X4EJE0cTE6zaLtSMw9MOsUe8JcrupTndwxCaB0b101aHfSEcW/4W3acKvhwY/pOpfc3oG6gjbLnM+GHZXe7nmtluhxaDVDY2vLHRJ47a3RLnzIZjZhFE2MBP2yuzTkwa+DnCg+baLhr35V/5zm93uyXlR/ip8bNjZGtd8nZ/RIj8gpWLqV3ww5veQR+lFcKgYtbwGbqgfoNqXMz1LlsJSzdHxs8dfZihWX8HT7XuecnZJQXVBIy9qm91J26FnYyeHd4f5HBVA1Guamp90kTOCtiorJ+tcHME2OmY/uQL0wlcPNst26w5d+/VH5MVkUj37jvBtAOf0pjffT8uTBUofq56KFjvlRlqg99ru38kZeAn2o8rwTl5gghteCtyq2/FpouROVpigFwxrxG028MrA//veca369fRrS1PvQDgj2M4Acc0/z1M+mK8FVXPXXPzfSLVoH+cbpm+esNhV2G3htpEAnvBjw3EUa4wyfPPheY7oTV//K1TGrWYN73P9GsksXdZyZCsBG872fg31Qmof7bl0qt4lJ80FuyBcVZzaB0VSg9xKSt4P47fNDKpPCAR/T/AlBLAwQUAAIACAC7vdtIuOq3cEkAAABqAAAAGwAAAHVuaXZlcnNhbC91bml2ZXJzYWwucG5nLnhtbLOxr8jNUShLLSrOzM+zVTLUM1Cyt+PlsikoSi3LTC1XqACKGekZQICSQiUqtzwzpSTDVsncHEksIzUzPaPEVsnU3BIuqA80EgBQSwECAAAUAAIACAC6vdtIFQ6tKGQEAAAHEQAAHQAAAAAAAAABAAAAAAAAAAAAdW5pdmVyc2FsL2NvbW1vbl9tZXNzYWdlcy5sbmdQSwECAAAUAAIACAC6vdtIqok5BfEDAAAsEQAAJwAAAAAAAAABAAAAAACfBAAAdW5pdmVyc2FsL2ZsYXNoX3B1Ymxpc2hpbmdfc2V0dGluZ3MueG1sUEsBAgAAFAACAAgAur3bSCyqiduxAgAAVAoAACEAAAAAAAAAAQAAAAAA1QgAAHVuaXZlcnNhbC9mbGFzaF9za2luX3NldHRpbmdzLnhtbFBLAQIAABQAAgAIALq920iYwI4lxwMAAD0QAAAmAAAAAAAAAAEAAAAAAMULAAB1bml2ZXJzYWwvaHRtbF9wdWJsaXNoaW5nX3NldHRpbmdzLnhtbFBLAQIAABQAAgAIALq920j4YrFrhAEAAP8FAAAfAAAAAAAAAAEAAAAAANAPAAB1bml2ZXJzYWwvaHRtbF9za2luX3NldHRpbmdzLmpzUEsBAgAAFAACAAgAur3bSD08L9HBAAAA5QEAABoAAAAAAAAAAQAAAAAAkREAAHVuaXZlcnNhbC9pMThuX3ByZXNldHMueG1sUEsBAgAAFAACAAgAur3bSJtte1tgAAAAZQAAABwAAAAAAAAAAQAAAAAAihIAAHVuaXZlcnNhbC9sb2NhbF9zZXR0aW5ncy54bWxQSwECAAAUAAIACABElFdHI7RO+/sCAACwCAAAFAAAAAAAAAABAAAAAAAkEwAAdW5pdmVyc2FsL3BsYXllci54bWxQSwECAAAUAAIACAC6vdtIPzCQpjUIAAB1IAAAKQAAAAAAAAABAAAAAABRFgAAdW5pdmVyc2FsL3NraW5fY3VzdG9taXphdGlvbl9zZXR0aW5ncy54bWxQSwECAAAUAAIACAC7vdtILoBvDoQrAABkawAAFwAAAAAAAAAAAAAAAADNHgAAdW5pdmVyc2FsL3VuaXZlcnNhbC5wbmdQSwECAAAUAAIACAC7vdtIuOq3cEkAAABqAAAAGwAAAAAAAAABAAAAAACGSgAAdW5pdmVyc2FsL3VuaXZlcnNhbC5wbmcueG1sUEsFBgAAAAALAAsASQMAAAhLAAAAAA=="/>
  <p:tag name="ISPRING_PRESENTATION_TITLE" val="30【毕业答辩】唯美玉兰搞笑开题报告毕业论文答辩模板"/>
</p:tagLst>
</file>

<file path=ppt/theme/theme1.xml><?xml version="1.0" encoding="utf-8"?>
<a:theme xmlns:a="http://schemas.openxmlformats.org/drawingml/2006/main" name="Office 主题">
  <a:themeElements>
    <a:clrScheme name="深灰色">
      <a:dk1>
        <a:srgbClr val="000000"/>
      </a:dk1>
      <a:lt1>
        <a:srgbClr val="FFFFFF"/>
      </a:lt1>
      <a:dk2>
        <a:srgbClr val="000000"/>
      </a:dk2>
      <a:lt2>
        <a:srgbClr val="FEFEFE"/>
      </a:lt2>
      <a:accent1>
        <a:srgbClr val="6C8699"/>
      </a:accent1>
      <a:accent2>
        <a:srgbClr val="3E5C76"/>
      </a:accent2>
      <a:accent3>
        <a:srgbClr val="6C8699"/>
      </a:accent3>
      <a:accent4>
        <a:srgbClr val="3E5C76"/>
      </a:accent4>
      <a:accent5>
        <a:srgbClr val="050F25"/>
      </a:accent5>
      <a:accent6>
        <a:srgbClr val="162D4E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4018</Words>
  <Application>WPS 演示</Application>
  <PresentationFormat>全屏显示(16:9)</PresentationFormat>
  <Paragraphs>444</Paragraphs>
  <Slides>26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44" baseType="lpstr">
      <vt:lpstr>Arial</vt:lpstr>
      <vt:lpstr>宋体</vt:lpstr>
      <vt:lpstr>Wingdings</vt:lpstr>
      <vt:lpstr>微软雅黑</vt:lpstr>
      <vt:lpstr>Segoe UI</vt:lpstr>
      <vt:lpstr>Microsoft JhengHei</vt:lpstr>
      <vt:lpstr>华文黑体</vt:lpstr>
      <vt:lpstr>黑体</vt:lpstr>
      <vt:lpstr>Calibri</vt:lpstr>
      <vt:lpstr>Arial Unicode MS</vt:lpstr>
      <vt:lpstr>Calibri Light</vt:lpstr>
      <vt:lpstr>Calibri</vt:lpstr>
      <vt:lpstr>Arial</vt:lpstr>
      <vt:lpstr>Gill Sans</vt:lpstr>
      <vt:lpstr>PMingLiU</vt:lpstr>
      <vt:lpstr>Segoe Print</vt:lpstr>
      <vt:lpstr>Gill Sans MT</vt:lpstr>
      <vt:lpstr>Office 主题</vt:lpstr>
      <vt:lpstr>PowerPoint 演示文稿</vt:lpstr>
      <vt:lpstr>PowerPoint 演示文稿</vt:lpstr>
      <vt:lpstr>PowerPoint 演示文稿</vt:lpstr>
      <vt:lpstr>选题背景</vt:lpstr>
      <vt:lpstr>研究对象</vt:lpstr>
      <vt:lpstr>研究意义</vt:lpstr>
      <vt:lpstr>国内相关研究综述</vt:lpstr>
      <vt:lpstr>主要创新</vt:lpstr>
      <vt:lpstr>PowerPoint 演示文稿</vt:lpstr>
      <vt:lpstr>研究思路</vt:lpstr>
      <vt:lpstr>研究方法</vt:lpstr>
      <vt:lpstr>研究方法可行性轮证</vt:lpstr>
      <vt:lpstr>PowerPoint 演示文稿</vt:lpstr>
      <vt:lpstr>关键技术</vt:lpstr>
      <vt:lpstr>实践难点</vt:lpstr>
      <vt:lpstr>PowerPoint 演示文稿</vt:lpstr>
      <vt:lpstr>研究目标</vt:lpstr>
      <vt:lpstr>研究成果</vt:lpstr>
      <vt:lpstr>研究应用</vt:lpstr>
      <vt:lpstr>PowerPoint 演示文稿</vt:lpstr>
      <vt:lpstr>研究总结</vt:lpstr>
      <vt:lpstr>后期思考</vt:lpstr>
      <vt:lpstr>参考文献</vt:lpstr>
      <vt:lpstr>结束语</vt:lpstr>
      <vt:lpstr>赠送备用小图标、可编辑填色与放大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30【毕业答辩】唯美玉兰搞笑开题报告毕业论文答辩模板</dc:title>
  <dc:creator>QQ158698815</dc:creator>
  <cp:keywords>QQ158698815</cp:keywords>
  <cp:lastModifiedBy>冰镇苏打水</cp:lastModifiedBy>
  <cp:revision>74</cp:revision>
  <dcterms:created xsi:type="dcterms:W3CDTF">2016-04-18T02:19:00Z</dcterms:created>
  <dcterms:modified xsi:type="dcterms:W3CDTF">2021-04-05T20:08:05Z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FF8BBDC8D7C5437B98E4BFB3D3A9C7B5</vt:lpwstr>
  </property>
  <property fmtid="{D5CDD505-2E9C-101B-9397-08002B2CF9AE}" pid="3" name="KSOProductBuildVer">
    <vt:lpwstr>2052-11.1.0.10356</vt:lpwstr>
  </property>
</Properties>
</file>

<file path=docProps/thumbnail.jpeg>
</file>